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3.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4.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35" r:id="rId1"/>
    <p:sldMasterId id="2147484136" r:id="rId2"/>
    <p:sldMasterId id="2147484137" r:id="rId3"/>
    <p:sldMasterId id="2147484138" r:id="rId4"/>
    <p:sldMasterId id="2147484139" r:id="rId5"/>
  </p:sldMasterIdLst>
  <p:notesMasterIdLst>
    <p:notesMasterId r:id="rId4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9144000" cy="5143500" type="screen16x9"/>
  <p:notesSz cx="6858000" cy="9144000"/>
  <p:embeddedFontLst>
    <p:embeddedFont>
      <p:font typeface="Google Sans"/>
      <p:regular r:id="rId43"/>
      <p:bold r:id="rId44"/>
      <p:italic r:id="rId45"/>
      <p:boldItalic r:id="rId46"/>
    </p:embeddedFont>
    <p:embeddedFont>
      <p:font typeface="Helvetica Neue"/>
      <p:regular r:id="rId47"/>
      <p:bold r:id="rId48"/>
      <p:italic r:id="rId49"/>
      <p:boldItalic r:id="rId50"/>
    </p:embeddedFont>
    <p:embeddedFont>
      <p:font typeface="Proxima Nova"/>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Medium" panose="02000000000000000000" pitchFamily="2" charset="0"/>
      <p:regular r:id="rId59"/>
      <p:bold r:id="rId60"/>
      <p:italic r:id="rId61"/>
      <p:boldItalic r:id="rId62"/>
    </p:embeddedFont>
    <p:embeddedFont>
      <p:font typeface="Roboto Mono" panose="00000009000000000000" pitchFamily="49" charset="0"/>
      <p:regular r:id="rId63"/>
      <p:bold r:id="rId64"/>
      <p:italic r:id="rId65"/>
      <p:boldItalic r:id="rId66"/>
    </p:embeddedFont>
    <p:embeddedFont>
      <p:font typeface="Roboto Slab" pitchFamily="2" charset="0"/>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0C4869-1333-4CC3-8505-729FF2706DEA}">
  <a:tblStyle styleId="{EC0C4869-1333-4CC3-8505-729FF2706DE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Master" Target="slideMasters/slideMaster5.xml"/><Relationship Id="rId61" Type="http://schemas.openxmlformats.org/officeDocument/2006/relationships/font" Target="fonts/font1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9.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github.com/en/rest/copilot?apiVersion=2022-11-2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yote.com/"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github.com/customer-stories/coyote-logistic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2"/>
        <p:cNvGrpSpPr/>
        <p:nvPr/>
      </p:nvGrpSpPr>
      <p:grpSpPr>
        <a:xfrm>
          <a:off x="0" y="0"/>
          <a:ext cx="0" cy="0"/>
          <a:chOff x="0" y="0"/>
          <a:chExt cx="0" cy="0"/>
        </a:xfrm>
      </p:grpSpPr>
      <p:sp>
        <p:nvSpPr>
          <p:cNvPr id="5973" name="Google Shape;5973;g1e7dd65c68b_0_0:notes"/>
          <p:cNvSpPr>
            <a:spLocks noGrp="1" noRot="1" noChangeAspect="1"/>
          </p:cNvSpPr>
          <p:nvPr>
            <p:ph type="sldImg" idx="2"/>
          </p:nvPr>
        </p:nvSpPr>
        <p:spPr>
          <a:xfrm>
            <a:off x="686445" y="1143000"/>
            <a:ext cx="54852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4" name="Google Shape;5974;g1e7dd65c68b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Welcome, These slides are meant to create some guide rails for both evaluations and planning the adoption of Copilot.</a:t>
            </a:r>
            <a:endParaRPr/>
          </a:p>
          <a:p>
            <a:pPr marL="0" lvl="0" indent="0" algn="l" rtl="0">
              <a:spcBef>
                <a:spcPts val="0"/>
              </a:spcBef>
              <a:spcAft>
                <a:spcPts val="0"/>
              </a:spcAft>
              <a:buNone/>
            </a:pPr>
            <a:r>
              <a:rPr lang="en-GB"/>
              <a:t>The focus is on Business Value (which varies by customers and can be elusive to measure). Hopefully, the approach recommended herein will help!</a:t>
            </a:r>
            <a:endParaRPr/>
          </a:p>
        </p:txBody>
      </p:sp>
      <p:sp>
        <p:nvSpPr>
          <p:cNvPr id="5975" name="Google Shape;5975;g1e7dd65c68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1"/>
        <p:cNvGrpSpPr/>
        <p:nvPr/>
      </p:nvGrpSpPr>
      <p:grpSpPr>
        <a:xfrm>
          <a:off x="0" y="0"/>
          <a:ext cx="0" cy="0"/>
          <a:chOff x="0" y="0"/>
          <a:chExt cx="0" cy="0"/>
        </a:xfrm>
      </p:grpSpPr>
      <p:sp>
        <p:nvSpPr>
          <p:cNvPr id="6142" name="Google Shape;6142;g2673ef51e23_1_1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3" name="Google Shape;6143;g2673ef51e23_1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Starting with understanding and quantifying the efficiencies created for individuals,  </a:t>
            </a:r>
            <a:br>
              <a:rPr lang="en-GB" sz="2000"/>
            </a:br>
            <a:r>
              <a:rPr lang="en-GB" sz="2000"/>
              <a:t>(time savings while codeing in the case of copilot.)</a:t>
            </a:r>
            <a:endParaRPr sz="2000"/>
          </a:p>
          <a:p>
            <a:pPr marL="0" lvl="0" indent="0" algn="l" rtl="0">
              <a:spcBef>
                <a:spcPts val="0"/>
              </a:spcBef>
              <a:spcAft>
                <a:spcPts val="0"/>
              </a:spcAft>
              <a:buNone/>
            </a:pPr>
            <a:r>
              <a:rPr lang="en-GB" sz="2000"/>
              <a:t>It is possible to connect initial impact to larger changes that are needed for AI to be valuable at the Org Level. </a:t>
            </a:r>
            <a:br>
              <a:rPr lang="en-GB" sz="2000"/>
            </a:br>
            <a:br>
              <a:rPr lang="en-GB" sz="2000"/>
            </a:br>
            <a:r>
              <a:rPr lang="en-GB" sz="2000"/>
              <a:t>For example, first….</a:t>
            </a:r>
            <a:br>
              <a:rPr lang="en-GB" sz="2000"/>
            </a:br>
            <a:br>
              <a:rPr lang="en-GB" sz="2000"/>
            </a:br>
            <a:r>
              <a:rPr lang="en-GB" sz="2000"/>
              <a:t>Each of these areas could be modeled, using Value Stream Mapping for example,  to get more insight into how improvements will be able to link together and grow.</a:t>
            </a:r>
            <a:endParaRPr sz="2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3"/>
        <p:cNvGrpSpPr/>
        <p:nvPr/>
      </p:nvGrpSpPr>
      <p:grpSpPr>
        <a:xfrm>
          <a:off x="0" y="0"/>
          <a:ext cx="0" cy="0"/>
          <a:chOff x="0" y="0"/>
          <a:chExt cx="0" cy="0"/>
        </a:xfrm>
      </p:grpSpPr>
      <p:sp>
        <p:nvSpPr>
          <p:cNvPr id="6164" name="Google Shape;6164;g286472bd97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5" name="Google Shape;6165;g286472bd97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we combine the adoption advice with managing and debugging the cascade, it looks like this.</a:t>
            </a:r>
            <a:br>
              <a:rPr lang="en-GB"/>
            </a:br>
            <a:r>
              <a:rPr lang="en-GB"/>
              <a:t>The cascade is central because it aligns the org on viewing &amp; understanding the purpose and the progress.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7"/>
        <p:cNvGrpSpPr/>
        <p:nvPr/>
      </p:nvGrpSpPr>
      <p:grpSpPr>
        <a:xfrm>
          <a:off x="0" y="0"/>
          <a:ext cx="0" cy="0"/>
          <a:chOff x="0" y="0"/>
          <a:chExt cx="0" cy="0"/>
        </a:xfrm>
      </p:grpSpPr>
      <p:sp>
        <p:nvSpPr>
          <p:cNvPr id="6188" name="Google Shape;6188;g1e80330121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9" name="Google Shape;6189;g1e8033012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900" b="1" i="1">
                <a:solidFill>
                  <a:schemeClr val="dk1"/>
                </a:solidFill>
              </a:rPr>
              <a:t>Start </a:t>
            </a:r>
            <a:r>
              <a:rPr lang="en-GB" sz="900" b="1">
                <a:solidFill>
                  <a:schemeClr val="dk1"/>
                </a:solidFill>
              </a:rPr>
              <a:t> by giving Copilot to a cohort of well-respected developers working in a stable, high-performing team. This has two benefits:</a:t>
            </a:r>
            <a:br>
              <a:rPr lang="en-GB" sz="900" b="1">
                <a:solidFill>
                  <a:schemeClr val="dk1"/>
                </a:solidFill>
              </a:rPr>
            </a:br>
            <a:endParaRPr sz="9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900" b="1">
                <a:solidFill>
                  <a:schemeClr val="dk1"/>
                </a:solidFill>
              </a:rPr>
              <a:t>(a)</a:t>
            </a:r>
            <a:r>
              <a:rPr lang="en-GB" sz="900">
                <a:solidFill>
                  <a:schemeClr val="dk1"/>
                </a:solidFill>
              </a:rPr>
              <a:t> Your evaluation is more likely to produce "clean" results, untarnished by the distractions of a team navigating organizational or acute technical challenges.</a:t>
            </a:r>
            <a:br>
              <a:rPr lang="en-GB" sz="900">
                <a:solidFill>
                  <a:schemeClr val="dk1"/>
                </a:solidFill>
              </a:rPr>
            </a:br>
            <a:endParaRPr sz="900">
              <a:solidFill>
                <a:schemeClr val="dk1"/>
              </a:solidFill>
            </a:endParaRPr>
          </a:p>
          <a:p>
            <a:pPr marL="0" lvl="0" indent="0" algn="l" rtl="0">
              <a:lnSpc>
                <a:spcPct val="115000"/>
              </a:lnSpc>
              <a:spcBef>
                <a:spcPts val="0"/>
              </a:spcBef>
              <a:spcAft>
                <a:spcPts val="0"/>
              </a:spcAft>
              <a:buNone/>
            </a:pPr>
            <a:r>
              <a:rPr lang="en-GB" sz="900" b="1">
                <a:solidFill>
                  <a:schemeClr val="dk1"/>
                </a:solidFill>
              </a:rPr>
              <a:t>(b) </a:t>
            </a:r>
            <a:r>
              <a:rPr lang="en-GB" sz="900">
                <a:solidFill>
                  <a:schemeClr val="dk1"/>
                </a:solidFill>
              </a:rPr>
              <a:t>Feedback delivered from a well-respected team is more likely to have credibility – when both (i) making a purchasing decision, and (ii) scaling to the rest of your org.</a:t>
            </a: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r>
              <a:rPr lang="en-GB" sz="900" b="1">
                <a:solidFill>
                  <a:schemeClr val="dk1"/>
                </a:solidFill>
              </a:rPr>
              <a:t>Put structure in place to prove-out that the cascade of impacts is possible and is creating benefits that justify the costs.</a:t>
            </a:r>
            <a:br>
              <a:rPr lang="en-GB" sz="900" b="1">
                <a:solidFill>
                  <a:schemeClr val="dk1"/>
                </a:solidFill>
              </a:rPr>
            </a:br>
            <a:r>
              <a:rPr lang="en-GB" sz="900" b="1">
                <a:solidFill>
                  <a:schemeClr val="dk1"/>
                </a:solidFill>
              </a:rPr>
              <a:t>Transparency and helping individuals navigate the learning curve is recommended so that knowledge gaps are minimized leading to better results.</a:t>
            </a:r>
            <a:br>
              <a:rPr lang="en-GB" sz="900" b="1">
                <a:solidFill>
                  <a:schemeClr val="dk1"/>
                </a:solidFill>
              </a:rPr>
            </a:br>
            <a:r>
              <a:rPr lang="en-GB" sz="900" b="1">
                <a:solidFill>
                  <a:schemeClr val="dk1"/>
                </a:solidFill>
              </a:rPr>
              <a:t>  </a:t>
            </a:r>
            <a:endParaRPr sz="900" b="1">
              <a:solidFill>
                <a:schemeClr val="dk1"/>
              </a:solidFill>
            </a:endParaRPr>
          </a:p>
          <a:p>
            <a:pPr marL="0" lvl="0" indent="0" algn="l" rtl="0">
              <a:lnSpc>
                <a:spcPct val="115000"/>
              </a:lnSpc>
              <a:spcBef>
                <a:spcPts val="0"/>
              </a:spcBef>
              <a:spcAft>
                <a:spcPts val="0"/>
              </a:spcAft>
              <a:buNone/>
            </a:pPr>
            <a:r>
              <a:rPr lang="en-GB" sz="900" b="1">
                <a:solidFill>
                  <a:schemeClr val="dk1"/>
                </a:solidFill>
              </a:rPr>
              <a:t>When you decide to scale adoption</a:t>
            </a:r>
            <a:br>
              <a:rPr lang="en-GB" sz="900">
                <a:solidFill>
                  <a:schemeClr val="dk1"/>
                </a:solidFill>
              </a:rPr>
            </a:br>
            <a:br>
              <a:rPr lang="en-GB" sz="900">
                <a:solidFill>
                  <a:schemeClr val="dk1"/>
                </a:solidFill>
              </a:rPr>
            </a:br>
            <a:r>
              <a:rPr lang="en-GB" sz="900" b="1">
                <a:solidFill>
                  <a:schemeClr val="dk1"/>
                </a:solidFill>
              </a:rPr>
              <a:t>(a)</a:t>
            </a:r>
            <a:r>
              <a:rPr lang="en-GB" sz="900">
                <a:solidFill>
                  <a:schemeClr val="dk1"/>
                </a:solidFill>
              </a:rPr>
              <a:t> Hold an event where engineering leaders (S/VPs) invite the trial participants to share their success stories. Leaders should praise these stories, and give a full-throated endorsement of their practices. </a:t>
            </a:r>
            <a:br>
              <a:rPr lang="en-GB" sz="900">
                <a:solidFill>
                  <a:schemeClr val="dk1"/>
                </a:solidFill>
              </a:rPr>
            </a:br>
            <a:br>
              <a:rPr lang="en-GB" sz="900">
                <a:solidFill>
                  <a:schemeClr val="dk1"/>
                </a:solidFill>
              </a:rPr>
            </a:br>
            <a:r>
              <a:rPr lang="en-GB" sz="900" b="1">
                <a:solidFill>
                  <a:schemeClr val="dk1"/>
                </a:solidFill>
              </a:rPr>
              <a:t>(b)</a:t>
            </a:r>
            <a:r>
              <a:rPr lang="en-GB" sz="900">
                <a:solidFill>
                  <a:schemeClr val="dk1"/>
                </a:solidFill>
              </a:rPr>
              <a:t> The Leader's goal should be to create a social incentive where SWEs want to emulate the behaviour of their peers by adopting new-and-exciting tools.</a:t>
            </a: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r>
              <a:rPr lang="en-GB" sz="900" b="1">
                <a:solidFill>
                  <a:schemeClr val="dk1"/>
                </a:solidFill>
              </a:rPr>
              <a:t> Create dashboards</a:t>
            </a:r>
            <a:br>
              <a:rPr lang="en-GB" sz="900" b="1">
                <a:solidFill>
                  <a:schemeClr val="dk1"/>
                </a:solidFill>
              </a:rPr>
            </a:br>
            <a:br>
              <a:rPr lang="en-GB" sz="900" b="1">
                <a:solidFill>
                  <a:schemeClr val="dk1"/>
                </a:solidFill>
              </a:rPr>
            </a:br>
            <a:r>
              <a:rPr lang="en-GB" sz="900" b="1">
                <a:solidFill>
                  <a:schemeClr val="dk1"/>
                </a:solidFill>
              </a:rPr>
              <a:t>(a) </a:t>
            </a:r>
            <a:r>
              <a:rPr lang="en-GB" sz="900">
                <a:solidFill>
                  <a:schemeClr val="dk1"/>
                </a:solidFill>
              </a:rPr>
              <a:t>measuring Copilot engagement for each Director-level manager. This shouldn't be used as an enforcement tool, but rather as a way of measuring adoption in the org. Make sure Directors know leaders are looking at the dashboard. </a:t>
            </a:r>
            <a:br>
              <a:rPr lang="en-GB" sz="900">
                <a:solidFill>
                  <a:schemeClr val="dk1"/>
                </a:solidFill>
              </a:rPr>
            </a:br>
            <a:br>
              <a:rPr lang="en-GB" sz="900">
                <a:solidFill>
                  <a:schemeClr val="dk1"/>
                </a:solidFill>
              </a:rPr>
            </a:br>
            <a:r>
              <a:rPr lang="en-GB" sz="900" b="1">
                <a:solidFill>
                  <a:schemeClr val="dk1"/>
                </a:solidFill>
              </a:rPr>
              <a:t>(b)</a:t>
            </a:r>
            <a:r>
              <a:rPr lang="en-GB" sz="900">
                <a:solidFill>
                  <a:schemeClr val="dk1"/>
                </a:solidFill>
              </a:rPr>
              <a:t> If adoption isn't happening within a Director's team, why? Is there a shortcoming of the tool? If so, the product team wants your feedback.</a:t>
            </a: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r>
              <a:rPr lang="en-GB" sz="900" b="1">
                <a:solidFill>
                  <a:schemeClr val="dk1"/>
                </a:solidFill>
              </a:rPr>
              <a:t>      When SWEs first adopt Copilot</a:t>
            </a:r>
            <a:br>
              <a:rPr lang="en-GB" sz="900">
                <a:solidFill>
                  <a:schemeClr val="dk1"/>
                </a:solidFill>
              </a:rPr>
            </a:br>
            <a:br>
              <a:rPr lang="en-GB" sz="900">
                <a:solidFill>
                  <a:schemeClr val="dk1"/>
                </a:solidFill>
              </a:rPr>
            </a:br>
            <a:r>
              <a:rPr lang="en-GB" sz="900" b="1">
                <a:solidFill>
                  <a:schemeClr val="dk1"/>
                </a:solidFill>
              </a:rPr>
              <a:t>(a)</a:t>
            </a:r>
            <a:r>
              <a:rPr lang="en-GB" sz="900">
                <a:solidFill>
                  <a:schemeClr val="dk1"/>
                </a:solidFill>
              </a:rPr>
              <a:t> Make sure they get training. It doesn't need to be a weeklong course. It can be a 1 or 2 hour workshop. GitHub's Expert Services have a good workshop you can use. We've found that acceptance rate tends to improve about 1% per month for the first six months using Copilot. </a:t>
            </a:r>
            <a:br>
              <a:rPr lang="en-GB" sz="900">
                <a:solidFill>
                  <a:schemeClr val="dk1"/>
                </a:solidFill>
              </a:rPr>
            </a:br>
            <a:br>
              <a:rPr lang="en-GB" sz="900">
                <a:solidFill>
                  <a:schemeClr val="dk1"/>
                </a:solidFill>
              </a:rPr>
            </a:br>
            <a:r>
              <a:rPr lang="en-GB" sz="900" b="1">
                <a:solidFill>
                  <a:schemeClr val="dk1"/>
                </a:solidFill>
              </a:rPr>
              <a:t>(b)</a:t>
            </a:r>
            <a:r>
              <a:rPr lang="en-GB" sz="900">
                <a:solidFill>
                  <a:schemeClr val="dk1"/>
                </a:solidFill>
              </a:rPr>
              <a:t> With a little training, you can compress that learning into a fraction of the time.</a:t>
            </a:r>
            <a:br>
              <a:rPr lang="en-GB" sz="900">
                <a:solidFill>
                  <a:schemeClr val="dk1"/>
                </a:solidFill>
              </a:rPr>
            </a:br>
            <a:endParaRPr sz="900">
              <a:solidFill>
                <a:schemeClr val="dk1"/>
              </a:solidFill>
            </a:endParaRPr>
          </a:p>
          <a:p>
            <a:pPr marL="0" lvl="0" indent="0" algn="l" rtl="0">
              <a:lnSpc>
                <a:spcPct val="115000"/>
              </a:lnSpc>
              <a:spcBef>
                <a:spcPts val="0"/>
              </a:spcBef>
              <a:spcAft>
                <a:spcPts val="0"/>
              </a:spcAft>
              <a:buNone/>
            </a:pPr>
            <a:r>
              <a:rPr lang="en-GB" sz="900" u="sng">
                <a:solidFill>
                  <a:schemeClr val="dk1"/>
                </a:solidFill>
              </a:rPr>
              <a:t>- Here you have a choice</a:t>
            </a:r>
            <a:r>
              <a:rPr lang="en-GB" sz="900">
                <a:solidFill>
                  <a:schemeClr val="dk1"/>
                </a:solidFill>
              </a:rPr>
              <a:t>. You can onboard developers team-by-team, or you can allow developers to onboard at their own pace. If you go team-by-team, then you can host group training sessions. If you allow developers to opt-in, then you'll need to find another way to ensure they get training at the appropriate time</a:t>
            </a:r>
            <a:endParaRPr sz="900">
              <a:solidFill>
                <a:schemeClr val="dk1"/>
              </a:solidFill>
            </a:endParaRPr>
          </a:p>
          <a:p>
            <a:pPr marL="0" lvl="0" indent="0" algn="l" rtl="0">
              <a:lnSpc>
                <a:spcPct val="115000"/>
              </a:lnSpc>
              <a:spcBef>
                <a:spcPts val="0"/>
              </a:spcBef>
              <a:spcAft>
                <a:spcPts val="0"/>
              </a:spcAft>
              <a:buNone/>
            </a:pPr>
            <a:r>
              <a:rPr lang="en-GB" sz="900" u="sng">
                <a:solidFill>
                  <a:schemeClr val="dk1"/>
                </a:solidFill>
              </a:rPr>
              <a:t>- For user management,</a:t>
            </a:r>
            <a:r>
              <a:rPr lang="en-GB" sz="900">
                <a:solidFill>
                  <a:schemeClr val="dk1"/>
                </a:solidFill>
              </a:rPr>
              <a:t> </a:t>
            </a:r>
            <a:r>
              <a:rPr lang="en-GB" sz="900" u="sng">
                <a:solidFill>
                  <a:schemeClr val="dk1"/>
                </a:solidFill>
                <a:hlinkClick r:id="rId3">
                  <a:extLst>
                    <a:ext uri="{A12FA001-AC4F-418D-AE19-62706E023703}">
                      <ahyp:hlinkClr xmlns:ahyp="http://schemas.microsoft.com/office/drawing/2018/hyperlinkcolor" val="tx"/>
                    </a:ext>
                  </a:extLst>
                </a:hlinkClick>
              </a:rPr>
              <a:t>there's an API.</a:t>
            </a: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5"/>
        <p:cNvGrpSpPr/>
        <p:nvPr/>
      </p:nvGrpSpPr>
      <p:grpSpPr>
        <a:xfrm>
          <a:off x="0" y="0"/>
          <a:ext cx="0" cy="0"/>
          <a:chOff x="0" y="0"/>
          <a:chExt cx="0" cy="0"/>
        </a:xfrm>
      </p:grpSpPr>
      <p:sp>
        <p:nvSpPr>
          <p:cNvPr id="6206" name="Google Shape;6206;g1e7dd65c68b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7" name="Google Shape;6207;g1e7dd65c68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Different organizations are finding different levels of results.  This isn’t too surprising and reflects similar diversity in research findings.  SEE research in-Depth below. </a:t>
            </a:r>
            <a:endParaRPr/>
          </a:p>
          <a:p>
            <a:pPr marL="0" lvl="0" indent="0" algn="l" rtl="0">
              <a:spcBef>
                <a:spcPts val="0"/>
              </a:spcBef>
              <a:spcAft>
                <a:spcPts val="0"/>
              </a:spcAft>
              <a:buClr>
                <a:schemeClr val="dk1"/>
              </a:buClr>
              <a:buSzPts val="1100"/>
              <a:buFont typeface="Arial"/>
              <a:buNone/>
            </a:pPr>
            <a:r>
              <a:rPr lang="en-GB" sz="2000">
                <a:solidFill>
                  <a:schemeClr val="dk1"/>
                </a:solidFill>
              </a:rPr>
              <a:t>Fco: 4-5 hrs/week</a:t>
            </a:r>
            <a:endParaRPr sz="2000">
              <a:solidFill>
                <a:schemeClr val="dk1"/>
              </a:solidFill>
            </a:endParaRPr>
          </a:p>
          <a:p>
            <a:pPr marL="0" lvl="0" indent="0" algn="l" rtl="0">
              <a:spcBef>
                <a:spcPts val="0"/>
              </a:spcBef>
              <a:spcAft>
                <a:spcPts val="0"/>
              </a:spcAft>
              <a:buClr>
                <a:schemeClr val="dk1"/>
              </a:buClr>
              <a:buSzPts val="1100"/>
              <a:buFont typeface="Arial"/>
              <a:buNone/>
            </a:pPr>
            <a:r>
              <a:rPr lang="en-GB" sz="2000">
                <a:solidFill>
                  <a:schemeClr val="dk1"/>
                </a:solidFill>
              </a:rPr>
              <a:t>Aco: 4.5-10 hrs/week</a:t>
            </a:r>
            <a:endParaRPr sz="2000">
              <a:solidFill>
                <a:schemeClr val="dk1"/>
              </a:solidFill>
            </a:endParaRPr>
          </a:p>
          <a:p>
            <a:pPr marL="0" lvl="0" indent="0" algn="l" rtl="0">
              <a:spcBef>
                <a:spcPts val="0"/>
              </a:spcBef>
              <a:spcAft>
                <a:spcPts val="0"/>
              </a:spcAft>
              <a:buClr>
                <a:schemeClr val="dk1"/>
              </a:buClr>
              <a:buSzPts val="1100"/>
              <a:buFont typeface="Arial"/>
              <a:buNone/>
            </a:pPr>
            <a:r>
              <a:rPr lang="en-GB" sz="2000">
                <a:solidFill>
                  <a:schemeClr val="dk1"/>
                </a:solidFill>
              </a:rPr>
              <a:t>MBco: 2.5 hrs/week</a:t>
            </a:r>
            <a:endParaRPr sz="2000">
              <a:solidFill>
                <a:schemeClr val="dk1"/>
              </a:solidFill>
            </a:endParaRPr>
          </a:p>
          <a:p>
            <a:pPr marL="0" lvl="0" indent="0" algn="l" rtl="0">
              <a:spcBef>
                <a:spcPts val="0"/>
              </a:spcBef>
              <a:spcAft>
                <a:spcPts val="0"/>
              </a:spcAft>
              <a:buClr>
                <a:schemeClr val="dk1"/>
              </a:buClr>
              <a:buSzPts val="1100"/>
              <a:buFont typeface="Arial"/>
              <a:buNone/>
            </a:pPr>
            <a:r>
              <a:rPr lang="en-GB" sz="2000">
                <a:solidFill>
                  <a:schemeClr val="dk1"/>
                </a:solidFill>
              </a:rPr>
              <a:t>Eco: 6 hrs/week</a:t>
            </a:r>
            <a:endParaRPr sz="2000">
              <a:solidFill>
                <a:schemeClr val="dk1"/>
              </a:solidFill>
            </a:endParaRPr>
          </a:p>
          <a:p>
            <a:pPr marL="0" lvl="0" indent="0" algn="l" rtl="0">
              <a:spcBef>
                <a:spcPts val="0"/>
              </a:spcBef>
              <a:spcAft>
                <a:spcPts val="0"/>
              </a:spcAft>
              <a:buClr>
                <a:schemeClr val="dk1"/>
              </a:buClr>
              <a:buSzPts val="1100"/>
              <a:buFont typeface="Arial"/>
              <a:buNone/>
            </a:pPr>
            <a:r>
              <a:rPr lang="en-GB" sz="2000">
                <a:solidFill>
                  <a:schemeClr val="dk1"/>
                </a:solidFill>
              </a:rPr>
              <a:t>Mco: 4-5.7 hrs/week</a:t>
            </a:r>
            <a:endParaRPr sz="2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4"/>
        <p:cNvGrpSpPr/>
        <p:nvPr/>
      </p:nvGrpSpPr>
      <p:grpSpPr>
        <a:xfrm>
          <a:off x="0" y="0"/>
          <a:ext cx="0" cy="0"/>
          <a:chOff x="0" y="0"/>
          <a:chExt cx="0" cy="0"/>
        </a:xfrm>
      </p:grpSpPr>
      <p:sp>
        <p:nvSpPr>
          <p:cNvPr id="6215" name="Google Shape;6215;g1e7dd65c68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6" name="Google Shape;6216;g1e7dd65c68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the concerns to be aware of include these.   In general, these are no different than typical Risks of LEARNING and Adopting a new tech.  </a:t>
            </a:r>
            <a:br>
              <a:rPr lang="en-GB"/>
            </a:b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3"/>
        <p:cNvGrpSpPr/>
        <p:nvPr/>
      </p:nvGrpSpPr>
      <p:grpSpPr>
        <a:xfrm>
          <a:off x="0" y="0"/>
          <a:ext cx="0" cy="0"/>
          <a:chOff x="0" y="0"/>
          <a:chExt cx="0" cy="0"/>
        </a:xfrm>
      </p:grpSpPr>
      <p:sp>
        <p:nvSpPr>
          <p:cNvPr id="6224" name="Google Shape;6224;g286472bd97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5" name="Google Shape;6225;g286472bd97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Velocity is a weak signal for Copilot adoption relative to Efficiency Gain (or Time savings) during Dev Tasks.  If you are pursuing Velocity, these undesirable side-effects are worth keeping an eye out for.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2"/>
        <p:cNvGrpSpPr/>
        <p:nvPr/>
      </p:nvGrpSpPr>
      <p:grpSpPr>
        <a:xfrm>
          <a:off x="0" y="0"/>
          <a:ext cx="0" cy="0"/>
          <a:chOff x="0" y="0"/>
          <a:chExt cx="0" cy="0"/>
        </a:xfrm>
      </p:grpSpPr>
      <p:sp>
        <p:nvSpPr>
          <p:cNvPr id="6233" name="Google Shape;6233;g286472bd9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4" name="Google Shape;6234;g286472bd9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remaining slides are listed here and should be fairly self explanatory. Each slide is intended to be read rather than presented, but are included for completeness and convenience.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1"/>
        <p:cNvGrpSpPr/>
        <p:nvPr/>
      </p:nvGrpSpPr>
      <p:grpSpPr>
        <a:xfrm>
          <a:off x="0" y="0"/>
          <a:ext cx="0" cy="0"/>
          <a:chOff x="0" y="0"/>
          <a:chExt cx="0" cy="0"/>
        </a:xfrm>
      </p:grpSpPr>
      <p:sp>
        <p:nvSpPr>
          <p:cNvPr id="6242" name="Google Shape;6242;g286472bd97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3" name="Google Shape;6243;g286472bd97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0"/>
        <p:cNvGrpSpPr/>
        <p:nvPr/>
      </p:nvGrpSpPr>
      <p:grpSpPr>
        <a:xfrm>
          <a:off x="0" y="0"/>
          <a:ext cx="0" cy="0"/>
          <a:chOff x="0" y="0"/>
          <a:chExt cx="0" cy="0"/>
        </a:xfrm>
      </p:grpSpPr>
      <p:sp>
        <p:nvSpPr>
          <p:cNvPr id="6251" name="Google Shape;6251;g288abef94d4_1_3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2" name="Google Shape;6252;g288abef94d4_1_3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8"/>
        <p:cNvGrpSpPr/>
        <p:nvPr/>
      </p:nvGrpSpPr>
      <p:grpSpPr>
        <a:xfrm>
          <a:off x="0" y="0"/>
          <a:ext cx="0" cy="0"/>
          <a:chOff x="0" y="0"/>
          <a:chExt cx="0" cy="0"/>
        </a:xfrm>
      </p:grpSpPr>
      <p:sp>
        <p:nvSpPr>
          <p:cNvPr id="6259" name="Google Shape;6259;g288abef94d4_1_1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0" name="Google Shape;6260;g288abef94d4_1_1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1"/>
        <p:cNvGrpSpPr/>
        <p:nvPr/>
      </p:nvGrpSpPr>
      <p:grpSpPr>
        <a:xfrm>
          <a:off x="0" y="0"/>
          <a:ext cx="0" cy="0"/>
          <a:chOff x="0" y="0"/>
          <a:chExt cx="0" cy="0"/>
        </a:xfrm>
      </p:grpSpPr>
      <p:sp>
        <p:nvSpPr>
          <p:cNvPr id="5982" name="Google Shape;5982;g1e96da413ed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3" name="Google Shape;5983;g1e96da413ed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5"/>
        <p:cNvGrpSpPr/>
        <p:nvPr/>
      </p:nvGrpSpPr>
      <p:grpSpPr>
        <a:xfrm>
          <a:off x="0" y="0"/>
          <a:ext cx="0" cy="0"/>
          <a:chOff x="0" y="0"/>
          <a:chExt cx="0" cy="0"/>
        </a:xfrm>
      </p:grpSpPr>
      <p:sp>
        <p:nvSpPr>
          <p:cNvPr id="6266" name="Google Shape;6266;g245330dc592_0_11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7" name="Google Shape;6267;g245330dc592_0_11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4"/>
        <p:cNvGrpSpPr/>
        <p:nvPr/>
      </p:nvGrpSpPr>
      <p:grpSpPr>
        <a:xfrm>
          <a:off x="0" y="0"/>
          <a:ext cx="0" cy="0"/>
          <a:chOff x="0" y="0"/>
          <a:chExt cx="0" cy="0"/>
        </a:xfrm>
      </p:grpSpPr>
      <p:sp>
        <p:nvSpPr>
          <p:cNvPr id="6275" name="Google Shape;6275;g28919ffdc97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6" name="Google Shape;6276;g28919ffdc97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1"/>
        <p:cNvGrpSpPr/>
        <p:nvPr/>
      </p:nvGrpSpPr>
      <p:grpSpPr>
        <a:xfrm>
          <a:off x="0" y="0"/>
          <a:ext cx="0" cy="0"/>
          <a:chOff x="0" y="0"/>
          <a:chExt cx="0" cy="0"/>
        </a:xfrm>
      </p:grpSpPr>
      <p:sp>
        <p:nvSpPr>
          <p:cNvPr id="6282" name="Google Shape;6282;g288abef94d4_1_1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3" name="Google Shape;6283;g288abef94d4_1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7"/>
        <p:cNvGrpSpPr/>
        <p:nvPr/>
      </p:nvGrpSpPr>
      <p:grpSpPr>
        <a:xfrm>
          <a:off x="0" y="0"/>
          <a:ext cx="0" cy="0"/>
          <a:chOff x="0" y="0"/>
          <a:chExt cx="0" cy="0"/>
        </a:xfrm>
      </p:grpSpPr>
      <p:sp>
        <p:nvSpPr>
          <p:cNvPr id="6288" name="Google Shape;6288;g288abef94d4_1_3133:notes"/>
          <p:cNvSpPr>
            <a:spLocks noGrp="1" noRot="1" noChangeAspect="1"/>
          </p:cNvSpPr>
          <p:nvPr>
            <p:ph type="sldImg" idx="2"/>
          </p:nvPr>
        </p:nvSpPr>
        <p:spPr>
          <a:xfrm>
            <a:off x="457200" y="571500"/>
            <a:ext cx="3657600" cy="15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9" name="Google Shape;6289;g288abef94d4_1_3133:notes"/>
          <p:cNvSpPr txBox="1">
            <a:spLocks noGrp="1"/>
          </p:cNvSpPr>
          <p:nvPr>
            <p:ph type="body" idx="1"/>
          </p:nvPr>
        </p:nvSpPr>
        <p:spPr>
          <a:xfrm>
            <a:off x="457200" y="2200275"/>
            <a:ext cx="3657600" cy="1800300"/>
          </a:xfrm>
          <a:prstGeom prst="rect">
            <a:avLst/>
          </a:prstGeom>
          <a:noFill/>
          <a:ln>
            <a:noFill/>
          </a:ln>
        </p:spPr>
        <p:txBody>
          <a:bodyPr spcFirstLastPara="1" wrap="square" lIns="55875" tIns="27925" rIns="55875" bIns="27925" anchor="t" anchorCtr="0">
            <a:noAutofit/>
          </a:bodyPr>
          <a:lstStyle/>
          <a:p>
            <a:pPr marL="0" lvl="0" indent="0" algn="l" rtl="0">
              <a:spcBef>
                <a:spcPts val="0"/>
              </a:spcBef>
              <a:spcAft>
                <a:spcPts val="0"/>
              </a:spcAft>
              <a:buNone/>
            </a:pPr>
            <a:r>
              <a:rPr lang="en-GB" u="sng">
                <a:solidFill>
                  <a:schemeClr val="hlink"/>
                </a:solidFill>
                <a:hlinkClick r:id="rId3"/>
              </a:rPr>
              <a:t>Coyote Logistics</a:t>
            </a:r>
            <a:r>
              <a:rPr lang="en-GB">
                <a:solidFill>
                  <a:schemeClr val="dk1"/>
                </a:solidFill>
              </a:rPr>
              <a:t>, a UPS company, is a leading global third-party logistics provider, matching shippers and carriers with supply chain solutions including over 10,000 shipments daily. Read the full customer story </a:t>
            </a:r>
            <a:r>
              <a:rPr lang="en-GB" u="sng">
                <a:solidFill>
                  <a:schemeClr val="hlink"/>
                </a:solidFill>
                <a:hlinkClick r:id="rId4"/>
              </a:rPr>
              <a:t>here</a:t>
            </a:r>
            <a:r>
              <a:rPr lang="en-GB">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b="1">
                <a:solidFill>
                  <a:schemeClr val="dk1"/>
                </a:solidFill>
              </a:rPr>
              <a:t>Industry</a:t>
            </a:r>
            <a:endParaRPr b="1">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Shipping &amp; Logistics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b="1">
                <a:solidFill>
                  <a:schemeClr val="dk1"/>
                </a:solidFill>
              </a:rPr>
              <a:t>Themes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AI</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b="1">
                <a:solidFill>
                  <a:schemeClr val="dk1"/>
                </a:solidFill>
              </a:rPr>
              <a:t>GitHub Products</a:t>
            </a:r>
            <a:endParaRPr b="1">
              <a:solidFill>
                <a:schemeClr val="dk1"/>
              </a:solidFill>
            </a:endParaRPr>
          </a:p>
          <a:p>
            <a:pPr marL="457200" lvl="0" indent="-298450" algn="l" rtl="0">
              <a:spcBef>
                <a:spcPts val="0"/>
              </a:spcBef>
              <a:spcAft>
                <a:spcPts val="0"/>
              </a:spcAft>
              <a:buClr>
                <a:schemeClr val="dk1"/>
              </a:buClr>
              <a:buSzPts val="1100"/>
              <a:buChar char="●"/>
            </a:pPr>
            <a:r>
              <a:rPr lang="en-GB" b="1">
                <a:solidFill>
                  <a:schemeClr val="dk1"/>
                </a:solidFill>
              </a:rPr>
              <a:t>GitHub Enterprise— </a:t>
            </a:r>
            <a:r>
              <a:rPr lang="en-GB">
                <a:solidFill>
                  <a:schemeClr val="dk1"/>
                </a:solidFill>
              </a:rPr>
              <a:t>Coyote Logistics migrated to GitHub Enterprise to take advantage of the cutting-edge tools coming out of GitHub’s platform, like Copilot. Now about 80% of the company's code has been migrated to GitHub from Azure DevOps.</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Dependabot makes it trivial to resolve known security issues in dependencies by automatically generating pull requests with fixes. Prevents build issues or other problems that arise when developers might be using different versions of the same dependency.</a:t>
            </a:r>
            <a:endParaRPr>
              <a:solidFill>
                <a:schemeClr val="dk1"/>
              </a:solidFill>
            </a:endParaRPr>
          </a:p>
          <a:p>
            <a:pPr marL="457200" lvl="0" indent="-298450" algn="l" rtl="0">
              <a:spcBef>
                <a:spcPts val="0"/>
              </a:spcBef>
              <a:spcAft>
                <a:spcPts val="0"/>
              </a:spcAft>
              <a:buClr>
                <a:schemeClr val="dk1"/>
              </a:buClr>
              <a:buSzPts val="1100"/>
              <a:buChar char="●"/>
            </a:pPr>
            <a:r>
              <a:rPr lang="en-GB" b="1">
                <a:solidFill>
                  <a:schemeClr val="dk1"/>
                </a:solidFill>
              </a:rPr>
              <a:t>GitHub Actions—</a:t>
            </a:r>
            <a:r>
              <a:rPr lang="en-GB">
                <a:solidFill>
                  <a:schemeClr val="dk1"/>
                </a:solidFill>
              </a:rPr>
              <a:t>Developers can build their own automations to solve their individual needs, or choose from several pre-approved actions with compliance policies baked in, instead of engaging in a lengthy back-and-forth process with the delivery engineering team, freeing them up to focus on mission-critical CI/CD pipelines used across multiple teams.</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1 hour per day per developer time saved thanks to self-serve creation of automations with GitHub Actions</a:t>
            </a:r>
            <a:endParaRPr>
              <a:solidFill>
                <a:schemeClr val="dk1"/>
              </a:solidFill>
            </a:endParaRPr>
          </a:p>
          <a:p>
            <a:pPr marL="457200" lvl="0" indent="-298450" algn="l" rtl="0">
              <a:spcBef>
                <a:spcPts val="0"/>
              </a:spcBef>
              <a:spcAft>
                <a:spcPts val="0"/>
              </a:spcAft>
              <a:buClr>
                <a:schemeClr val="dk1"/>
              </a:buClr>
              <a:buSzPts val="1100"/>
              <a:buChar char="●"/>
            </a:pPr>
            <a:r>
              <a:rPr lang="en-GB" b="1">
                <a:solidFill>
                  <a:schemeClr val="dk1"/>
                </a:solidFill>
              </a:rPr>
              <a:t>GitHub Advanced Security—</a:t>
            </a:r>
            <a:r>
              <a:rPr lang="en-GB">
                <a:solidFill>
                  <a:schemeClr val="dk1"/>
                </a:solidFill>
              </a:rPr>
              <a:t>Uses GitHub Advanced Security to reduce the amount of manual code review they must do. For codebases not hosted on GitHub, every single pull request has to be manually reviewed, which can mean dozens of code reviews per day. But, for repositories on GitHub, his team can use Advanced Security to flag pull requests with potential issues, while automatically approving low-risk changes.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200">
                <a:solidFill>
                  <a:schemeClr val="dk1"/>
                </a:solidFill>
              </a:rPr>
              <a:t>50% reduction in manual code reviews for the cloud delivery team with GitHub Advanced Security</a:t>
            </a:r>
            <a:endParaRPr b="1">
              <a:solidFill>
                <a:schemeClr val="dk1"/>
              </a:solidFill>
            </a:endParaRPr>
          </a:p>
          <a:p>
            <a:pPr marL="457200" lvl="0" indent="-298450" algn="l" rtl="0">
              <a:spcBef>
                <a:spcPts val="0"/>
              </a:spcBef>
              <a:spcAft>
                <a:spcPts val="0"/>
              </a:spcAft>
              <a:buClr>
                <a:schemeClr val="dk1"/>
              </a:buClr>
              <a:buSzPts val="1100"/>
              <a:buChar char="●"/>
            </a:pPr>
            <a:r>
              <a:rPr lang="en-GB" b="1">
                <a:solidFill>
                  <a:schemeClr val="dk1"/>
                </a:solidFill>
              </a:rPr>
              <a:t>GitHub Copilot— </a:t>
            </a:r>
            <a:r>
              <a:rPr lang="en-GB">
                <a:solidFill>
                  <a:schemeClr val="dk1"/>
                </a:solidFill>
              </a:rPr>
              <a:t>Saves Coyote’s developers time and effort, reducing the amount of context switching they need to do (like looking up conventions on Stack Overflow). Copilot has energized Coyote’s developers, because now they can really focus on innovating, rather than sinking time into less rewarding tasks like writing and debugging regular expressions.</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50% less time to write Terraform config files when using GitHub Copilot</a:t>
            </a:r>
            <a:endParaRPr>
              <a:solidFill>
                <a:schemeClr val="dk1"/>
              </a:solidFill>
            </a:endParaRPr>
          </a:p>
          <a:p>
            <a:pPr marL="457200" lvl="0" indent="-298450" algn="l" rtl="0">
              <a:spcBef>
                <a:spcPts val="0"/>
              </a:spcBef>
              <a:spcAft>
                <a:spcPts val="0"/>
              </a:spcAft>
              <a:buClr>
                <a:schemeClr val="dk1"/>
              </a:buClr>
              <a:buSzPts val="1100"/>
              <a:buChar char="●"/>
            </a:pPr>
            <a:r>
              <a:rPr lang="en-GB" b="1">
                <a:solidFill>
                  <a:schemeClr val="dk1"/>
                </a:solidFill>
              </a:rPr>
              <a:t>GitHub Codespaces— </a:t>
            </a:r>
            <a:r>
              <a:rPr lang="en-GB">
                <a:solidFill>
                  <a:schemeClr val="dk1"/>
                </a:solidFill>
              </a:rPr>
              <a:t>Employees across the company are also using Codespaces to avoid manually setting up local development environments, which is particularly useful for quality assurance teams that previously spent a fair amount of time setting up an environment just to run a single 15-minute test. Codespaces also cuts down on time lost from context switching, as developers can move from one development environment to another with ease.</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1 hour of time saved per developer per day by using GitHub Codespaces instead of configuring a local development environment</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b="1">
                <a:solidFill>
                  <a:schemeClr val="dk1"/>
                </a:solidFill>
              </a:rPr>
              <a:t>Key Quotes</a:t>
            </a:r>
            <a:endParaRPr b="1">
              <a:solidFill>
                <a:schemeClr val="dk1"/>
              </a:solidFill>
            </a:endParaRPr>
          </a:p>
          <a:p>
            <a:pPr marL="457200" lvl="0" indent="-292100" algn="l" rtl="0">
              <a:spcBef>
                <a:spcPts val="0"/>
              </a:spcBef>
              <a:spcAft>
                <a:spcPts val="0"/>
              </a:spcAft>
              <a:buClr>
                <a:schemeClr val="dk1"/>
              </a:buClr>
              <a:buSzPts val="1000"/>
              <a:buFont typeface="Roboto Mono"/>
              <a:buChar char="●"/>
            </a:pPr>
            <a:r>
              <a:rPr lang="en-GB">
                <a:solidFill>
                  <a:schemeClr val="dk1"/>
                </a:solidFill>
              </a:rPr>
              <a:t>“Developer experience is often forgotten, so having tools like GitHub Copilot for developers has made us more excited to come to work and innovate. It's brought new life and energy to our teams."</a:t>
            </a:r>
            <a:r>
              <a:rPr lang="en-GB" b="1">
                <a:solidFill>
                  <a:schemeClr val="dk1"/>
                </a:solidFill>
              </a:rPr>
              <a:t> </a:t>
            </a:r>
            <a:r>
              <a:rPr lang="en-GB" sz="1000">
                <a:solidFill>
                  <a:schemeClr val="dk1"/>
                </a:solidFill>
                <a:latin typeface="Roboto Mono"/>
                <a:ea typeface="Roboto Mono"/>
                <a:cs typeface="Roboto Mono"/>
                <a:sym typeface="Roboto Mono"/>
              </a:rPr>
              <a:t>Chris Taylor / Enterprise Architect</a:t>
            </a:r>
            <a:endParaRPr sz="1000">
              <a:solidFill>
                <a:schemeClr val="dk1"/>
              </a:solidFill>
              <a:latin typeface="Roboto Mono"/>
              <a:ea typeface="Roboto Mono"/>
              <a:cs typeface="Roboto Mono"/>
              <a:sym typeface="Roboto Mono"/>
            </a:endParaRPr>
          </a:p>
          <a:p>
            <a:pPr marL="457200" lvl="0" indent="-292100" algn="l" rtl="0">
              <a:spcBef>
                <a:spcPts val="0"/>
              </a:spcBef>
              <a:spcAft>
                <a:spcPts val="0"/>
              </a:spcAft>
              <a:buClr>
                <a:schemeClr val="dk1"/>
              </a:buClr>
              <a:buSzPts val="1000"/>
              <a:buFont typeface="Roboto Mono"/>
              <a:buChar char="●"/>
            </a:pPr>
            <a:r>
              <a:rPr lang="en-GB">
                <a:solidFill>
                  <a:schemeClr val="dk1"/>
                </a:solidFill>
              </a:rPr>
              <a:t>“It used to take me twenty or thirty minutes to write a Terraform configuration. Now with GitHub Copilot, it saves me ten minutes.” </a:t>
            </a:r>
            <a:r>
              <a:rPr lang="en-GB" sz="1000">
                <a:solidFill>
                  <a:schemeClr val="dk1"/>
                </a:solidFill>
                <a:latin typeface="Roboto Mono"/>
                <a:ea typeface="Roboto Mono"/>
                <a:cs typeface="Roboto Mono"/>
                <a:sym typeface="Roboto Mono"/>
              </a:rPr>
              <a:t>Gavin Borgeson / Cloud Delivery Engineer</a:t>
            </a:r>
            <a:endParaRPr sz="1000">
              <a:solidFill>
                <a:schemeClr val="dk1"/>
              </a:solidFill>
              <a:latin typeface="Roboto Mono"/>
              <a:ea typeface="Roboto Mono"/>
              <a:cs typeface="Roboto Mono"/>
              <a:sym typeface="Roboto Mono"/>
            </a:endParaRPr>
          </a:p>
          <a:p>
            <a:pPr marL="457200" lvl="0" indent="-298450" algn="l" rtl="0">
              <a:spcBef>
                <a:spcPts val="0"/>
              </a:spcBef>
              <a:spcAft>
                <a:spcPts val="0"/>
              </a:spcAft>
              <a:buClr>
                <a:schemeClr val="dk1"/>
              </a:buClr>
              <a:buSzPts val="1100"/>
              <a:buChar char="●"/>
            </a:pPr>
            <a:r>
              <a:rPr lang="en-GB">
                <a:solidFill>
                  <a:schemeClr val="dk1"/>
                </a:solidFill>
              </a:rPr>
              <a:t>“With GitHub Copilot, now we can code as fast as we can think. Instead of having to open a browser, search for something in Stack Overflow or Confluence, and then go back to your code editor and figure out how to incorporate what you learned, you can just generate what you need with GitHub Copilot. The time it saves by keeping us focused is immeasurable.” </a:t>
            </a:r>
            <a:r>
              <a:rPr lang="en-GB" sz="1000">
                <a:solidFill>
                  <a:schemeClr val="dk1"/>
                </a:solidFill>
                <a:latin typeface="Roboto Mono"/>
                <a:ea typeface="Roboto Mono"/>
                <a:cs typeface="Roboto Mono"/>
                <a:sym typeface="Roboto Mono"/>
              </a:rPr>
              <a:t>Chris Taylor / Enterprise Architect</a:t>
            </a:r>
            <a:endParaRPr>
              <a:solidFill>
                <a:schemeClr val="dk1"/>
              </a:solidFill>
            </a:endParaRPr>
          </a:p>
          <a:p>
            <a:pPr marL="457200" lvl="0" indent="-292100" algn="l" rtl="0">
              <a:spcBef>
                <a:spcPts val="0"/>
              </a:spcBef>
              <a:spcAft>
                <a:spcPts val="0"/>
              </a:spcAft>
              <a:buClr>
                <a:schemeClr val="dk1"/>
              </a:buClr>
              <a:buSzPts val="1000"/>
              <a:buFont typeface="Roboto Mono"/>
              <a:buChar char="●"/>
            </a:pPr>
            <a:r>
              <a:rPr lang="en-GB">
                <a:solidFill>
                  <a:schemeClr val="dk1"/>
                </a:solidFill>
              </a:rPr>
              <a:t>"All the time we'd have to spend going back and forth with a developer setting up a new custom workflow is compressed significantly  with GitHub Actions."</a:t>
            </a:r>
            <a:r>
              <a:rPr lang="en-GB" sz="1200">
                <a:solidFill>
                  <a:schemeClr val="dk1"/>
                </a:solidFill>
                <a:latin typeface="Proxima Nova"/>
                <a:ea typeface="Proxima Nova"/>
                <a:cs typeface="Proxima Nova"/>
                <a:sym typeface="Proxima Nova"/>
              </a:rPr>
              <a:t> </a:t>
            </a:r>
            <a:r>
              <a:rPr lang="en-GB" sz="1000">
                <a:solidFill>
                  <a:schemeClr val="dk1"/>
                </a:solidFill>
                <a:latin typeface="Roboto Mono"/>
                <a:ea typeface="Roboto Mono"/>
                <a:cs typeface="Roboto Mono"/>
                <a:sym typeface="Roboto Mono"/>
              </a:rPr>
              <a:t>Chris Taylor / Enterprise Architect</a:t>
            </a:r>
            <a:endParaRPr sz="1000">
              <a:solidFill>
                <a:schemeClr val="dk1"/>
              </a:solidFill>
              <a:latin typeface="Roboto Mono"/>
              <a:ea typeface="Roboto Mono"/>
              <a:cs typeface="Roboto Mono"/>
              <a:sym typeface="Roboto Mono"/>
            </a:endParaRPr>
          </a:p>
          <a:p>
            <a:pPr marL="457200" lvl="0" indent="-298450" algn="l" rtl="0">
              <a:spcBef>
                <a:spcPts val="0"/>
              </a:spcBef>
              <a:spcAft>
                <a:spcPts val="0"/>
              </a:spcAft>
              <a:buClr>
                <a:schemeClr val="dk1"/>
              </a:buClr>
              <a:buSzPts val="1100"/>
              <a:buChar char="●"/>
            </a:pPr>
            <a:r>
              <a:rPr lang="en-GB">
                <a:solidFill>
                  <a:schemeClr val="dk1"/>
                </a:solidFill>
              </a:rPr>
              <a:t>“Dependabot gives visibility into security issues with our code and helps our managers understand when they need to step in.” </a:t>
            </a:r>
            <a:r>
              <a:rPr lang="en-GB" sz="1000">
                <a:solidFill>
                  <a:schemeClr val="dk1"/>
                </a:solidFill>
                <a:latin typeface="Roboto Mono"/>
                <a:ea typeface="Roboto Mono"/>
                <a:cs typeface="Roboto Mono"/>
                <a:sym typeface="Roboto Mono"/>
              </a:rPr>
              <a:t>Scott Atkinson / Software Architect</a:t>
            </a:r>
            <a:endParaRPr sz="1000">
              <a:solidFill>
                <a:schemeClr val="dk1"/>
              </a:solidFill>
              <a:latin typeface="Roboto Mono"/>
              <a:ea typeface="Roboto Mono"/>
              <a:cs typeface="Roboto Mono"/>
              <a:sym typeface="Roboto Mono"/>
            </a:endParaRPr>
          </a:p>
          <a:p>
            <a:pPr marL="457200" lvl="0" indent="-298450" algn="l" rtl="0">
              <a:spcBef>
                <a:spcPts val="0"/>
              </a:spcBef>
              <a:spcAft>
                <a:spcPts val="0"/>
              </a:spcAft>
              <a:buClr>
                <a:schemeClr val="dk1"/>
              </a:buClr>
              <a:buSzPts val="1100"/>
              <a:buChar char="●"/>
            </a:pPr>
            <a:r>
              <a:rPr lang="en-GB">
                <a:solidFill>
                  <a:schemeClr val="dk1"/>
                </a:solidFill>
              </a:rPr>
              <a:t>"With Codespaces, we don't have to walk all of our developers through configuring a local environment for a particular application," Atkinson says. "Once it’s running, you can share it and anyone in the company can use it. It's perfectly reproducible." </a:t>
            </a:r>
            <a:r>
              <a:rPr lang="en-GB" sz="1000">
                <a:solidFill>
                  <a:schemeClr val="dk1"/>
                </a:solidFill>
                <a:latin typeface="Roboto Mono"/>
                <a:ea typeface="Roboto Mono"/>
                <a:cs typeface="Roboto Mono"/>
                <a:sym typeface="Roboto Mono"/>
              </a:rPr>
              <a:t>Scott Atkinson / Software Architect</a:t>
            </a:r>
            <a:endParaRPr>
              <a:solidFill>
                <a:schemeClr val="dk1"/>
              </a:solidFill>
            </a:endParaRPr>
          </a:p>
          <a:p>
            <a:pPr marL="457200" lvl="0" indent="-298450" algn="l" rtl="0">
              <a:spcBef>
                <a:spcPts val="0"/>
              </a:spcBef>
              <a:spcAft>
                <a:spcPts val="0"/>
              </a:spcAft>
              <a:buClr>
                <a:schemeClr val="dk1"/>
              </a:buClr>
              <a:buSzPts val="1100"/>
              <a:buChar char="●"/>
            </a:pPr>
            <a:r>
              <a:rPr lang="en-GB">
                <a:solidFill>
                  <a:srgbClr val="24292F"/>
                </a:solidFill>
              </a:rPr>
              <a:t>Codespaces makes training much easier. I don't have to make sure each person downloads a local container management solution and unzips all the right files to the right locations. They just spin up a Codespace, fire up some containers, and we can get started right away." </a:t>
            </a:r>
            <a:r>
              <a:rPr lang="en-GB" sz="1000">
                <a:solidFill>
                  <a:schemeClr val="dk1"/>
                </a:solidFill>
                <a:latin typeface="Roboto Mono"/>
                <a:ea typeface="Roboto Mono"/>
                <a:cs typeface="Roboto Mono"/>
                <a:sym typeface="Roboto Mono"/>
              </a:rPr>
              <a:t>Justin Ivins / Enterprise Architect</a:t>
            </a:r>
            <a:endParaRPr sz="1000">
              <a:solidFill>
                <a:schemeClr val="dk1"/>
              </a:solidFill>
              <a:latin typeface="Roboto Mono"/>
              <a:ea typeface="Roboto Mono"/>
              <a:cs typeface="Roboto Mono"/>
              <a:sym typeface="Roboto Mono"/>
            </a:endParaRPr>
          </a:p>
          <a:p>
            <a:pPr marL="457200" lvl="0" indent="0" algn="l" rtl="0">
              <a:spcBef>
                <a:spcPts val="0"/>
              </a:spcBef>
              <a:spcAft>
                <a:spcPts val="0"/>
              </a:spcAft>
              <a:buNone/>
            </a:pPr>
            <a:endParaRPr>
              <a:solidFill>
                <a:schemeClr val="dk1"/>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a:p>
        </p:txBody>
      </p:sp>
      <p:sp>
        <p:nvSpPr>
          <p:cNvPr id="6290" name="Google Shape;6290;g288abef94d4_1_3133:notes"/>
          <p:cNvSpPr txBox="1">
            <a:spLocks noGrp="1"/>
          </p:cNvSpPr>
          <p:nvPr>
            <p:ph type="sldNum" idx="12"/>
          </p:nvPr>
        </p:nvSpPr>
        <p:spPr>
          <a:xfrm>
            <a:off x="2589742" y="4342607"/>
            <a:ext cx="1981200" cy="229500"/>
          </a:xfrm>
          <a:prstGeom prst="rect">
            <a:avLst/>
          </a:prstGeom>
          <a:noFill/>
          <a:ln>
            <a:noFill/>
          </a:ln>
        </p:spPr>
        <p:txBody>
          <a:bodyPr spcFirstLastPara="1" wrap="square" lIns="55875" tIns="27925" rIns="55875" bIns="27925" anchor="b" anchorCtr="0">
            <a:noAutofit/>
          </a:bodyPr>
          <a:lstStyle/>
          <a:p>
            <a:pPr marL="0" lvl="0" indent="0" algn="r" rtl="0">
              <a:spcBef>
                <a:spcPts val="0"/>
              </a:spcBef>
              <a:spcAft>
                <a:spcPts val="0"/>
              </a:spcAft>
              <a:buNone/>
            </a:pPr>
            <a:fld id="{00000000-1234-1234-1234-123412341234}" type="slidenum">
              <a:rPr lang="en-GB" sz="900"/>
              <a:t>23</a:t>
            </a:fld>
            <a:endParaRPr sz="9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4"/>
        <p:cNvGrpSpPr/>
        <p:nvPr/>
      </p:nvGrpSpPr>
      <p:grpSpPr>
        <a:xfrm>
          <a:off x="0" y="0"/>
          <a:ext cx="0" cy="0"/>
          <a:chOff x="0" y="0"/>
          <a:chExt cx="0" cy="0"/>
        </a:xfrm>
      </p:grpSpPr>
      <p:sp>
        <p:nvSpPr>
          <p:cNvPr id="6305" name="Google Shape;6305;g28919ffdc9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6" name="Google Shape;6306;g28919ffdc9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0"/>
        <p:cNvGrpSpPr/>
        <p:nvPr/>
      </p:nvGrpSpPr>
      <p:grpSpPr>
        <a:xfrm>
          <a:off x="0" y="0"/>
          <a:ext cx="0" cy="0"/>
          <a:chOff x="0" y="0"/>
          <a:chExt cx="0" cy="0"/>
        </a:xfrm>
      </p:grpSpPr>
      <p:sp>
        <p:nvSpPr>
          <p:cNvPr id="6311" name="Google Shape;6311;g245330dc592_0_59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2" name="Google Shape;6312;g245330dc592_0_5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3"/>
        <p:cNvGrpSpPr/>
        <p:nvPr/>
      </p:nvGrpSpPr>
      <p:grpSpPr>
        <a:xfrm>
          <a:off x="0" y="0"/>
          <a:ext cx="0" cy="0"/>
          <a:chOff x="0" y="0"/>
          <a:chExt cx="0" cy="0"/>
        </a:xfrm>
      </p:grpSpPr>
      <p:sp>
        <p:nvSpPr>
          <p:cNvPr id="6324" name="Google Shape;6324;g28919ffdc97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5" name="Google Shape;6325;g28919ffdc9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2"/>
        <p:cNvGrpSpPr/>
        <p:nvPr/>
      </p:nvGrpSpPr>
      <p:grpSpPr>
        <a:xfrm>
          <a:off x="0" y="0"/>
          <a:ext cx="0" cy="0"/>
          <a:chOff x="0" y="0"/>
          <a:chExt cx="0" cy="0"/>
        </a:xfrm>
      </p:grpSpPr>
      <p:sp>
        <p:nvSpPr>
          <p:cNvPr id="6333" name="Google Shape;6333;g28919ffdc97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4" name="Google Shape;6334;g28919ffdc97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1"/>
        <p:cNvGrpSpPr/>
        <p:nvPr/>
      </p:nvGrpSpPr>
      <p:grpSpPr>
        <a:xfrm>
          <a:off x="0" y="0"/>
          <a:ext cx="0" cy="0"/>
          <a:chOff x="0" y="0"/>
          <a:chExt cx="0" cy="0"/>
        </a:xfrm>
      </p:grpSpPr>
      <p:sp>
        <p:nvSpPr>
          <p:cNvPr id="6342" name="Google Shape;6342;g245330dc592_0_14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3" name="Google Shape;6343;g245330dc592_0_14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0"/>
        <p:cNvGrpSpPr/>
        <p:nvPr/>
      </p:nvGrpSpPr>
      <p:grpSpPr>
        <a:xfrm>
          <a:off x="0" y="0"/>
          <a:ext cx="0" cy="0"/>
          <a:chOff x="0" y="0"/>
          <a:chExt cx="0" cy="0"/>
        </a:xfrm>
      </p:grpSpPr>
      <p:sp>
        <p:nvSpPr>
          <p:cNvPr id="6351" name="Google Shape;6351;g245330dc592_0_18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2" name="Google Shape;6352;g245330dc592_0_18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8"/>
        <p:cNvGrpSpPr/>
        <p:nvPr/>
      </p:nvGrpSpPr>
      <p:grpSpPr>
        <a:xfrm>
          <a:off x="0" y="0"/>
          <a:ext cx="0" cy="0"/>
          <a:chOff x="0" y="0"/>
          <a:chExt cx="0" cy="0"/>
        </a:xfrm>
      </p:grpSpPr>
      <p:sp>
        <p:nvSpPr>
          <p:cNvPr id="5999" name="Google Shape;5999;g2b618632df5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0" name="Google Shape;6000;g2b618632df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2"/>
        <p:cNvGrpSpPr/>
        <p:nvPr/>
      </p:nvGrpSpPr>
      <p:grpSpPr>
        <a:xfrm>
          <a:off x="0" y="0"/>
          <a:ext cx="0" cy="0"/>
          <a:chOff x="0" y="0"/>
          <a:chExt cx="0" cy="0"/>
        </a:xfrm>
      </p:grpSpPr>
      <p:sp>
        <p:nvSpPr>
          <p:cNvPr id="6373" name="Google Shape;6373;g245330dc592_0_18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4" name="Google Shape;6374;g245330dc592_0_18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7"/>
        <p:cNvGrpSpPr/>
        <p:nvPr/>
      </p:nvGrpSpPr>
      <p:grpSpPr>
        <a:xfrm>
          <a:off x="0" y="0"/>
          <a:ext cx="0" cy="0"/>
          <a:chOff x="0" y="0"/>
          <a:chExt cx="0" cy="0"/>
        </a:xfrm>
      </p:grpSpPr>
      <p:sp>
        <p:nvSpPr>
          <p:cNvPr id="6378" name="Google Shape;6378;g245330dc592_0_18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9" name="Google Shape;6379;g245330dc592_0_18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2"/>
        <p:cNvGrpSpPr/>
        <p:nvPr/>
      </p:nvGrpSpPr>
      <p:grpSpPr>
        <a:xfrm>
          <a:off x="0" y="0"/>
          <a:ext cx="0" cy="0"/>
          <a:chOff x="0" y="0"/>
          <a:chExt cx="0" cy="0"/>
        </a:xfrm>
      </p:grpSpPr>
      <p:sp>
        <p:nvSpPr>
          <p:cNvPr id="6383" name="Google Shape;6383;g1e7dd65c68b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4" name="Google Shape;6384;g1e7dd65c68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6"/>
        <p:cNvGrpSpPr/>
        <p:nvPr/>
      </p:nvGrpSpPr>
      <p:grpSpPr>
        <a:xfrm>
          <a:off x="0" y="0"/>
          <a:ext cx="0" cy="0"/>
          <a:chOff x="0" y="0"/>
          <a:chExt cx="0" cy="0"/>
        </a:xfrm>
      </p:grpSpPr>
      <p:sp>
        <p:nvSpPr>
          <p:cNvPr id="6387" name="Google Shape;6387;g288abef94d4_1_3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8" name="Google Shape;6388;g288abef94d4_1_3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0"/>
        <p:cNvGrpSpPr/>
        <p:nvPr/>
      </p:nvGrpSpPr>
      <p:grpSpPr>
        <a:xfrm>
          <a:off x="0" y="0"/>
          <a:ext cx="0" cy="0"/>
          <a:chOff x="0" y="0"/>
          <a:chExt cx="0" cy="0"/>
        </a:xfrm>
      </p:grpSpPr>
      <p:sp>
        <p:nvSpPr>
          <p:cNvPr id="6391" name="Google Shape;6391;g1e7dd65c68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2" name="Google Shape;6392;g1e7dd65c68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useful to realize that copilot is not ONE thing, and there are many ways it can be used and can help!</a:t>
            </a:r>
            <a:br>
              <a:rPr lang="en-GB"/>
            </a:b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9"/>
        <p:cNvGrpSpPr/>
        <p:nvPr/>
      </p:nvGrpSpPr>
      <p:grpSpPr>
        <a:xfrm>
          <a:off x="0" y="0"/>
          <a:ext cx="0" cy="0"/>
          <a:chOff x="0" y="0"/>
          <a:chExt cx="0" cy="0"/>
        </a:xfrm>
      </p:grpSpPr>
      <p:sp>
        <p:nvSpPr>
          <p:cNvPr id="6400" name="Google Shape;6400;g1e7dd65c68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1" name="Google Shape;6401;g1e7dd65c68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All else being equal, time savings is an efficiency gain. </a:t>
            </a:r>
            <a:br>
              <a:rPr lang="en-GB"/>
            </a:br>
            <a:r>
              <a:rPr lang="en-GB"/>
              <a:t>Could all things NOT be equal? Yes, and we touch on some of them, but sophisticated or longer term impacts of the tool is outside of the scope of this presentation.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9"/>
        <p:cNvGrpSpPr/>
        <p:nvPr/>
      </p:nvGrpSpPr>
      <p:grpSpPr>
        <a:xfrm>
          <a:off x="0" y="0"/>
          <a:ext cx="0" cy="0"/>
          <a:chOff x="0" y="0"/>
          <a:chExt cx="0" cy="0"/>
        </a:xfrm>
      </p:grpSpPr>
      <p:sp>
        <p:nvSpPr>
          <p:cNvPr id="6420" name="Google Shape;6420;g1ef83021d8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1" name="Google Shape;6421;g1ef83021d8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8"/>
        <p:cNvGrpSpPr/>
        <p:nvPr/>
      </p:nvGrpSpPr>
      <p:grpSpPr>
        <a:xfrm>
          <a:off x="0" y="0"/>
          <a:ext cx="0" cy="0"/>
          <a:chOff x="0" y="0"/>
          <a:chExt cx="0" cy="0"/>
        </a:xfrm>
      </p:grpSpPr>
      <p:sp>
        <p:nvSpPr>
          <p:cNvPr id="6009" name="Google Shape;6009;g1e7dd65c68b_0_11:notes"/>
          <p:cNvSpPr>
            <a:spLocks noGrp="1" noRot="1" noChangeAspect="1"/>
          </p:cNvSpPr>
          <p:nvPr>
            <p:ph type="sldImg" idx="2"/>
          </p:nvPr>
        </p:nvSpPr>
        <p:spPr>
          <a:xfrm>
            <a:off x="686445" y="1143000"/>
            <a:ext cx="5485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0" name="Google Shape;6010;g1e7dd65c68b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200"/>
              <a:t>Therefore, there is a long list of improvements and benefits it can drive. </a:t>
            </a:r>
            <a:br>
              <a:rPr lang="en-GB" sz="1200"/>
            </a:br>
            <a:r>
              <a:rPr lang="en-GB" sz="1200"/>
              <a:t>For the purpose of adopting and justifying the use of copilot, focusing on Dev Task Completion is the recommendation and subject of this presentation.</a:t>
            </a:r>
            <a:endParaRPr sz="1200">
              <a:latin typeface="Arial"/>
              <a:ea typeface="Arial"/>
              <a:cs typeface="Arial"/>
              <a:sym typeface="Arial"/>
            </a:endParaRPr>
          </a:p>
        </p:txBody>
      </p:sp>
      <p:sp>
        <p:nvSpPr>
          <p:cNvPr id="6011" name="Google Shape;6011;g1e7dd65c68b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9"/>
        <p:cNvGrpSpPr/>
        <p:nvPr/>
      </p:nvGrpSpPr>
      <p:grpSpPr>
        <a:xfrm>
          <a:off x="0" y="0"/>
          <a:ext cx="0" cy="0"/>
          <a:chOff x="0" y="0"/>
          <a:chExt cx="0" cy="0"/>
        </a:xfrm>
      </p:grpSpPr>
      <p:sp>
        <p:nvSpPr>
          <p:cNvPr id="6020" name="Google Shape;6020;g288abef94d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1" name="Google Shape;6021;g288abef94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GB" sz="2000"/>
            </a:br>
            <a:r>
              <a:rPr lang="en-GB" sz="2000" b="1" u="sng"/>
              <a:t>Real Customer “Time Saved” Measurements:</a:t>
            </a:r>
            <a:endParaRPr sz="2000" b="1" u="sng"/>
          </a:p>
          <a:p>
            <a:pPr marL="0" lvl="0" indent="0" algn="l" rtl="0">
              <a:spcBef>
                <a:spcPts val="0"/>
              </a:spcBef>
              <a:spcAft>
                <a:spcPts val="0"/>
              </a:spcAft>
              <a:buNone/>
            </a:pPr>
            <a:r>
              <a:rPr lang="en-GB" sz="2000"/>
              <a:t>Fco: 4-5 hrs/week</a:t>
            </a:r>
            <a:endParaRPr sz="2000"/>
          </a:p>
          <a:p>
            <a:pPr marL="0" lvl="0" indent="0" algn="l" rtl="0">
              <a:spcBef>
                <a:spcPts val="0"/>
              </a:spcBef>
              <a:spcAft>
                <a:spcPts val="0"/>
              </a:spcAft>
              <a:buClr>
                <a:schemeClr val="dk1"/>
              </a:buClr>
              <a:buSzPts val="1100"/>
              <a:buFont typeface="Arial"/>
              <a:buNone/>
            </a:pPr>
            <a:r>
              <a:rPr lang="en-GB" sz="2000"/>
              <a:t>Aco: 4.5-10 hrs/week</a:t>
            </a:r>
            <a:endParaRPr sz="2000"/>
          </a:p>
          <a:p>
            <a:pPr marL="0" lvl="0" indent="0" algn="l" rtl="0">
              <a:spcBef>
                <a:spcPts val="0"/>
              </a:spcBef>
              <a:spcAft>
                <a:spcPts val="0"/>
              </a:spcAft>
              <a:buClr>
                <a:schemeClr val="dk1"/>
              </a:buClr>
              <a:buSzPts val="1100"/>
              <a:buFont typeface="Arial"/>
              <a:buNone/>
            </a:pPr>
            <a:r>
              <a:rPr lang="en-GB" sz="2000"/>
              <a:t>Eco: 6 hrs/week</a:t>
            </a:r>
            <a:endParaRPr sz="2000"/>
          </a:p>
          <a:p>
            <a:pPr marL="0" lvl="0" indent="0" algn="l" rtl="0">
              <a:spcBef>
                <a:spcPts val="0"/>
              </a:spcBef>
              <a:spcAft>
                <a:spcPts val="0"/>
              </a:spcAft>
              <a:buClr>
                <a:schemeClr val="dk1"/>
              </a:buClr>
              <a:buSzPts val="1100"/>
              <a:buFont typeface="Arial"/>
              <a:buNone/>
            </a:pPr>
            <a:r>
              <a:rPr lang="en-GB" sz="2000"/>
              <a:t>Mco: 4-5.7 hrs/week</a:t>
            </a:r>
            <a:br>
              <a:rPr lang="en-GB" sz="2000"/>
            </a:br>
            <a:r>
              <a:rPr lang="en-GB" sz="2000"/>
              <a:t>Faico: 5-10 hrs/week</a:t>
            </a:r>
            <a:br>
              <a:rPr lang="en-GB" sz="2000"/>
            </a:br>
            <a:r>
              <a:rPr lang="en-GB" sz="2000"/>
              <a:t>PSco:  5-10 hrs/week</a:t>
            </a:r>
            <a:br>
              <a:rPr lang="en-GB" sz="2000"/>
            </a:br>
            <a:r>
              <a:rPr lang="en-GB" sz="2000"/>
              <a:t>Fxco:  5.7 hrs/week</a:t>
            </a:r>
            <a:endParaRPr sz="2000"/>
          </a:p>
          <a:p>
            <a:pPr marL="0" lvl="0" indent="0" algn="l" rtl="0">
              <a:spcBef>
                <a:spcPts val="0"/>
              </a:spcBef>
              <a:spcAft>
                <a:spcPts val="0"/>
              </a:spcAft>
              <a:buClr>
                <a:schemeClr val="dk1"/>
              </a:buClr>
              <a:buSzPts val="1100"/>
              <a:buFont typeface="Arial"/>
              <a:buNone/>
            </a:pPr>
            <a:r>
              <a:rPr lang="en-GB" sz="2000"/>
              <a:t>Cvco:  10 hrs/week</a:t>
            </a:r>
            <a:br>
              <a:rPr lang="en-GB" sz="2000"/>
            </a:br>
            <a:r>
              <a:rPr lang="en-GB" sz="2000"/>
              <a:t>ChCco: 5 hrs/week</a:t>
            </a:r>
            <a:endParaRPr sz="2000"/>
          </a:p>
          <a:p>
            <a:pPr marL="0" lvl="0" indent="0" algn="l" rtl="0">
              <a:spcBef>
                <a:spcPts val="0"/>
              </a:spcBef>
              <a:spcAft>
                <a:spcPts val="0"/>
              </a:spcAft>
              <a:buClr>
                <a:schemeClr val="dk1"/>
              </a:buClr>
              <a:buSzPts val="1100"/>
              <a:buFont typeface="Arial"/>
              <a:buNone/>
            </a:pPr>
            <a:br>
              <a:rPr lang="en-GB" sz="2000"/>
            </a:br>
            <a:r>
              <a:rPr lang="en-GB" sz="2000">
                <a:solidFill>
                  <a:schemeClr val="dk1"/>
                </a:solidFill>
              </a:rPr>
              <a:t>MBco: 2.5 hrs/week</a:t>
            </a:r>
            <a:endParaRPr sz="2000">
              <a:solidFill>
                <a:schemeClr val="dk1"/>
              </a:solidFill>
            </a:endParaRPr>
          </a:p>
          <a:p>
            <a:pPr marL="0" lvl="0" indent="0" algn="l" rtl="0">
              <a:spcBef>
                <a:spcPts val="0"/>
              </a:spcBef>
              <a:spcAft>
                <a:spcPts val="0"/>
              </a:spcAft>
              <a:buClr>
                <a:schemeClr val="dk1"/>
              </a:buClr>
              <a:buSzPts val="1100"/>
              <a:buFont typeface="Arial"/>
              <a:buNone/>
            </a:pPr>
            <a:br>
              <a:rPr lang="en-GB" sz="2000"/>
            </a:br>
            <a:r>
              <a:rPr lang="en-GB" sz="2000"/>
              <a:t>12 hrs is 30% of 40hrs</a:t>
            </a:r>
            <a:endParaRPr sz="2000"/>
          </a:p>
          <a:p>
            <a:pPr marL="0" lvl="0" indent="0" algn="l" rtl="0">
              <a:spcBef>
                <a:spcPts val="0"/>
              </a:spcBef>
              <a:spcAft>
                <a:spcPts val="0"/>
              </a:spcAft>
              <a:buClr>
                <a:schemeClr val="dk1"/>
              </a:buClr>
              <a:buSzPts val="1100"/>
              <a:buFont typeface="Arial"/>
              <a:buNone/>
            </a:pPr>
            <a:r>
              <a:rPr lang="en-GB" sz="2000"/>
              <a:t>6 hrs is 50% timesavings</a:t>
            </a:r>
            <a:endParaRPr sz="2000"/>
          </a:p>
          <a:p>
            <a:pPr marL="0" lvl="0" indent="0" algn="l" rtl="0">
              <a:spcBef>
                <a:spcPts val="0"/>
              </a:spcBef>
              <a:spcAft>
                <a:spcPts val="0"/>
              </a:spcAft>
              <a:buNone/>
            </a:pPr>
            <a:endParaRPr sz="2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3"/>
        <p:cNvGrpSpPr/>
        <p:nvPr/>
      </p:nvGrpSpPr>
      <p:grpSpPr>
        <a:xfrm>
          <a:off x="0" y="0"/>
          <a:ext cx="0" cy="0"/>
          <a:chOff x="0" y="0"/>
          <a:chExt cx="0" cy="0"/>
        </a:xfrm>
      </p:grpSpPr>
      <p:sp>
        <p:nvSpPr>
          <p:cNvPr id="6034" name="Google Shape;6034;g1e96da413ed_0_1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5" name="Google Shape;6035;g1e96da413ed_0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9"/>
        <p:cNvGrpSpPr/>
        <p:nvPr/>
      </p:nvGrpSpPr>
      <p:grpSpPr>
        <a:xfrm>
          <a:off x="0" y="0"/>
          <a:ext cx="0" cy="0"/>
          <a:chOff x="0" y="0"/>
          <a:chExt cx="0" cy="0"/>
        </a:xfrm>
      </p:grpSpPr>
      <p:sp>
        <p:nvSpPr>
          <p:cNvPr id="6080" name="Google Shape;6080;g1e7dd65c68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1" name="Google Shape;6081;g1e7dd65c68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1000 developers that save 25% of the time that was previously spent on a coding task can expect 9 million in economic benefit and, if all the time savings goes into speed.</a:t>
            </a:r>
            <a:br>
              <a:rPr lang="en-GB"/>
            </a:br>
            <a:r>
              <a:rPr lang="en-GB"/>
              <a:t>Alternatively, time can be spent elsewhere, such as on “Defect Reduction”.  Such downstream impacts are harder to model and have their own cascade of required impacts. This introduces uncertainty that may not be helpful if you are trying to evaluate copilot or debug adoption.  Focus on Time savings, First.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4"/>
        <p:cNvGrpSpPr/>
        <p:nvPr/>
      </p:nvGrpSpPr>
      <p:grpSpPr>
        <a:xfrm>
          <a:off x="0" y="0"/>
          <a:ext cx="0" cy="0"/>
          <a:chOff x="0" y="0"/>
          <a:chExt cx="0" cy="0"/>
        </a:xfrm>
      </p:grpSpPr>
      <p:sp>
        <p:nvSpPr>
          <p:cNvPr id="6105" name="Google Shape;6105;g2673ef51e2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6" name="Google Shape;6106;g2673ef51e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All else being equal, time savings is an efficiency gain. </a:t>
            </a:r>
            <a:br>
              <a:rPr lang="en-GB" sz="1700"/>
            </a:br>
            <a:r>
              <a:rPr lang="en-GB" sz="1700"/>
              <a:t>Could all things NOT be equal? Yes, and we touch on some of them, but sophisticated or longer term impacts of the tool is outside of the scope of this presentation.</a:t>
            </a:r>
            <a:endParaRPr sz="17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4"/>
        <p:cNvGrpSpPr/>
        <p:nvPr/>
      </p:nvGrpSpPr>
      <p:grpSpPr>
        <a:xfrm>
          <a:off x="0" y="0"/>
          <a:ext cx="0" cy="0"/>
          <a:chOff x="0" y="0"/>
          <a:chExt cx="0" cy="0"/>
        </a:xfrm>
      </p:grpSpPr>
      <p:sp>
        <p:nvSpPr>
          <p:cNvPr id="6125" name="Google Shape;6125;g2673ef51e23_1_1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6" name="Google Shape;6126;g2673ef51e23_1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To quantify improvment, we need a model. </a:t>
            </a:r>
            <a:br>
              <a:rPr lang="en-GB" sz="1700"/>
            </a:br>
            <a:br>
              <a:rPr lang="en-GB" sz="1700"/>
            </a:br>
            <a:r>
              <a:rPr lang="en-GB" sz="1700"/>
              <a:t>One way to start is to look at  individual, collective, and structural types of improvement independently to see where impacts are most significant.</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GB" sz="1700"/>
              <a:t>AI tools are so far not affecting structure or collaboration directly</a:t>
            </a:r>
            <a:endParaRPr sz="1700"/>
          </a:p>
          <a:p>
            <a:pPr marL="0" lvl="0" indent="0" algn="l" rtl="0">
              <a:spcBef>
                <a:spcPts val="0"/>
              </a:spcBef>
              <a:spcAft>
                <a:spcPts val="0"/>
              </a:spcAft>
              <a:buNone/>
            </a:pPr>
            <a:r>
              <a:rPr lang="en-GB" sz="1700"/>
              <a:t>AI tools are benefitting individuals doing tasks, so we should start our modeling here.</a:t>
            </a:r>
            <a:endParaRPr sz="1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4.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367.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5.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485.xml.rels><?xml version="1.0" encoding="UTF-8" standalone="yes"?>
<Relationships xmlns="http://schemas.openxmlformats.org/package/2006/relationships"><Relationship Id="rId2" Type="http://schemas.openxmlformats.org/officeDocument/2006/relationships/hyperlink" Target="https://drive.google.com/drive/folders/1nmFRjh0YU_C94U0WmPKIViQotiYUV98G" TargetMode="External"/><Relationship Id="rId1" Type="http://schemas.openxmlformats.org/officeDocument/2006/relationships/slideMaster" Target="../slideMasters/slideMaster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956"/>
        <p:cNvGrpSpPr/>
        <p:nvPr/>
      </p:nvGrpSpPr>
      <p:grpSpPr>
        <a:xfrm>
          <a:off x="0" y="0"/>
          <a:ext cx="0" cy="0"/>
          <a:chOff x="0" y="0"/>
          <a:chExt cx="0" cy="0"/>
        </a:xfrm>
      </p:grpSpPr>
      <p:sp>
        <p:nvSpPr>
          <p:cNvPr id="957" name="Google Shape;957;p102"/>
          <p:cNvSpPr/>
          <p:nvPr/>
        </p:nvSpPr>
        <p:spPr>
          <a:xfrm>
            <a:off x="3389956" y="1414485"/>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58" name="Google Shape;958;p102"/>
          <p:cNvSpPr/>
          <p:nvPr/>
        </p:nvSpPr>
        <p:spPr>
          <a:xfrm>
            <a:off x="5370230" y="2013024"/>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59" name="Google Shape;959;p102"/>
          <p:cNvSpPr/>
          <p:nvPr/>
        </p:nvSpPr>
        <p:spPr>
          <a:xfrm>
            <a:off x="4985640" y="3194657"/>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0" name="Google Shape;960;p102"/>
          <p:cNvSpPr/>
          <p:nvPr/>
        </p:nvSpPr>
        <p:spPr>
          <a:xfrm>
            <a:off x="3540936" y="3194638"/>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1" name="Google Shape;961;p102"/>
          <p:cNvSpPr/>
          <p:nvPr/>
        </p:nvSpPr>
        <p:spPr>
          <a:xfrm>
            <a:off x="3225069" y="2013024"/>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2" name="Google Shape;962;p102"/>
          <p:cNvSpPr/>
          <p:nvPr/>
        </p:nvSpPr>
        <p:spPr>
          <a:xfrm>
            <a:off x="4280025" y="1185871"/>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63" name="Google Shape;963;p102"/>
          <p:cNvSpPr txBox="1">
            <a:spLocks noGrp="1"/>
          </p:cNvSpPr>
          <p:nvPr>
            <p:ph type="subTitle" idx="1"/>
          </p:nvPr>
        </p:nvSpPr>
        <p:spPr>
          <a:xfrm>
            <a:off x="336936" y="2225045"/>
            <a:ext cx="26835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4" name="Google Shape;964;p102"/>
          <p:cNvSpPr txBox="1">
            <a:spLocks noGrp="1"/>
          </p:cNvSpPr>
          <p:nvPr>
            <p:ph type="subTitle" idx="2"/>
          </p:nvPr>
        </p:nvSpPr>
        <p:spPr>
          <a:xfrm>
            <a:off x="336936" y="2289054"/>
            <a:ext cx="2683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65" name="Google Shape;965;p102"/>
          <p:cNvSpPr txBox="1">
            <a:spLocks noGrp="1"/>
          </p:cNvSpPr>
          <p:nvPr>
            <p:ph type="subTitle" idx="3"/>
          </p:nvPr>
        </p:nvSpPr>
        <p:spPr>
          <a:xfrm>
            <a:off x="3017788" y="612926"/>
            <a:ext cx="30696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6" name="Google Shape;966;p102"/>
          <p:cNvSpPr txBox="1">
            <a:spLocks noGrp="1"/>
          </p:cNvSpPr>
          <p:nvPr>
            <p:ph type="subTitle" idx="4"/>
          </p:nvPr>
        </p:nvSpPr>
        <p:spPr>
          <a:xfrm>
            <a:off x="3021369" y="676936"/>
            <a:ext cx="30696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67" name="Google Shape;967;p102"/>
          <p:cNvSpPr txBox="1">
            <a:spLocks noGrp="1"/>
          </p:cNvSpPr>
          <p:nvPr>
            <p:ph type="subTitle" idx="5"/>
          </p:nvPr>
        </p:nvSpPr>
        <p:spPr>
          <a:xfrm>
            <a:off x="5583936" y="3525824"/>
            <a:ext cx="26835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68" name="Google Shape;968;p102"/>
          <p:cNvSpPr txBox="1">
            <a:spLocks noGrp="1"/>
          </p:cNvSpPr>
          <p:nvPr>
            <p:ph type="subTitle" idx="6"/>
          </p:nvPr>
        </p:nvSpPr>
        <p:spPr>
          <a:xfrm>
            <a:off x="5583936" y="3584457"/>
            <a:ext cx="2683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69" name="Google Shape;969;p102"/>
          <p:cNvSpPr txBox="1">
            <a:spLocks noGrp="1"/>
          </p:cNvSpPr>
          <p:nvPr>
            <p:ph type="subTitle" idx="7"/>
          </p:nvPr>
        </p:nvSpPr>
        <p:spPr>
          <a:xfrm>
            <a:off x="6035494" y="2259878"/>
            <a:ext cx="26835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70" name="Google Shape;970;p102"/>
          <p:cNvSpPr txBox="1">
            <a:spLocks noGrp="1"/>
          </p:cNvSpPr>
          <p:nvPr>
            <p:ph type="subTitle" idx="8"/>
          </p:nvPr>
        </p:nvSpPr>
        <p:spPr>
          <a:xfrm>
            <a:off x="6035494" y="2323886"/>
            <a:ext cx="2683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71" name="Google Shape;971;p102"/>
          <p:cNvSpPr txBox="1">
            <a:spLocks noGrp="1"/>
          </p:cNvSpPr>
          <p:nvPr>
            <p:ph type="subTitle" idx="9"/>
          </p:nvPr>
        </p:nvSpPr>
        <p:spPr>
          <a:xfrm>
            <a:off x="654204" y="3525824"/>
            <a:ext cx="26835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72" name="Google Shape;972;p102"/>
          <p:cNvSpPr txBox="1">
            <a:spLocks noGrp="1"/>
          </p:cNvSpPr>
          <p:nvPr>
            <p:ph type="subTitle" idx="13"/>
          </p:nvPr>
        </p:nvSpPr>
        <p:spPr>
          <a:xfrm>
            <a:off x="654204" y="3584457"/>
            <a:ext cx="2683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73" name="Google Shape;973;p102"/>
          <p:cNvSpPr>
            <a:spLocks noGrp="1"/>
          </p:cNvSpPr>
          <p:nvPr>
            <p:ph type="pic" idx="14"/>
          </p:nvPr>
        </p:nvSpPr>
        <p:spPr>
          <a:xfrm>
            <a:off x="4411980" y="1300201"/>
            <a:ext cx="319800" cy="320100"/>
          </a:xfrm>
          <a:prstGeom prst="rect">
            <a:avLst/>
          </a:prstGeom>
          <a:noFill/>
          <a:ln>
            <a:noFill/>
          </a:ln>
        </p:spPr>
      </p:sp>
      <p:sp>
        <p:nvSpPr>
          <p:cNvPr id="974" name="Google Shape;974;p102"/>
          <p:cNvSpPr>
            <a:spLocks noGrp="1"/>
          </p:cNvSpPr>
          <p:nvPr>
            <p:ph type="pic" idx="15"/>
          </p:nvPr>
        </p:nvSpPr>
        <p:spPr>
          <a:xfrm>
            <a:off x="5484560" y="2139544"/>
            <a:ext cx="319800" cy="320100"/>
          </a:xfrm>
          <a:prstGeom prst="rect">
            <a:avLst/>
          </a:prstGeom>
          <a:noFill/>
          <a:ln>
            <a:noFill/>
          </a:ln>
        </p:spPr>
      </p:sp>
      <p:sp>
        <p:nvSpPr>
          <p:cNvPr id="975" name="Google Shape;975;p102"/>
          <p:cNvSpPr>
            <a:spLocks noGrp="1"/>
          </p:cNvSpPr>
          <p:nvPr>
            <p:ph type="pic" idx="16"/>
          </p:nvPr>
        </p:nvSpPr>
        <p:spPr>
          <a:xfrm>
            <a:off x="3336581" y="2133849"/>
            <a:ext cx="319800" cy="320100"/>
          </a:xfrm>
          <a:prstGeom prst="rect">
            <a:avLst/>
          </a:prstGeom>
          <a:noFill/>
          <a:ln>
            <a:noFill/>
          </a:ln>
        </p:spPr>
      </p:sp>
      <p:sp>
        <p:nvSpPr>
          <p:cNvPr id="976" name="Google Shape;976;p102"/>
          <p:cNvSpPr>
            <a:spLocks noGrp="1"/>
          </p:cNvSpPr>
          <p:nvPr>
            <p:ph type="pic" idx="17"/>
          </p:nvPr>
        </p:nvSpPr>
        <p:spPr>
          <a:xfrm>
            <a:off x="3652448" y="3308968"/>
            <a:ext cx="319800" cy="320100"/>
          </a:xfrm>
          <a:prstGeom prst="rect">
            <a:avLst/>
          </a:prstGeom>
          <a:noFill/>
          <a:ln>
            <a:noFill/>
          </a:ln>
        </p:spPr>
      </p:sp>
      <p:sp>
        <p:nvSpPr>
          <p:cNvPr id="977" name="Google Shape;977;p102"/>
          <p:cNvSpPr>
            <a:spLocks noGrp="1"/>
          </p:cNvSpPr>
          <p:nvPr>
            <p:ph type="pic" idx="18"/>
          </p:nvPr>
        </p:nvSpPr>
        <p:spPr>
          <a:xfrm>
            <a:off x="5104594" y="3308968"/>
            <a:ext cx="319800" cy="3201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978"/>
        <p:cNvGrpSpPr/>
        <p:nvPr/>
      </p:nvGrpSpPr>
      <p:grpSpPr>
        <a:xfrm>
          <a:off x="0" y="0"/>
          <a:ext cx="0" cy="0"/>
          <a:chOff x="0" y="0"/>
          <a:chExt cx="0" cy="0"/>
        </a:xfrm>
      </p:grpSpPr>
      <p:sp>
        <p:nvSpPr>
          <p:cNvPr id="979" name="Google Shape;979;p103"/>
          <p:cNvSpPr/>
          <p:nvPr/>
        </p:nvSpPr>
        <p:spPr>
          <a:xfrm>
            <a:off x="3407568" y="1283496"/>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980" name="Google Shape;980;p103"/>
          <p:cNvSpPr/>
          <p:nvPr/>
        </p:nvSpPr>
        <p:spPr>
          <a:xfrm>
            <a:off x="5277586" y="1546614"/>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81" name="Google Shape;981;p103"/>
          <p:cNvSpPr/>
          <p:nvPr/>
        </p:nvSpPr>
        <p:spPr>
          <a:xfrm>
            <a:off x="3349950" y="1546614"/>
            <a:ext cx="5487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82" name="Google Shape;982;p103"/>
          <p:cNvSpPr/>
          <p:nvPr/>
        </p:nvSpPr>
        <p:spPr>
          <a:xfrm>
            <a:off x="5353786" y="2660617"/>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83" name="Google Shape;983;p103"/>
          <p:cNvSpPr/>
          <p:nvPr/>
        </p:nvSpPr>
        <p:spPr>
          <a:xfrm>
            <a:off x="3273750" y="2660617"/>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984" name="Google Shape;984;p103"/>
          <p:cNvSpPr/>
          <p:nvPr/>
        </p:nvSpPr>
        <p:spPr>
          <a:xfrm>
            <a:off x="4276611" y="987684"/>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85" name="Google Shape;985;p103"/>
          <p:cNvSpPr/>
          <p:nvPr/>
        </p:nvSpPr>
        <p:spPr>
          <a:xfrm>
            <a:off x="4276611" y="3301878"/>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986" name="Google Shape;986;p103"/>
          <p:cNvSpPr txBox="1">
            <a:spLocks noGrp="1"/>
          </p:cNvSpPr>
          <p:nvPr>
            <p:ph type="subTitle" idx="1"/>
          </p:nvPr>
        </p:nvSpPr>
        <p:spPr>
          <a:xfrm>
            <a:off x="424873" y="1693955"/>
            <a:ext cx="26511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87" name="Google Shape;987;p103"/>
          <p:cNvSpPr txBox="1">
            <a:spLocks noGrp="1"/>
          </p:cNvSpPr>
          <p:nvPr>
            <p:ph type="subTitle" idx="2"/>
          </p:nvPr>
        </p:nvSpPr>
        <p:spPr>
          <a:xfrm>
            <a:off x="424873" y="1757964"/>
            <a:ext cx="2651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88" name="Google Shape;988;p103"/>
          <p:cNvSpPr txBox="1">
            <a:spLocks noGrp="1"/>
          </p:cNvSpPr>
          <p:nvPr>
            <p:ph type="subTitle" idx="3"/>
          </p:nvPr>
        </p:nvSpPr>
        <p:spPr>
          <a:xfrm>
            <a:off x="3005661" y="424376"/>
            <a:ext cx="30906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89" name="Google Shape;989;p103"/>
          <p:cNvSpPr txBox="1">
            <a:spLocks noGrp="1"/>
          </p:cNvSpPr>
          <p:nvPr>
            <p:ph type="subTitle" idx="4"/>
          </p:nvPr>
        </p:nvSpPr>
        <p:spPr>
          <a:xfrm>
            <a:off x="3005661" y="488401"/>
            <a:ext cx="30906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90" name="Google Shape;990;p103"/>
          <p:cNvSpPr txBox="1">
            <a:spLocks noGrp="1"/>
          </p:cNvSpPr>
          <p:nvPr>
            <p:ph type="subTitle" idx="5"/>
          </p:nvPr>
        </p:nvSpPr>
        <p:spPr>
          <a:xfrm>
            <a:off x="5971036" y="2868335"/>
            <a:ext cx="28017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91" name="Google Shape;991;p103"/>
          <p:cNvSpPr txBox="1">
            <a:spLocks noGrp="1"/>
          </p:cNvSpPr>
          <p:nvPr>
            <p:ph type="subTitle" idx="6"/>
          </p:nvPr>
        </p:nvSpPr>
        <p:spPr>
          <a:xfrm>
            <a:off x="5971036" y="2926968"/>
            <a:ext cx="28017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92" name="Google Shape;992;p103"/>
          <p:cNvSpPr txBox="1">
            <a:spLocks noGrp="1"/>
          </p:cNvSpPr>
          <p:nvPr>
            <p:ph type="subTitle" idx="7"/>
          </p:nvPr>
        </p:nvSpPr>
        <p:spPr>
          <a:xfrm>
            <a:off x="5972794" y="1644612"/>
            <a:ext cx="28017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93" name="Google Shape;993;p103"/>
          <p:cNvSpPr txBox="1">
            <a:spLocks noGrp="1"/>
          </p:cNvSpPr>
          <p:nvPr>
            <p:ph type="subTitle" idx="8"/>
          </p:nvPr>
        </p:nvSpPr>
        <p:spPr>
          <a:xfrm>
            <a:off x="5972794" y="1708619"/>
            <a:ext cx="28017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94" name="Google Shape;994;p103"/>
          <p:cNvSpPr txBox="1">
            <a:spLocks noGrp="1"/>
          </p:cNvSpPr>
          <p:nvPr>
            <p:ph type="subTitle" idx="9"/>
          </p:nvPr>
        </p:nvSpPr>
        <p:spPr>
          <a:xfrm>
            <a:off x="437341" y="2916222"/>
            <a:ext cx="26511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95" name="Google Shape;995;p103"/>
          <p:cNvSpPr txBox="1">
            <a:spLocks noGrp="1"/>
          </p:cNvSpPr>
          <p:nvPr>
            <p:ph type="subTitle" idx="13"/>
          </p:nvPr>
        </p:nvSpPr>
        <p:spPr>
          <a:xfrm>
            <a:off x="437341" y="2974856"/>
            <a:ext cx="2651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96" name="Google Shape;996;p103"/>
          <p:cNvSpPr txBox="1">
            <a:spLocks noGrp="1"/>
          </p:cNvSpPr>
          <p:nvPr>
            <p:ph type="subTitle" idx="14"/>
          </p:nvPr>
        </p:nvSpPr>
        <p:spPr>
          <a:xfrm>
            <a:off x="3007461" y="4071410"/>
            <a:ext cx="30870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97" name="Google Shape;997;p103"/>
          <p:cNvSpPr txBox="1">
            <a:spLocks noGrp="1"/>
          </p:cNvSpPr>
          <p:nvPr>
            <p:ph type="subTitle" idx="15"/>
          </p:nvPr>
        </p:nvSpPr>
        <p:spPr>
          <a:xfrm>
            <a:off x="3007461" y="4135421"/>
            <a:ext cx="30870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98" name="Google Shape;998;p103"/>
          <p:cNvSpPr>
            <a:spLocks noGrp="1"/>
          </p:cNvSpPr>
          <p:nvPr>
            <p:ph type="pic" idx="16"/>
          </p:nvPr>
        </p:nvSpPr>
        <p:spPr>
          <a:xfrm>
            <a:off x="4390941" y="1102014"/>
            <a:ext cx="319800" cy="320100"/>
          </a:xfrm>
          <a:prstGeom prst="rect">
            <a:avLst/>
          </a:prstGeom>
          <a:noFill/>
          <a:ln>
            <a:noFill/>
          </a:ln>
        </p:spPr>
      </p:sp>
      <p:sp>
        <p:nvSpPr>
          <p:cNvPr id="999" name="Google Shape;999;p103"/>
          <p:cNvSpPr>
            <a:spLocks noGrp="1"/>
          </p:cNvSpPr>
          <p:nvPr>
            <p:ph type="pic" idx="17"/>
          </p:nvPr>
        </p:nvSpPr>
        <p:spPr>
          <a:xfrm>
            <a:off x="5391916" y="1660944"/>
            <a:ext cx="319800" cy="320100"/>
          </a:xfrm>
          <a:prstGeom prst="rect">
            <a:avLst/>
          </a:prstGeom>
          <a:noFill/>
          <a:ln>
            <a:noFill/>
          </a:ln>
        </p:spPr>
      </p:sp>
      <p:sp>
        <p:nvSpPr>
          <p:cNvPr id="1000" name="Google Shape;1000;p103"/>
          <p:cNvSpPr>
            <a:spLocks noGrp="1"/>
          </p:cNvSpPr>
          <p:nvPr>
            <p:ph type="pic" idx="18"/>
          </p:nvPr>
        </p:nvSpPr>
        <p:spPr>
          <a:xfrm>
            <a:off x="3459417" y="1660944"/>
            <a:ext cx="319800" cy="320100"/>
          </a:xfrm>
          <a:prstGeom prst="rect">
            <a:avLst/>
          </a:prstGeom>
          <a:noFill/>
          <a:ln>
            <a:noFill/>
          </a:ln>
        </p:spPr>
      </p:sp>
      <p:sp>
        <p:nvSpPr>
          <p:cNvPr id="1001" name="Google Shape;1001;p103"/>
          <p:cNvSpPr>
            <a:spLocks noGrp="1"/>
          </p:cNvSpPr>
          <p:nvPr>
            <p:ph type="pic" idx="19"/>
          </p:nvPr>
        </p:nvSpPr>
        <p:spPr>
          <a:xfrm>
            <a:off x="3387299" y="2774947"/>
            <a:ext cx="319800" cy="320100"/>
          </a:xfrm>
          <a:prstGeom prst="rect">
            <a:avLst/>
          </a:prstGeom>
          <a:noFill/>
          <a:ln>
            <a:noFill/>
          </a:ln>
        </p:spPr>
      </p:sp>
      <p:sp>
        <p:nvSpPr>
          <p:cNvPr id="1002" name="Google Shape;1002;p103"/>
          <p:cNvSpPr>
            <a:spLocks noGrp="1"/>
          </p:cNvSpPr>
          <p:nvPr>
            <p:ph type="pic" idx="20"/>
          </p:nvPr>
        </p:nvSpPr>
        <p:spPr>
          <a:xfrm>
            <a:off x="5456701" y="2774947"/>
            <a:ext cx="319800" cy="320100"/>
          </a:xfrm>
          <a:prstGeom prst="rect">
            <a:avLst/>
          </a:prstGeom>
          <a:noFill/>
          <a:ln>
            <a:noFill/>
          </a:ln>
        </p:spPr>
      </p:sp>
      <p:sp>
        <p:nvSpPr>
          <p:cNvPr id="1003" name="Google Shape;1003;p103"/>
          <p:cNvSpPr>
            <a:spLocks noGrp="1"/>
          </p:cNvSpPr>
          <p:nvPr>
            <p:ph type="pic" idx="21"/>
          </p:nvPr>
        </p:nvSpPr>
        <p:spPr>
          <a:xfrm>
            <a:off x="4390160" y="3433835"/>
            <a:ext cx="319800" cy="320100"/>
          </a:xfrm>
          <a:prstGeom prst="rect">
            <a:avLst/>
          </a:prstGeom>
          <a:no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1004"/>
        <p:cNvGrpSpPr/>
        <p:nvPr/>
      </p:nvGrpSpPr>
      <p:grpSpPr>
        <a:xfrm>
          <a:off x="0" y="0"/>
          <a:ext cx="0" cy="0"/>
          <a:chOff x="0" y="0"/>
          <a:chExt cx="0" cy="0"/>
        </a:xfrm>
      </p:grpSpPr>
      <p:grpSp>
        <p:nvGrpSpPr>
          <p:cNvPr id="1005" name="Google Shape;1005;p104"/>
          <p:cNvGrpSpPr/>
          <p:nvPr/>
        </p:nvGrpSpPr>
        <p:grpSpPr>
          <a:xfrm>
            <a:off x="3221028" y="2481725"/>
            <a:ext cx="120037" cy="1042515"/>
            <a:chOff x="8582641" y="8238480"/>
            <a:chExt cx="320100" cy="2780040"/>
          </a:xfrm>
        </p:grpSpPr>
        <p:cxnSp>
          <p:nvCxnSpPr>
            <p:cNvPr id="1006" name="Google Shape;1006;p10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007" name="Google Shape;1007;p1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08" name="Google Shape;1008;p104"/>
          <p:cNvGrpSpPr/>
          <p:nvPr/>
        </p:nvGrpSpPr>
        <p:grpSpPr>
          <a:xfrm>
            <a:off x="714399" y="948104"/>
            <a:ext cx="257175" cy="1431608"/>
            <a:chOff x="1880997" y="2193885"/>
            <a:chExt cx="685800" cy="3817620"/>
          </a:xfrm>
        </p:grpSpPr>
        <p:cxnSp>
          <p:nvCxnSpPr>
            <p:cNvPr id="1009" name="Google Shape;1009;p10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10" name="Google Shape;1010;p10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11" name="Google Shape;1011;p10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1012" name="Google Shape;1012;p104"/>
          <p:cNvCxnSpPr/>
          <p:nvPr/>
        </p:nvCxnSpPr>
        <p:spPr>
          <a:xfrm>
            <a:off x="714450" y="2341919"/>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013" name="Google Shape;1013;p104"/>
          <p:cNvSpPr/>
          <p:nvPr/>
        </p:nvSpPr>
        <p:spPr>
          <a:xfrm>
            <a:off x="427171" y="2067569"/>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14" name="Google Shape;1014;p104"/>
          <p:cNvSpPr/>
          <p:nvPr/>
        </p:nvSpPr>
        <p:spPr>
          <a:xfrm>
            <a:off x="3008505" y="2067569"/>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15" name="Google Shape;1015;p104"/>
          <p:cNvGrpSpPr/>
          <p:nvPr/>
        </p:nvGrpSpPr>
        <p:grpSpPr>
          <a:xfrm rot="10800000">
            <a:off x="8190475" y="2402710"/>
            <a:ext cx="257175" cy="1508220"/>
            <a:chOff x="1880997" y="2193885"/>
            <a:chExt cx="685800" cy="4021920"/>
          </a:xfrm>
        </p:grpSpPr>
        <p:cxnSp>
          <p:nvCxnSpPr>
            <p:cNvPr id="1016" name="Google Shape;1016;p104"/>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1017" name="Google Shape;1017;p10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18" name="Google Shape;1018;p10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1019" name="Google Shape;1019;p104"/>
          <p:cNvGrpSpPr/>
          <p:nvPr/>
        </p:nvGrpSpPr>
        <p:grpSpPr>
          <a:xfrm rot="10800000" flipH="1">
            <a:off x="5797846" y="1495808"/>
            <a:ext cx="120038" cy="902002"/>
            <a:chOff x="8582641" y="8613180"/>
            <a:chExt cx="320100" cy="2405340"/>
          </a:xfrm>
        </p:grpSpPr>
        <p:cxnSp>
          <p:nvCxnSpPr>
            <p:cNvPr id="1020" name="Google Shape;1020;p10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021" name="Google Shape;1021;p10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22" name="Google Shape;1022;p104"/>
          <p:cNvSpPr/>
          <p:nvPr/>
        </p:nvSpPr>
        <p:spPr>
          <a:xfrm>
            <a:off x="5589834" y="2067569"/>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23" name="Google Shape;1023;p104"/>
          <p:cNvSpPr/>
          <p:nvPr/>
        </p:nvSpPr>
        <p:spPr>
          <a:xfrm>
            <a:off x="8190506" y="2067569"/>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24" name="Google Shape;1024;p104"/>
          <p:cNvSpPr txBox="1">
            <a:spLocks noGrp="1"/>
          </p:cNvSpPr>
          <p:nvPr>
            <p:ph type="subTitle" idx="1"/>
          </p:nvPr>
        </p:nvSpPr>
        <p:spPr>
          <a:xfrm>
            <a:off x="1036750" y="965253"/>
            <a:ext cx="2756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25" name="Google Shape;1025;p104"/>
          <p:cNvSpPr txBox="1">
            <a:spLocks noGrp="1"/>
          </p:cNvSpPr>
          <p:nvPr>
            <p:ph type="subTitle" idx="2"/>
          </p:nvPr>
        </p:nvSpPr>
        <p:spPr>
          <a:xfrm>
            <a:off x="1036754" y="617076"/>
            <a:ext cx="2756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26" name="Google Shape;1026;p104"/>
          <p:cNvSpPr txBox="1">
            <a:spLocks noGrp="1"/>
          </p:cNvSpPr>
          <p:nvPr>
            <p:ph type="subTitle" idx="3"/>
          </p:nvPr>
        </p:nvSpPr>
        <p:spPr>
          <a:xfrm>
            <a:off x="4479525" y="965253"/>
            <a:ext cx="275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27" name="Google Shape;1027;p104"/>
          <p:cNvSpPr txBox="1">
            <a:spLocks noGrp="1"/>
          </p:cNvSpPr>
          <p:nvPr>
            <p:ph type="subTitle" idx="4"/>
          </p:nvPr>
        </p:nvSpPr>
        <p:spPr>
          <a:xfrm>
            <a:off x="4479529" y="617076"/>
            <a:ext cx="275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28" name="Google Shape;1028;p104"/>
          <p:cNvSpPr txBox="1">
            <a:spLocks noGrp="1"/>
          </p:cNvSpPr>
          <p:nvPr>
            <p:ph type="subTitle" idx="5"/>
          </p:nvPr>
        </p:nvSpPr>
        <p:spPr>
          <a:xfrm>
            <a:off x="1902700" y="3743685"/>
            <a:ext cx="275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29" name="Google Shape;1029;p104"/>
          <p:cNvSpPr txBox="1">
            <a:spLocks noGrp="1"/>
          </p:cNvSpPr>
          <p:nvPr>
            <p:ph type="subTitle" idx="6"/>
          </p:nvPr>
        </p:nvSpPr>
        <p:spPr>
          <a:xfrm>
            <a:off x="1902704" y="3395508"/>
            <a:ext cx="275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30" name="Google Shape;1030;p104"/>
          <p:cNvSpPr txBox="1">
            <a:spLocks noGrp="1"/>
          </p:cNvSpPr>
          <p:nvPr>
            <p:ph type="subTitle" idx="7"/>
          </p:nvPr>
        </p:nvSpPr>
        <p:spPr>
          <a:xfrm>
            <a:off x="5306575" y="3743685"/>
            <a:ext cx="2756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31" name="Google Shape;1031;p104"/>
          <p:cNvSpPr txBox="1">
            <a:spLocks noGrp="1"/>
          </p:cNvSpPr>
          <p:nvPr>
            <p:ph type="subTitle" idx="8"/>
          </p:nvPr>
        </p:nvSpPr>
        <p:spPr>
          <a:xfrm>
            <a:off x="5306579" y="3395508"/>
            <a:ext cx="2756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32" name="Google Shape;1032;p104"/>
          <p:cNvSpPr>
            <a:spLocks noGrp="1"/>
          </p:cNvSpPr>
          <p:nvPr>
            <p:ph type="pic" idx="9"/>
          </p:nvPr>
        </p:nvSpPr>
        <p:spPr>
          <a:xfrm>
            <a:off x="539701" y="2177954"/>
            <a:ext cx="319800" cy="320100"/>
          </a:xfrm>
          <a:prstGeom prst="rect">
            <a:avLst/>
          </a:prstGeom>
          <a:noFill/>
          <a:ln>
            <a:noFill/>
          </a:ln>
        </p:spPr>
      </p:sp>
      <p:sp>
        <p:nvSpPr>
          <p:cNvPr id="1033" name="Google Shape;1033;p104"/>
          <p:cNvSpPr>
            <a:spLocks noGrp="1"/>
          </p:cNvSpPr>
          <p:nvPr>
            <p:ph type="pic" idx="13"/>
          </p:nvPr>
        </p:nvSpPr>
        <p:spPr>
          <a:xfrm>
            <a:off x="3106939" y="2177954"/>
            <a:ext cx="319800" cy="320100"/>
          </a:xfrm>
          <a:prstGeom prst="rect">
            <a:avLst/>
          </a:prstGeom>
          <a:noFill/>
          <a:ln>
            <a:noFill/>
          </a:ln>
        </p:spPr>
      </p:sp>
      <p:sp>
        <p:nvSpPr>
          <p:cNvPr id="1034" name="Google Shape;1034;p104"/>
          <p:cNvSpPr>
            <a:spLocks noGrp="1"/>
          </p:cNvSpPr>
          <p:nvPr>
            <p:ph type="pic" idx="14"/>
          </p:nvPr>
        </p:nvSpPr>
        <p:spPr>
          <a:xfrm>
            <a:off x="5699833" y="2187022"/>
            <a:ext cx="319800" cy="320100"/>
          </a:xfrm>
          <a:prstGeom prst="rect">
            <a:avLst/>
          </a:prstGeom>
          <a:noFill/>
          <a:ln>
            <a:noFill/>
          </a:ln>
        </p:spPr>
      </p:sp>
      <p:sp>
        <p:nvSpPr>
          <p:cNvPr id="1035" name="Google Shape;1035;p104"/>
          <p:cNvSpPr>
            <a:spLocks noGrp="1"/>
          </p:cNvSpPr>
          <p:nvPr>
            <p:ph type="pic" idx="15"/>
          </p:nvPr>
        </p:nvSpPr>
        <p:spPr>
          <a:xfrm>
            <a:off x="8303036" y="2188190"/>
            <a:ext cx="319800" cy="320100"/>
          </a:xfrm>
          <a:prstGeom prst="rect">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1036"/>
        <p:cNvGrpSpPr/>
        <p:nvPr/>
      </p:nvGrpSpPr>
      <p:grpSpPr>
        <a:xfrm>
          <a:off x="0" y="0"/>
          <a:ext cx="0" cy="0"/>
          <a:chOff x="0" y="0"/>
          <a:chExt cx="0" cy="0"/>
        </a:xfrm>
      </p:grpSpPr>
      <p:grpSp>
        <p:nvGrpSpPr>
          <p:cNvPr id="1037" name="Google Shape;1037;p105"/>
          <p:cNvGrpSpPr/>
          <p:nvPr/>
        </p:nvGrpSpPr>
        <p:grpSpPr>
          <a:xfrm>
            <a:off x="6447815" y="2312054"/>
            <a:ext cx="120038" cy="907672"/>
            <a:chOff x="8582641" y="8598062"/>
            <a:chExt cx="320100" cy="2420458"/>
          </a:xfrm>
        </p:grpSpPr>
        <p:cxnSp>
          <p:nvCxnSpPr>
            <p:cNvPr id="1038" name="Google Shape;1038;p105"/>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1039" name="Google Shape;1039;p1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40" name="Google Shape;1040;p105"/>
          <p:cNvGrpSpPr/>
          <p:nvPr/>
        </p:nvGrpSpPr>
        <p:grpSpPr>
          <a:xfrm rot="10800000" flipH="1">
            <a:off x="4529446" y="1953296"/>
            <a:ext cx="120037" cy="902002"/>
            <a:chOff x="8582641" y="8613180"/>
            <a:chExt cx="320100" cy="2405340"/>
          </a:xfrm>
        </p:grpSpPr>
        <p:cxnSp>
          <p:nvCxnSpPr>
            <p:cNvPr id="1041" name="Google Shape;1041;p10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042" name="Google Shape;1042;p1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43" name="Google Shape;1043;p105"/>
          <p:cNvGrpSpPr/>
          <p:nvPr/>
        </p:nvGrpSpPr>
        <p:grpSpPr>
          <a:xfrm>
            <a:off x="2590791" y="2312054"/>
            <a:ext cx="120037" cy="907672"/>
            <a:chOff x="8582641" y="8598062"/>
            <a:chExt cx="320100" cy="2420458"/>
          </a:xfrm>
        </p:grpSpPr>
        <p:cxnSp>
          <p:nvCxnSpPr>
            <p:cNvPr id="1044" name="Google Shape;1044;p105"/>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1045" name="Google Shape;1045;p10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046" name="Google Shape;1046;p105"/>
          <p:cNvGrpSpPr/>
          <p:nvPr/>
        </p:nvGrpSpPr>
        <p:grpSpPr>
          <a:xfrm>
            <a:off x="722337" y="1100793"/>
            <a:ext cx="257175" cy="1431608"/>
            <a:chOff x="1880997" y="2193885"/>
            <a:chExt cx="685800" cy="3817620"/>
          </a:xfrm>
        </p:grpSpPr>
        <p:cxnSp>
          <p:nvCxnSpPr>
            <p:cNvPr id="1047" name="Google Shape;1047;p10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48" name="Google Shape;1048;p10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49" name="Google Shape;1049;p10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1050" name="Google Shape;1050;p105"/>
          <p:cNvCxnSpPr/>
          <p:nvPr/>
        </p:nvCxnSpPr>
        <p:spPr>
          <a:xfrm>
            <a:off x="722313" y="2612103"/>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051" name="Google Shape;1051;p105"/>
          <p:cNvSpPr/>
          <p:nvPr/>
        </p:nvSpPr>
        <p:spPr>
          <a:xfrm>
            <a:off x="2378270" y="2312065"/>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52" name="Google Shape;1052;p105"/>
          <p:cNvSpPr/>
          <p:nvPr/>
        </p:nvSpPr>
        <p:spPr>
          <a:xfrm>
            <a:off x="4306766" y="2312065"/>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53" name="Google Shape;1053;p105"/>
          <p:cNvSpPr/>
          <p:nvPr/>
        </p:nvSpPr>
        <p:spPr>
          <a:xfrm>
            <a:off x="6235259" y="2312065"/>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54" name="Google Shape;1054;p105"/>
          <p:cNvGrpSpPr/>
          <p:nvPr/>
        </p:nvGrpSpPr>
        <p:grpSpPr>
          <a:xfrm flipH="1">
            <a:off x="8188938" y="1100793"/>
            <a:ext cx="257175" cy="1431608"/>
            <a:chOff x="1880997" y="2193885"/>
            <a:chExt cx="685800" cy="3817620"/>
          </a:xfrm>
        </p:grpSpPr>
        <p:cxnSp>
          <p:nvCxnSpPr>
            <p:cNvPr id="1055" name="Google Shape;1055;p10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56" name="Google Shape;1056;p10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57" name="Google Shape;1057;p10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058" name="Google Shape;1058;p105"/>
          <p:cNvSpPr/>
          <p:nvPr/>
        </p:nvSpPr>
        <p:spPr>
          <a:xfrm>
            <a:off x="435134" y="2312065"/>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59" name="Google Shape;1059;p105"/>
          <p:cNvSpPr/>
          <p:nvPr/>
        </p:nvSpPr>
        <p:spPr>
          <a:xfrm>
            <a:off x="8163768" y="2312065"/>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60" name="Google Shape;1060;p105"/>
          <p:cNvSpPr txBox="1">
            <a:spLocks noGrp="1"/>
          </p:cNvSpPr>
          <p:nvPr>
            <p:ph type="subTitle" idx="1"/>
          </p:nvPr>
        </p:nvSpPr>
        <p:spPr>
          <a:xfrm>
            <a:off x="1044688" y="1098303"/>
            <a:ext cx="2150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61" name="Google Shape;1061;p105"/>
          <p:cNvSpPr txBox="1">
            <a:spLocks noGrp="1"/>
          </p:cNvSpPr>
          <p:nvPr>
            <p:ph type="subTitle" idx="2"/>
          </p:nvPr>
        </p:nvSpPr>
        <p:spPr>
          <a:xfrm>
            <a:off x="1044690" y="799071"/>
            <a:ext cx="2150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62" name="Google Shape;1062;p105"/>
          <p:cNvSpPr txBox="1">
            <a:spLocks noGrp="1"/>
          </p:cNvSpPr>
          <p:nvPr>
            <p:ph type="subTitle" idx="3"/>
          </p:nvPr>
        </p:nvSpPr>
        <p:spPr>
          <a:xfrm>
            <a:off x="3503963" y="1098303"/>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63" name="Google Shape;1063;p105"/>
          <p:cNvSpPr txBox="1">
            <a:spLocks noGrp="1"/>
          </p:cNvSpPr>
          <p:nvPr>
            <p:ph type="subTitle" idx="4"/>
          </p:nvPr>
        </p:nvSpPr>
        <p:spPr>
          <a:xfrm>
            <a:off x="3503965" y="799071"/>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64" name="Google Shape;1064;p105"/>
          <p:cNvSpPr txBox="1">
            <a:spLocks noGrp="1"/>
          </p:cNvSpPr>
          <p:nvPr>
            <p:ph type="subTitle" idx="5"/>
          </p:nvPr>
        </p:nvSpPr>
        <p:spPr>
          <a:xfrm>
            <a:off x="5963238" y="1098303"/>
            <a:ext cx="2150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65" name="Google Shape;1065;p105"/>
          <p:cNvSpPr txBox="1">
            <a:spLocks noGrp="1"/>
          </p:cNvSpPr>
          <p:nvPr>
            <p:ph type="subTitle" idx="6"/>
          </p:nvPr>
        </p:nvSpPr>
        <p:spPr>
          <a:xfrm>
            <a:off x="5963240" y="799071"/>
            <a:ext cx="2150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66" name="Google Shape;1066;p105"/>
          <p:cNvSpPr txBox="1">
            <a:spLocks noGrp="1"/>
          </p:cNvSpPr>
          <p:nvPr>
            <p:ph type="subTitle" idx="7"/>
          </p:nvPr>
        </p:nvSpPr>
        <p:spPr>
          <a:xfrm>
            <a:off x="1575475" y="3564134"/>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67" name="Google Shape;1067;p105"/>
          <p:cNvSpPr txBox="1">
            <a:spLocks noGrp="1"/>
          </p:cNvSpPr>
          <p:nvPr>
            <p:ph type="subTitle" idx="8"/>
          </p:nvPr>
        </p:nvSpPr>
        <p:spPr>
          <a:xfrm>
            <a:off x="1575478" y="3264902"/>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68" name="Google Shape;1068;p105"/>
          <p:cNvSpPr txBox="1">
            <a:spLocks noGrp="1"/>
          </p:cNvSpPr>
          <p:nvPr>
            <p:ph type="subTitle" idx="9"/>
          </p:nvPr>
        </p:nvSpPr>
        <p:spPr>
          <a:xfrm>
            <a:off x="5432438" y="3564134"/>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069" name="Google Shape;1069;p105"/>
          <p:cNvSpPr txBox="1">
            <a:spLocks noGrp="1"/>
          </p:cNvSpPr>
          <p:nvPr>
            <p:ph type="subTitle" idx="13"/>
          </p:nvPr>
        </p:nvSpPr>
        <p:spPr>
          <a:xfrm>
            <a:off x="5432440" y="3264902"/>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070" name="Google Shape;1070;p105"/>
          <p:cNvSpPr>
            <a:spLocks noGrp="1"/>
          </p:cNvSpPr>
          <p:nvPr>
            <p:ph type="pic" idx="14"/>
          </p:nvPr>
        </p:nvSpPr>
        <p:spPr>
          <a:xfrm>
            <a:off x="546567" y="2412235"/>
            <a:ext cx="319800" cy="320100"/>
          </a:xfrm>
          <a:prstGeom prst="rect">
            <a:avLst/>
          </a:prstGeom>
          <a:noFill/>
          <a:ln>
            <a:noFill/>
          </a:ln>
        </p:spPr>
      </p:sp>
      <p:sp>
        <p:nvSpPr>
          <p:cNvPr id="1071" name="Google Shape;1071;p105"/>
          <p:cNvSpPr>
            <a:spLocks noGrp="1"/>
          </p:cNvSpPr>
          <p:nvPr>
            <p:ph type="pic" idx="15"/>
          </p:nvPr>
        </p:nvSpPr>
        <p:spPr>
          <a:xfrm>
            <a:off x="2493431" y="2426395"/>
            <a:ext cx="319800" cy="320100"/>
          </a:xfrm>
          <a:prstGeom prst="rect">
            <a:avLst/>
          </a:prstGeom>
          <a:noFill/>
          <a:ln>
            <a:noFill/>
          </a:ln>
        </p:spPr>
      </p:sp>
      <p:sp>
        <p:nvSpPr>
          <p:cNvPr id="1072" name="Google Shape;1072;p105"/>
          <p:cNvSpPr>
            <a:spLocks noGrp="1"/>
          </p:cNvSpPr>
          <p:nvPr>
            <p:ph type="pic" idx="16"/>
          </p:nvPr>
        </p:nvSpPr>
        <p:spPr>
          <a:xfrm>
            <a:off x="4428329" y="2426395"/>
            <a:ext cx="319800" cy="320100"/>
          </a:xfrm>
          <a:prstGeom prst="rect">
            <a:avLst/>
          </a:prstGeom>
          <a:noFill/>
          <a:ln>
            <a:noFill/>
          </a:ln>
        </p:spPr>
      </p:sp>
      <p:sp>
        <p:nvSpPr>
          <p:cNvPr id="1073" name="Google Shape;1073;p105"/>
          <p:cNvSpPr>
            <a:spLocks noGrp="1"/>
          </p:cNvSpPr>
          <p:nvPr>
            <p:ph type="pic" idx="17"/>
          </p:nvPr>
        </p:nvSpPr>
        <p:spPr>
          <a:xfrm>
            <a:off x="6351556" y="2426395"/>
            <a:ext cx="319800" cy="320100"/>
          </a:xfrm>
          <a:prstGeom prst="rect">
            <a:avLst/>
          </a:prstGeom>
          <a:noFill/>
          <a:ln>
            <a:noFill/>
          </a:ln>
        </p:spPr>
      </p:sp>
      <p:sp>
        <p:nvSpPr>
          <p:cNvPr id="1074" name="Google Shape;1074;p105"/>
          <p:cNvSpPr>
            <a:spLocks noGrp="1"/>
          </p:cNvSpPr>
          <p:nvPr>
            <p:ph type="pic" idx="18"/>
          </p:nvPr>
        </p:nvSpPr>
        <p:spPr>
          <a:xfrm>
            <a:off x="8274049" y="2426395"/>
            <a:ext cx="319800" cy="320100"/>
          </a:xfrm>
          <a:prstGeom prst="rect">
            <a:avLst/>
          </a:prstGeom>
          <a:no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1075"/>
        <p:cNvGrpSpPr/>
        <p:nvPr/>
      </p:nvGrpSpPr>
      <p:grpSpPr>
        <a:xfrm>
          <a:off x="0" y="0"/>
          <a:ext cx="0" cy="0"/>
          <a:chOff x="0" y="0"/>
          <a:chExt cx="0" cy="0"/>
        </a:xfrm>
      </p:grpSpPr>
      <p:grpSp>
        <p:nvGrpSpPr>
          <p:cNvPr id="1076" name="Google Shape;1076;p106"/>
          <p:cNvGrpSpPr/>
          <p:nvPr/>
        </p:nvGrpSpPr>
        <p:grpSpPr>
          <a:xfrm>
            <a:off x="2178079" y="2360052"/>
            <a:ext cx="120037" cy="902002"/>
            <a:chOff x="8582641" y="8613180"/>
            <a:chExt cx="320100" cy="2405340"/>
          </a:xfrm>
        </p:grpSpPr>
        <p:cxnSp>
          <p:nvCxnSpPr>
            <p:cNvPr id="1077" name="Google Shape;1077;p106"/>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078" name="Google Shape;1078;p10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079" name="Google Shape;1079;p106"/>
          <p:cNvCxnSpPr/>
          <p:nvPr/>
        </p:nvCxnSpPr>
        <p:spPr>
          <a:xfrm>
            <a:off x="714375" y="2571897"/>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1080" name="Google Shape;1080;p106"/>
          <p:cNvSpPr/>
          <p:nvPr/>
        </p:nvSpPr>
        <p:spPr>
          <a:xfrm>
            <a:off x="1968398" y="2297484"/>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81" name="Google Shape;1081;p106"/>
          <p:cNvGrpSpPr/>
          <p:nvPr/>
        </p:nvGrpSpPr>
        <p:grpSpPr>
          <a:xfrm rot="10800000" flipH="1">
            <a:off x="6806820" y="1915499"/>
            <a:ext cx="120037" cy="902002"/>
            <a:chOff x="8582641" y="8613180"/>
            <a:chExt cx="320100" cy="2405340"/>
          </a:xfrm>
        </p:grpSpPr>
        <p:cxnSp>
          <p:nvCxnSpPr>
            <p:cNvPr id="1082" name="Google Shape;1082;p106"/>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083" name="Google Shape;1083;p10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84" name="Google Shape;1084;p106"/>
          <p:cNvSpPr/>
          <p:nvPr/>
        </p:nvSpPr>
        <p:spPr>
          <a:xfrm>
            <a:off x="6594254" y="2297484"/>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85" name="Google Shape;1085;p106"/>
          <p:cNvGrpSpPr/>
          <p:nvPr/>
        </p:nvGrpSpPr>
        <p:grpSpPr>
          <a:xfrm>
            <a:off x="5270690" y="2340392"/>
            <a:ext cx="120037" cy="902002"/>
            <a:chOff x="8582641" y="8613180"/>
            <a:chExt cx="320100" cy="2405340"/>
          </a:xfrm>
        </p:grpSpPr>
        <p:cxnSp>
          <p:nvCxnSpPr>
            <p:cNvPr id="1086" name="Google Shape;1086;p106"/>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087" name="Google Shape;1087;p10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88" name="Google Shape;1088;p106"/>
          <p:cNvSpPr/>
          <p:nvPr/>
        </p:nvSpPr>
        <p:spPr>
          <a:xfrm>
            <a:off x="5052302" y="2297484"/>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89" name="Google Shape;1089;p106"/>
          <p:cNvGrpSpPr/>
          <p:nvPr/>
        </p:nvGrpSpPr>
        <p:grpSpPr>
          <a:xfrm rot="10800000" flipH="1">
            <a:off x="3722852" y="1895838"/>
            <a:ext cx="120038" cy="902002"/>
            <a:chOff x="8582641" y="8613180"/>
            <a:chExt cx="320100" cy="2405340"/>
          </a:xfrm>
        </p:grpSpPr>
        <p:cxnSp>
          <p:nvCxnSpPr>
            <p:cNvPr id="1090" name="Google Shape;1090;p106"/>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091" name="Google Shape;1091;p10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092" name="Google Shape;1092;p106"/>
          <p:cNvSpPr/>
          <p:nvPr/>
        </p:nvSpPr>
        <p:spPr>
          <a:xfrm>
            <a:off x="3510350" y="2297484"/>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93" name="Google Shape;1093;p106"/>
          <p:cNvGrpSpPr/>
          <p:nvPr/>
        </p:nvGrpSpPr>
        <p:grpSpPr>
          <a:xfrm>
            <a:off x="714399" y="1062993"/>
            <a:ext cx="257175" cy="1431608"/>
            <a:chOff x="1880997" y="2193885"/>
            <a:chExt cx="685800" cy="3817620"/>
          </a:xfrm>
        </p:grpSpPr>
        <p:cxnSp>
          <p:nvCxnSpPr>
            <p:cNvPr id="1094" name="Google Shape;1094;p106"/>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095" name="Google Shape;1095;p106"/>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096" name="Google Shape;1096;p106"/>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097" name="Google Shape;1097;p106"/>
          <p:cNvSpPr/>
          <p:nvPr/>
        </p:nvSpPr>
        <p:spPr>
          <a:xfrm>
            <a:off x="426446" y="2297484"/>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1098" name="Google Shape;1098;p106"/>
          <p:cNvGrpSpPr/>
          <p:nvPr/>
        </p:nvGrpSpPr>
        <p:grpSpPr>
          <a:xfrm rot="10800000">
            <a:off x="8190475" y="2584274"/>
            <a:ext cx="257175" cy="1508220"/>
            <a:chOff x="1880997" y="2193885"/>
            <a:chExt cx="685800" cy="4021920"/>
          </a:xfrm>
        </p:grpSpPr>
        <p:cxnSp>
          <p:nvCxnSpPr>
            <p:cNvPr id="1099" name="Google Shape;1099;p106"/>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1100" name="Google Shape;1100;p106"/>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1101" name="Google Shape;1101;p106"/>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102" name="Google Shape;1102;p106"/>
          <p:cNvSpPr/>
          <p:nvPr/>
        </p:nvSpPr>
        <p:spPr>
          <a:xfrm>
            <a:off x="8136206" y="2297484"/>
            <a:ext cx="5451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3" name="Google Shape;1103;p106"/>
          <p:cNvSpPr txBox="1">
            <a:spLocks noGrp="1"/>
          </p:cNvSpPr>
          <p:nvPr>
            <p:ph type="subTitle" idx="1"/>
          </p:nvPr>
        </p:nvSpPr>
        <p:spPr>
          <a:xfrm>
            <a:off x="1036750" y="889053"/>
            <a:ext cx="1826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4" name="Google Shape;1104;p106"/>
          <p:cNvSpPr txBox="1">
            <a:spLocks noGrp="1"/>
          </p:cNvSpPr>
          <p:nvPr>
            <p:ph type="subTitle" idx="2"/>
          </p:nvPr>
        </p:nvSpPr>
        <p:spPr>
          <a:xfrm>
            <a:off x="1036753" y="589826"/>
            <a:ext cx="1826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5" name="Google Shape;1105;p106"/>
          <p:cNvSpPr txBox="1">
            <a:spLocks noGrp="1"/>
          </p:cNvSpPr>
          <p:nvPr>
            <p:ph type="subTitle" idx="3"/>
          </p:nvPr>
        </p:nvSpPr>
        <p:spPr>
          <a:xfrm>
            <a:off x="2869538" y="889053"/>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6" name="Google Shape;1106;p106"/>
          <p:cNvSpPr txBox="1">
            <a:spLocks noGrp="1"/>
          </p:cNvSpPr>
          <p:nvPr>
            <p:ph type="subTitle" idx="4"/>
          </p:nvPr>
        </p:nvSpPr>
        <p:spPr>
          <a:xfrm>
            <a:off x="2869540" y="589826"/>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7" name="Google Shape;1107;p106"/>
          <p:cNvSpPr txBox="1">
            <a:spLocks noGrp="1"/>
          </p:cNvSpPr>
          <p:nvPr>
            <p:ph type="subTitle" idx="5"/>
          </p:nvPr>
        </p:nvSpPr>
        <p:spPr>
          <a:xfrm>
            <a:off x="5953438" y="889053"/>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08" name="Google Shape;1108;p106"/>
          <p:cNvSpPr txBox="1">
            <a:spLocks noGrp="1"/>
          </p:cNvSpPr>
          <p:nvPr>
            <p:ph type="subTitle" idx="6"/>
          </p:nvPr>
        </p:nvSpPr>
        <p:spPr>
          <a:xfrm>
            <a:off x="5953440" y="589826"/>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09" name="Google Shape;1109;p106"/>
          <p:cNvSpPr txBox="1">
            <a:spLocks noGrp="1"/>
          </p:cNvSpPr>
          <p:nvPr>
            <p:ph type="subTitle" idx="7"/>
          </p:nvPr>
        </p:nvSpPr>
        <p:spPr>
          <a:xfrm>
            <a:off x="1324875" y="3633560"/>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10" name="Google Shape;1110;p106"/>
          <p:cNvSpPr txBox="1">
            <a:spLocks noGrp="1"/>
          </p:cNvSpPr>
          <p:nvPr>
            <p:ph type="subTitle" idx="8"/>
          </p:nvPr>
        </p:nvSpPr>
        <p:spPr>
          <a:xfrm>
            <a:off x="1324878" y="3334334"/>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11" name="Google Shape;1111;p106"/>
          <p:cNvSpPr txBox="1">
            <a:spLocks noGrp="1"/>
          </p:cNvSpPr>
          <p:nvPr>
            <p:ph type="subTitle" idx="9"/>
          </p:nvPr>
        </p:nvSpPr>
        <p:spPr>
          <a:xfrm>
            <a:off x="4414225" y="3633560"/>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12" name="Google Shape;1112;p106"/>
          <p:cNvSpPr txBox="1">
            <a:spLocks noGrp="1"/>
          </p:cNvSpPr>
          <p:nvPr>
            <p:ph type="subTitle" idx="13"/>
          </p:nvPr>
        </p:nvSpPr>
        <p:spPr>
          <a:xfrm>
            <a:off x="4414228" y="3334334"/>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13" name="Google Shape;1113;p106"/>
          <p:cNvSpPr txBox="1">
            <a:spLocks noGrp="1"/>
          </p:cNvSpPr>
          <p:nvPr>
            <p:ph type="subTitle" idx="14"/>
          </p:nvPr>
        </p:nvSpPr>
        <p:spPr>
          <a:xfrm>
            <a:off x="6309488" y="3633560"/>
            <a:ext cx="1826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14" name="Google Shape;1114;p106"/>
          <p:cNvSpPr txBox="1">
            <a:spLocks noGrp="1"/>
          </p:cNvSpPr>
          <p:nvPr>
            <p:ph type="subTitle" idx="15"/>
          </p:nvPr>
        </p:nvSpPr>
        <p:spPr>
          <a:xfrm>
            <a:off x="6309490" y="3334334"/>
            <a:ext cx="1826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15" name="Google Shape;1115;p106"/>
          <p:cNvSpPr>
            <a:spLocks noGrp="1"/>
          </p:cNvSpPr>
          <p:nvPr>
            <p:ph type="pic" idx="16"/>
          </p:nvPr>
        </p:nvSpPr>
        <p:spPr>
          <a:xfrm>
            <a:off x="546567" y="2412235"/>
            <a:ext cx="319800" cy="320100"/>
          </a:xfrm>
          <a:prstGeom prst="rect">
            <a:avLst/>
          </a:prstGeom>
          <a:noFill/>
          <a:ln>
            <a:noFill/>
          </a:ln>
        </p:spPr>
      </p:sp>
      <p:sp>
        <p:nvSpPr>
          <p:cNvPr id="1116" name="Google Shape;1116;p106"/>
          <p:cNvSpPr>
            <a:spLocks noGrp="1"/>
          </p:cNvSpPr>
          <p:nvPr>
            <p:ph type="pic" idx="17"/>
          </p:nvPr>
        </p:nvSpPr>
        <p:spPr>
          <a:xfrm>
            <a:off x="2075359" y="2417914"/>
            <a:ext cx="319800" cy="320100"/>
          </a:xfrm>
          <a:prstGeom prst="rect">
            <a:avLst/>
          </a:prstGeom>
          <a:noFill/>
          <a:ln>
            <a:noFill/>
          </a:ln>
        </p:spPr>
      </p:sp>
      <p:sp>
        <p:nvSpPr>
          <p:cNvPr id="1117" name="Google Shape;1117;p106"/>
          <p:cNvSpPr>
            <a:spLocks noGrp="1"/>
          </p:cNvSpPr>
          <p:nvPr>
            <p:ph type="pic" idx="18"/>
          </p:nvPr>
        </p:nvSpPr>
        <p:spPr>
          <a:xfrm>
            <a:off x="3616735" y="2417914"/>
            <a:ext cx="319800" cy="320100"/>
          </a:xfrm>
          <a:prstGeom prst="rect">
            <a:avLst/>
          </a:prstGeom>
          <a:noFill/>
          <a:ln>
            <a:noFill/>
          </a:ln>
        </p:spPr>
      </p:sp>
      <p:sp>
        <p:nvSpPr>
          <p:cNvPr id="1118" name="Google Shape;1118;p106"/>
          <p:cNvSpPr>
            <a:spLocks noGrp="1"/>
          </p:cNvSpPr>
          <p:nvPr>
            <p:ph type="pic" idx="19"/>
          </p:nvPr>
        </p:nvSpPr>
        <p:spPr>
          <a:xfrm>
            <a:off x="5159327" y="2406865"/>
            <a:ext cx="319800" cy="320100"/>
          </a:xfrm>
          <a:prstGeom prst="rect">
            <a:avLst/>
          </a:prstGeom>
          <a:noFill/>
          <a:ln>
            <a:noFill/>
          </a:ln>
        </p:spPr>
      </p:sp>
      <p:sp>
        <p:nvSpPr>
          <p:cNvPr id="1119" name="Google Shape;1119;p106"/>
          <p:cNvSpPr>
            <a:spLocks noGrp="1"/>
          </p:cNvSpPr>
          <p:nvPr>
            <p:ph type="pic" idx="20"/>
          </p:nvPr>
        </p:nvSpPr>
        <p:spPr>
          <a:xfrm>
            <a:off x="6702868" y="2406865"/>
            <a:ext cx="319800" cy="320100"/>
          </a:xfrm>
          <a:prstGeom prst="rect">
            <a:avLst/>
          </a:prstGeom>
          <a:noFill/>
          <a:ln>
            <a:noFill/>
          </a:ln>
        </p:spPr>
      </p:sp>
      <p:sp>
        <p:nvSpPr>
          <p:cNvPr id="1120" name="Google Shape;1120;p106"/>
          <p:cNvSpPr>
            <a:spLocks noGrp="1"/>
          </p:cNvSpPr>
          <p:nvPr>
            <p:ph type="pic" idx="21"/>
          </p:nvPr>
        </p:nvSpPr>
        <p:spPr>
          <a:xfrm>
            <a:off x="8243295" y="2417914"/>
            <a:ext cx="319800" cy="320100"/>
          </a:xfrm>
          <a:prstGeom prst="rect">
            <a:avLst/>
          </a:prstGeom>
          <a:no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1121"/>
        <p:cNvGrpSpPr/>
        <p:nvPr/>
      </p:nvGrpSpPr>
      <p:grpSpPr>
        <a:xfrm>
          <a:off x="0" y="0"/>
          <a:ext cx="0" cy="0"/>
          <a:chOff x="0" y="0"/>
          <a:chExt cx="0" cy="0"/>
        </a:xfrm>
      </p:grpSpPr>
      <p:grpSp>
        <p:nvGrpSpPr>
          <p:cNvPr id="1122" name="Google Shape;1122;p107"/>
          <p:cNvGrpSpPr/>
          <p:nvPr/>
        </p:nvGrpSpPr>
        <p:grpSpPr>
          <a:xfrm rot="-5400000">
            <a:off x="5266033" y="2923675"/>
            <a:ext cx="120038" cy="1494877"/>
            <a:chOff x="8582641" y="7032180"/>
            <a:chExt cx="320100" cy="3986340"/>
          </a:xfrm>
        </p:grpSpPr>
        <p:cxnSp>
          <p:nvCxnSpPr>
            <p:cNvPr id="1123" name="Google Shape;1123;p10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24" name="Google Shape;1124;p10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25" name="Google Shape;1125;p107"/>
          <p:cNvGrpSpPr/>
          <p:nvPr/>
        </p:nvGrpSpPr>
        <p:grpSpPr>
          <a:xfrm rot="5400000" flipH="1">
            <a:off x="3760787" y="1497626"/>
            <a:ext cx="120037" cy="1494877"/>
            <a:chOff x="8582641" y="7032180"/>
            <a:chExt cx="320100" cy="3986340"/>
          </a:xfrm>
        </p:grpSpPr>
        <p:cxnSp>
          <p:nvCxnSpPr>
            <p:cNvPr id="1126" name="Google Shape;1126;p10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27" name="Google Shape;1127;p10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128" name="Google Shape;1128;p107"/>
          <p:cNvCxnSpPr>
            <a:endCxn id="1129" idx="4"/>
          </p:cNvCxnSpPr>
          <p:nvPr/>
        </p:nvCxnSpPr>
        <p:spPr>
          <a:xfrm>
            <a:off x="4579156" y="30"/>
            <a:ext cx="0" cy="3918300"/>
          </a:xfrm>
          <a:prstGeom prst="straightConnector1">
            <a:avLst/>
          </a:prstGeom>
          <a:noFill/>
          <a:ln w="19050" cap="flat" cmpd="sng">
            <a:solidFill>
              <a:schemeClr val="dk2"/>
            </a:solidFill>
            <a:prstDash val="solid"/>
            <a:miter lim="400000"/>
            <a:headEnd type="none" w="sm" len="sm"/>
            <a:tailEnd type="none" w="sm" len="sm"/>
          </a:ln>
        </p:spPr>
      </p:cxnSp>
      <p:grpSp>
        <p:nvGrpSpPr>
          <p:cNvPr id="1130" name="Google Shape;1130;p107"/>
          <p:cNvGrpSpPr/>
          <p:nvPr/>
        </p:nvGrpSpPr>
        <p:grpSpPr>
          <a:xfrm rot="-5400000">
            <a:off x="5263176" y="71373"/>
            <a:ext cx="120037" cy="1494877"/>
            <a:chOff x="8582641" y="7032180"/>
            <a:chExt cx="320100" cy="3986340"/>
          </a:xfrm>
        </p:grpSpPr>
        <p:cxnSp>
          <p:nvCxnSpPr>
            <p:cNvPr id="1131" name="Google Shape;1131;p10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32" name="Google Shape;1132;p10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133" name="Google Shape;1133;p107"/>
          <p:cNvSpPr/>
          <p:nvPr/>
        </p:nvSpPr>
        <p:spPr>
          <a:xfrm>
            <a:off x="4304806" y="1943582"/>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29" name="Google Shape;1129;p107"/>
          <p:cNvSpPr/>
          <p:nvPr/>
        </p:nvSpPr>
        <p:spPr>
          <a:xfrm>
            <a:off x="4304806" y="3369630"/>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4" name="Google Shape;1134;p107"/>
          <p:cNvSpPr/>
          <p:nvPr/>
        </p:nvSpPr>
        <p:spPr>
          <a:xfrm>
            <a:off x="4304806" y="517529"/>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35" name="Google Shape;1135;p107"/>
          <p:cNvSpPr txBox="1">
            <a:spLocks noGrp="1"/>
          </p:cNvSpPr>
          <p:nvPr>
            <p:ph type="subTitle" idx="1"/>
          </p:nvPr>
        </p:nvSpPr>
        <p:spPr>
          <a:xfrm>
            <a:off x="6139100" y="614893"/>
            <a:ext cx="2579100" cy="437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36" name="Google Shape;1136;p107"/>
          <p:cNvSpPr txBox="1">
            <a:spLocks noGrp="1"/>
          </p:cNvSpPr>
          <p:nvPr>
            <p:ph type="subTitle" idx="2"/>
          </p:nvPr>
        </p:nvSpPr>
        <p:spPr>
          <a:xfrm>
            <a:off x="6139100" y="315650"/>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37" name="Google Shape;1137;p107"/>
          <p:cNvSpPr txBox="1">
            <a:spLocks noGrp="1"/>
          </p:cNvSpPr>
          <p:nvPr>
            <p:ph type="subTitle" idx="3"/>
          </p:nvPr>
        </p:nvSpPr>
        <p:spPr>
          <a:xfrm>
            <a:off x="6139100" y="1052041"/>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38" name="Google Shape;1138;p107"/>
          <p:cNvSpPr txBox="1">
            <a:spLocks noGrp="1"/>
          </p:cNvSpPr>
          <p:nvPr>
            <p:ph type="subTitle" idx="4"/>
          </p:nvPr>
        </p:nvSpPr>
        <p:spPr>
          <a:xfrm>
            <a:off x="6139100" y="3473562"/>
            <a:ext cx="2579100" cy="437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39" name="Google Shape;1139;p107"/>
          <p:cNvSpPr txBox="1">
            <a:spLocks noGrp="1"/>
          </p:cNvSpPr>
          <p:nvPr>
            <p:ph type="subTitle" idx="5"/>
          </p:nvPr>
        </p:nvSpPr>
        <p:spPr>
          <a:xfrm>
            <a:off x="6139100" y="3174322"/>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0" name="Google Shape;1140;p107"/>
          <p:cNvSpPr txBox="1">
            <a:spLocks noGrp="1"/>
          </p:cNvSpPr>
          <p:nvPr>
            <p:ph type="subTitle" idx="6"/>
          </p:nvPr>
        </p:nvSpPr>
        <p:spPr>
          <a:xfrm>
            <a:off x="6139100" y="3910711"/>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1" name="Google Shape;1141;p107"/>
          <p:cNvSpPr txBox="1">
            <a:spLocks noGrp="1"/>
          </p:cNvSpPr>
          <p:nvPr>
            <p:ph type="subTitle" idx="7"/>
          </p:nvPr>
        </p:nvSpPr>
        <p:spPr>
          <a:xfrm>
            <a:off x="400575" y="1964359"/>
            <a:ext cx="2579100" cy="437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42" name="Google Shape;1142;p107"/>
          <p:cNvSpPr txBox="1">
            <a:spLocks noGrp="1"/>
          </p:cNvSpPr>
          <p:nvPr>
            <p:ph type="subTitle" idx="8"/>
          </p:nvPr>
        </p:nvSpPr>
        <p:spPr>
          <a:xfrm>
            <a:off x="400575" y="1665117"/>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43" name="Google Shape;1143;p107"/>
          <p:cNvSpPr txBox="1">
            <a:spLocks noGrp="1"/>
          </p:cNvSpPr>
          <p:nvPr>
            <p:ph type="subTitle" idx="9"/>
          </p:nvPr>
        </p:nvSpPr>
        <p:spPr>
          <a:xfrm>
            <a:off x="400575" y="2401508"/>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4" name="Google Shape;1144;p107"/>
          <p:cNvSpPr>
            <a:spLocks noGrp="1"/>
          </p:cNvSpPr>
          <p:nvPr>
            <p:ph type="pic" idx="13"/>
          </p:nvPr>
        </p:nvSpPr>
        <p:spPr>
          <a:xfrm>
            <a:off x="4415790" y="631859"/>
            <a:ext cx="319800" cy="320100"/>
          </a:xfrm>
          <a:prstGeom prst="rect">
            <a:avLst/>
          </a:prstGeom>
          <a:noFill/>
          <a:ln>
            <a:noFill/>
          </a:ln>
        </p:spPr>
      </p:sp>
      <p:sp>
        <p:nvSpPr>
          <p:cNvPr id="1145" name="Google Shape;1145;p107"/>
          <p:cNvSpPr>
            <a:spLocks noGrp="1"/>
          </p:cNvSpPr>
          <p:nvPr>
            <p:ph type="pic" idx="14"/>
          </p:nvPr>
        </p:nvSpPr>
        <p:spPr>
          <a:xfrm>
            <a:off x="4415790" y="2067298"/>
            <a:ext cx="319800" cy="320100"/>
          </a:xfrm>
          <a:prstGeom prst="rect">
            <a:avLst/>
          </a:prstGeom>
          <a:noFill/>
          <a:ln>
            <a:noFill/>
          </a:ln>
        </p:spPr>
      </p:sp>
      <p:sp>
        <p:nvSpPr>
          <p:cNvPr id="1146" name="Google Shape;1146;p107"/>
          <p:cNvSpPr>
            <a:spLocks noGrp="1"/>
          </p:cNvSpPr>
          <p:nvPr>
            <p:ph type="pic" idx="15"/>
          </p:nvPr>
        </p:nvSpPr>
        <p:spPr>
          <a:xfrm>
            <a:off x="4418647" y="3504823"/>
            <a:ext cx="319800" cy="320100"/>
          </a:xfrm>
          <a:prstGeom prst="rect">
            <a:avLst/>
          </a:prstGeom>
          <a:noFill/>
          <a:ln>
            <a:noFill/>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1147"/>
        <p:cNvGrpSpPr/>
        <p:nvPr/>
      </p:nvGrpSpPr>
      <p:grpSpPr>
        <a:xfrm>
          <a:off x="0" y="0"/>
          <a:ext cx="0" cy="0"/>
          <a:chOff x="0" y="0"/>
          <a:chExt cx="0" cy="0"/>
        </a:xfrm>
      </p:grpSpPr>
      <p:grpSp>
        <p:nvGrpSpPr>
          <p:cNvPr id="1148" name="Google Shape;1148;p108"/>
          <p:cNvGrpSpPr/>
          <p:nvPr/>
        </p:nvGrpSpPr>
        <p:grpSpPr>
          <a:xfrm rot="5400000" flipH="1">
            <a:off x="3752595" y="3207898"/>
            <a:ext cx="120038" cy="1494877"/>
            <a:chOff x="8582641" y="7032180"/>
            <a:chExt cx="320100" cy="3986340"/>
          </a:xfrm>
        </p:grpSpPr>
        <p:cxnSp>
          <p:nvCxnSpPr>
            <p:cNvPr id="1149" name="Google Shape;1149;p10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50" name="Google Shape;1150;p1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51" name="Google Shape;1151;p108"/>
          <p:cNvGrpSpPr/>
          <p:nvPr/>
        </p:nvGrpSpPr>
        <p:grpSpPr>
          <a:xfrm rot="5400000" flipH="1">
            <a:off x="3760787" y="915496"/>
            <a:ext cx="120037" cy="1494877"/>
            <a:chOff x="8582641" y="7032180"/>
            <a:chExt cx="320100" cy="3986340"/>
          </a:xfrm>
        </p:grpSpPr>
        <p:cxnSp>
          <p:nvCxnSpPr>
            <p:cNvPr id="1152" name="Google Shape;1152;p10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53" name="Google Shape;1153;p1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54" name="Google Shape;1154;p108"/>
          <p:cNvGrpSpPr/>
          <p:nvPr/>
        </p:nvGrpSpPr>
        <p:grpSpPr>
          <a:xfrm rot="-5400000">
            <a:off x="5263176" y="-230705"/>
            <a:ext cx="120037" cy="1494877"/>
            <a:chOff x="8582641" y="7032180"/>
            <a:chExt cx="320100" cy="3986340"/>
          </a:xfrm>
        </p:grpSpPr>
        <p:cxnSp>
          <p:nvCxnSpPr>
            <p:cNvPr id="1155" name="Google Shape;1155;p10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56" name="Google Shape;1156;p1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57" name="Google Shape;1157;p108"/>
          <p:cNvGrpSpPr/>
          <p:nvPr/>
        </p:nvGrpSpPr>
        <p:grpSpPr>
          <a:xfrm rot="-5400000">
            <a:off x="5263176" y="2061697"/>
            <a:ext cx="120037" cy="1494877"/>
            <a:chOff x="8582641" y="7032180"/>
            <a:chExt cx="320100" cy="3986340"/>
          </a:xfrm>
        </p:grpSpPr>
        <p:cxnSp>
          <p:nvCxnSpPr>
            <p:cNvPr id="1158" name="Google Shape;1158;p10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59" name="Google Shape;1159;p10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160" name="Google Shape;1160;p108"/>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1161" name="Google Shape;1161;p108"/>
          <p:cNvSpPr/>
          <p:nvPr/>
        </p:nvSpPr>
        <p:spPr>
          <a:xfrm>
            <a:off x="4274106" y="3653853"/>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62" name="Google Shape;1162;p108"/>
          <p:cNvSpPr/>
          <p:nvPr/>
        </p:nvSpPr>
        <p:spPr>
          <a:xfrm>
            <a:off x="4274106" y="215250"/>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63" name="Google Shape;1163;p108"/>
          <p:cNvSpPr/>
          <p:nvPr/>
        </p:nvSpPr>
        <p:spPr>
          <a:xfrm>
            <a:off x="4274106" y="1361452"/>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64" name="Google Shape;1164;p108"/>
          <p:cNvSpPr/>
          <p:nvPr/>
        </p:nvSpPr>
        <p:spPr>
          <a:xfrm>
            <a:off x="4274106" y="2507652"/>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65" name="Google Shape;1165;p108"/>
          <p:cNvSpPr txBox="1">
            <a:spLocks noGrp="1"/>
          </p:cNvSpPr>
          <p:nvPr>
            <p:ph type="subTitle" idx="1"/>
          </p:nvPr>
        </p:nvSpPr>
        <p:spPr>
          <a:xfrm>
            <a:off x="6139100" y="310093"/>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66" name="Google Shape;1166;p108"/>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67" name="Google Shape;1167;p108"/>
          <p:cNvSpPr txBox="1">
            <a:spLocks noGrp="1"/>
          </p:cNvSpPr>
          <p:nvPr>
            <p:ph type="subTitle" idx="3"/>
          </p:nvPr>
        </p:nvSpPr>
        <p:spPr>
          <a:xfrm>
            <a:off x="6139100" y="858078"/>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68" name="Google Shape;1168;p108"/>
          <p:cNvSpPr txBox="1">
            <a:spLocks noGrp="1"/>
          </p:cNvSpPr>
          <p:nvPr>
            <p:ph type="subTitle" idx="4"/>
          </p:nvPr>
        </p:nvSpPr>
        <p:spPr>
          <a:xfrm>
            <a:off x="6139100" y="2597260"/>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69" name="Google Shape;1169;p108"/>
          <p:cNvSpPr txBox="1">
            <a:spLocks noGrp="1"/>
          </p:cNvSpPr>
          <p:nvPr>
            <p:ph type="subTitle" idx="5"/>
          </p:nvPr>
        </p:nvSpPr>
        <p:spPr>
          <a:xfrm>
            <a:off x="6139100" y="2298019"/>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70" name="Google Shape;1170;p108"/>
          <p:cNvSpPr txBox="1">
            <a:spLocks noGrp="1"/>
          </p:cNvSpPr>
          <p:nvPr>
            <p:ph type="subTitle" idx="6"/>
          </p:nvPr>
        </p:nvSpPr>
        <p:spPr>
          <a:xfrm>
            <a:off x="6139100" y="3145246"/>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71" name="Google Shape;1171;p108"/>
          <p:cNvSpPr txBox="1">
            <a:spLocks noGrp="1"/>
          </p:cNvSpPr>
          <p:nvPr>
            <p:ph type="subTitle" idx="7"/>
          </p:nvPr>
        </p:nvSpPr>
        <p:spPr>
          <a:xfrm>
            <a:off x="405050" y="1390633"/>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72" name="Google Shape;1172;p108"/>
          <p:cNvSpPr txBox="1">
            <a:spLocks noGrp="1"/>
          </p:cNvSpPr>
          <p:nvPr>
            <p:ph type="subTitle" idx="8"/>
          </p:nvPr>
        </p:nvSpPr>
        <p:spPr>
          <a:xfrm>
            <a:off x="405050" y="1091391"/>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73" name="Google Shape;1173;p108"/>
          <p:cNvSpPr txBox="1">
            <a:spLocks noGrp="1"/>
          </p:cNvSpPr>
          <p:nvPr>
            <p:ph type="subTitle" idx="9"/>
          </p:nvPr>
        </p:nvSpPr>
        <p:spPr>
          <a:xfrm>
            <a:off x="405050" y="1938618"/>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74" name="Google Shape;1174;p108"/>
          <p:cNvSpPr txBox="1">
            <a:spLocks noGrp="1"/>
          </p:cNvSpPr>
          <p:nvPr>
            <p:ph type="subTitle" idx="13"/>
          </p:nvPr>
        </p:nvSpPr>
        <p:spPr>
          <a:xfrm>
            <a:off x="405050" y="3681576"/>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75" name="Google Shape;1175;p108"/>
          <p:cNvSpPr txBox="1">
            <a:spLocks noGrp="1"/>
          </p:cNvSpPr>
          <p:nvPr>
            <p:ph type="subTitle" idx="14"/>
          </p:nvPr>
        </p:nvSpPr>
        <p:spPr>
          <a:xfrm>
            <a:off x="405050" y="3382333"/>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176" name="Google Shape;1176;p108"/>
          <p:cNvSpPr txBox="1">
            <a:spLocks noGrp="1"/>
          </p:cNvSpPr>
          <p:nvPr>
            <p:ph type="subTitle" idx="15"/>
          </p:nvPr>
        </p:nvSpPr>
        <p:spPr>
          <a:xfrm>
            <a:off x="405050" y="4229561"/>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77" name="Google Shape;1177;p108"/>
          <p:cNvSpPr>
            <a:spLocks noGrp="1"/>
          </p:cNvSpPr>
          <p:nvPr>
            <p:ph type="pic" idx="16"/>
          </p:nvPr>
        </p:nvSpPr>
        <p:spPr>
          <a:xfrm>
            <a:off x="4408170" y="355231"/>
            <a:ext cx="319800" cy="320100"/>
          </a:xfrm>
          <a:prstGeom prst="rect">
            <a:avLst/>
          </a:prstGeom>
          <a:noFill/>
          <a:ln>
            <a:noFill/>
          </a:ln>
        </p:spPr>
      </p:sp>
      <p:sp>
        <p:nvSpPr>
          <p:cNvPr id="1178" name="Google Shape;1178;p108"/>
          <p:cNvSpPr>
            <a:spLocks noGrp="1"/>
          </p:cNvSpPr>
          <p:nvPr>
            <p:ph type="pic" idx="17"/>
          </p:nvPr>
        </p:nvSpPr>
        <p:spPr>
          <a:xfrm>
            <a:off x="4408170" y="1503485"/>
            <a:ext cx="319800" cy="320100"/>
          </a:xfrm>
          <a:prstGeom prst="rect">
            <a:avLst/>
          </a:prstGeom>
          <a:noFill/>
          <a:ln>
            <a:noFill/>
          </a:ln>
        </p:spPr>
      </p:sp>
      <p:sp>
        <p:nvSpPr>
          <p:cNvPr id="1179" name="Google Shape;1179;p108"/>
          <p:cNvSpPr>
            <a:spLocks noGrp="1"/>
          </p:cNvSpPr>
          <p:nvPr>
            <p:ph type="pic" idx="18"/>
          </p:nvPr>
        </p:nvSpPr>
        <p:spPr>
          <a:xfrm>
            <a:off x="4415790" y="2647632"/>
            <a:ext cx="319800" cy="320100"/>
          </a:xfrm>
          <a:prstGeom prst="rect">
            <a:avLst/>
          </a:prstGeom>
          <a:noFill/>
          <a:ln>
            <a:noFill/>
          </a:ln>
        </p:spPr>
      </p:sp>
      <p:sp>
        <p:nvSpPr>
          <p:cNvPr id="1180" name="Google Shape;1180;p108"/>
          <p:cNvSpPr>
            <a:spLocks noGrp="1"/>
          </p:cNvSpPr>
          <p:nvPr>
            <p:ph type="pic" idx="19"/>
          </p:nvPr>
        </p:nvSpPr>
        <p:spPr>
          <a:xfrm>
            <a:off x="4397012" y="3800127"/>
            <a:ext cx="319800" cy="320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1181"/>
        <p:cNvGrpSpPr/>
        <p:nvPr/>
      </p:nvGrpSpPr>
      <p:grpSpPr>
        <a:xfrm>
          <a:off x="0" y="0"/>
          <a:ext cx="0" cy="0"/>
          <a:chOff x="0" y="0"/>
          <a:chExt cx="0" cy="0"/>
        </a:xfrm>
      </p:grpSpPr>
      <p:grpSp>
        <p:nvGrpSpPr>
          <p:cNvPr id="1182" name="Google Shape;1182;p109"/>
          <p:cNvGrpSpPr/>
          <p:nvPr/>
        </p:nvGrpSpPr>
        <p:grpSpPr>
          <a:xfrm rot="-5400000">
            <a:off x="5263176" y="726790"/>
            <a:ext cx="120037" cy="1494877"/>
            <a:chOff x="8582641" y="7032180"/>
            <a:chExt cx="320100" cy="3986340"/>
          </a:xfrm>
        </p:grpSpPr>
        <p:cxnSp>
          <p:nvCxnSpPr>
            <p:cNvPr id="1183" name="Google Shape;1183;p10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84" name="Google Shape;1184;p1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85" name="Google Shape;1185;p109"/>
          <p:cNvGrpSpPr/>
          <p:nvPr/>
        </p:nvGrpSpPr>
        <p:grpSpPr>
          <a:xfrm rot="-5400000">
            <a:off x="5263176" y="2454466"/>
            <a:ext cx="120037" cy="1494877"/>
            <a:chOff x="8582641" y="7032180"/>
            <a:chExt cx="320100" cy="3986340"/>
          </a:xfrm>
        </p:grpSpPr>
        <p:cxnSp>
          <p:nvCxnSpPr>
            <p:cNvPr id="1186" name="Google Shape;1186;p10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87" name="Google Shape;1187;p1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88" name="Google Shape;1188;p109"/>
          <p:cNvGrpSpPr/>
          <p:nvPr/>
        </p:nvGrpSpPr>
        <p:grpSpPr>
          <a:xfrm rot="5400000" flipH="1">
            <a:off x="3760787" y="1586640"/>
            <a:ext cx="120037" cy="1494877"/>
            <a:chOff x="8582641" y="7032180"/>
            <a:chExt cx="320100" cy="3986340"/>
          </a:xfrm>
        </p:grpSpPr>
        <p:cxnSp>
          <p:nvCxnSpPr>
            <p:cNvPr id="1189" name="Google Shape;1189;p10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90" name="Google Shape;1190;p1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91" name="Google Shape;1191;p109"/>
          <p:cNvGrpSpPr/>
          <p:nvPr/>
        </p:nvGrpSpPr>
        <p:grpSpPr>
          <a:xfrm rot="5400000" flipH="1">
            <a:off x="3742924" y="3268627"/>
            <a:ext cx="120038" cy="1494877"/>
            <a:chOff x="8582641" y="7032180"/>
            <a:chExt cx="320100" cy="3986340"/>
          </a:xfrm>
        </p:grpSpPr>
        <p:cxnSp>
          <p:nvCxnSpPr>
            <p:cNvPr id="1192" name="Google Shape;1192;p10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93" name="Google Shape;1193;p1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194" name="Google Shape;1194;p109"/>
          <p:cNvGrpSpPr/>
          <p:nvPr/>
        </p:nvGrpSpPr>
        <p:grpSpPr>
          <a:xfrm rot="5400000" flipH="1">
            <a:off x="3752595" y="-109138"/>
            <a:ext cx="120037" cy="1494877"/>
            <a:chOff x="8582641" y="7032180"/>
            <a:chExt cx="320100" cy="3986340"/>
          </a:xfrm>
        </p:grpSpPr>
        <p:cxnSp>
          <p:nvCxnSpPr>
            <p:cNvPr id="1195" name="Google Shape;1195;p10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196" name="Google Shape;1196;p1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1197" name="Google Shape;1197;p109"/>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1198" name="Google Shape;1198;p109"/>
          <p:cNvSpPr/>
          <p:nvPr/>
        </p:nvSpPr>
        <p:spPr>
          <a:xfrm>
            <a:off x="4284908" y="3756861"/>
            <a:ext cx="548700" cy="546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99" name="Google Shape;1199;p109"/>
          <p:cNvSpPr/>
          <p:nvPr/>
        </p:nvSpPr>
        <p:spPr>
          <a:xfrm>
            <a:off x="4284908" y="365281"/>
            <a:ext cx="548700" cy="546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200" name="Google Shape;1200;p109"/>
          <p:cNvSpPr/>
          <p:nvPr/>
        </p:nvSpPr>
        <p:spPr>
          <a:xfrm>
            <a:off x="4284908" y="2037177"/>
            <a:ext cx="548700" cy="546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201" name="Google Shape;1201;p109"/>
          <p:cNvSpPr/>
          <p:nvPr/>
        </p:nvSpPr>
        <p:spPr>
          <a:xfrm>
            <a:off x="4284908" y="2924918"/>
            <a:ext cx="548700" cy="546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202" name="Google Shape;1202;p109"/>
          <p:cNvSpPr/>
          <p:nvPr/>
        </p:nvSpPr>
        <p:spPr>
          <a:xfrm>
            <a:off x="4284908" y="1201223"/>
            <a:ext cx="548700" cy="546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203" name="Google Shape;1203;p109"/>
          <p:cNvSpPr txBox="1">
            <a:spLocks noGrp="1"/>
          </p:cNvSpPr>
          <p:nvPr>
            <p:ph type="subTitle" idx="1"/>
          </p:nvPr>
        </p:nvSpPr>
        <p:spPr>
          <a:xfrm>
            <a:off x="471725" y="371455"/>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04" name="Google Shape;1204;p109"/>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05" name="Google Shape;1205;p109"/>
          <p:cNvSpPr txBox="1">
            <a:spLocks noGrp="1"/>
          </p:cNvSpPr>
          <p:nvPr>
            <p:ph type="subTitle" idx="3"/>
          </p:nvPr>
        </p:nvSpPr>
        <p:spPr>
          <a:xfrm>
            <a:off x="471725" y="919440"/>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06" name="Google Shape;1206;p109"/>
          <p:cNvSpPr txBox="1">
            <a:spLocks noGrp="1"/>
          </p:cNvSpPr>
          <p:nvPr>
            <p:ph type="subTitle" idx="4"/>
          </p:nvPr>
        </p:nvSpPr>
        <p:spPr>
          <a:xfrm>
            <a:off x="471725" y="2104009"/>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07" name="Google Shape;1207;p109"/>
          <p:cNvSpPr txBox="1">
            <a:spLocks noGrp="1"/>
          </p:cNvSpPr>
          <p:nvPr>
            <p:ph type="subTitle" idx="5"/>
          </p:nvPr>
        </p:nvSpPr>
        <p:spPr>
          <a:xfrm>
            <a:off x="471725" y="1804767"/>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08" name="Google Shape;1208;p109"/>
          <p:cNvSpPr txBox="1">
            <a:spLocks noGrp="1"/>
          </p:cNvSpPr>
          <p:nvPr>
            <p:ph type="subTitle" idx="6"/>
          </p:nvPr>
        </p:nvSpPr>
        <p:spPr>
          <a:xfrm>
            <a:off x="471725" y="2651995"/>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09" name="Google Shape;1209;p109"/>
          <p:cNvSpPr txBox="1">
            <a:spLocks noGrp="1"/>
          </p:cNvSpPr>
          <p:nvPr>
            <p:ph type="subTitle" idx="7"/>
          </p:nvPr>
        </p:nvSpPr>
        <p:spPr>
          <a:xfrm>
            <a:off x="471725" y="3836564"/>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10" name="Google Shape;1210;p109"/>
          <p:cNvSpPr txBox="1">
            <a:spLocks noGrp="1"/>
          </p:cNvSpPr>
          <p:nvPr>
            <p:ph type="subTitle" idx="8"/>
          </p:nvPr>
        </p:nvSpPr>
        <p:spPr>
          <a:xfrm>
            <a:off x="471725" y="3537322"/>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11" name="Google Shape;1211;p109"/>
          <p:cNvSpPr txBox="1">
            <a:spLocks noGrp="1"/>
          </p:cNvSpPr>
          <p:nvPr>
            <p:ph type="subTitle" idx="9"/>
          </p:nvPr>
        </p:nvSpPr>
        <p:spPr>
          <a:xfrm>
            <a:off x="471725" y="4384549"/>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12" name="Google Shape;1212;p109"/>
          <p:cNvSpPr txBox="1">
            <a:spLocks noGrp="1"/>
          </p:cNvSpPr>
          <p:nvPr>
            <p:ph type="subTitle" idx="13"/>
          </p:nvPr>
        </p:nvSpPr>
        <p:spPr>
          <a:xfrm>
            <a:off x="6148625" y="1278145"/>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13" name="Google Shape;1213;p109"/>
          <p:cNvSpPr txBox="1">
            <a:spLocks noGrp="1"/>
          </p:cNvSpPr>
          <p:nvPr>
            <p:ph type="subTitle" idx="14"/>
          </p:nvPr>
        </p:nvSpPr>
        <p:spPr>
          <a:xfrm>
            <a:off x="6148625" y="978903"/>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14" name="Google Shape;1214;p109"/>
          <p:cNvSpPr txBox="1">
            <a:spLocks noGrp="1"/>
          </p:cNvSpPr>
          <p:nvPr>
            <p:ph type="subTitle" idx="15"/>
          </p:nvPr>
        </p:nvSpPr>
        <p:spPr>
          <a:xfrm>
            <a:off x="6148625" y="1826130"/>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15" name="Google Shape;1215;p109"/>
          <p:cNvSpPr txBox="1">
            <a:spLocks noGrp="1"/>
          </p:cNvSpPr>
          <p:nvPr>
            <p:ph type="subTitle" idx="16"/>
          </p:nvPr>
        </p:nvSpPr>
        <p:spPr>
          <a:xfrm>
            <a:off x="6148625" y="2972600"/>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16" name="Google Shape;1216;p109"/>
          <p:cNvSpPr txBox="1">
            <a:spLocks noGrp="1"/>
          </p:cNvSpPr>
          <p:nvPr>
            <p:ph type="subTitle" idx="17"/>
          </p:nvPr>
        </p:nvSpPr>
        <p:spPr>
          <a:xfrm>
            <a:off x="6148625" y="2673357"/>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217" name="Google Shape;1217;p109"/>
          <p:cNvSpPr txBox="1">
            <a:spLocks noGrp="1"/>
          </p:cNvSpPr>
          <p:nvPr>
            <p:ph type="subTitle" idx="18"/>
          </p:nvPr>
        </p:nvSpPr>
        <p:spPr>
          <a:xfrm>
            <a:off x="6148625" y="3520584"/>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18" name="Google Shape;1218;p109"/>
          <p:cNvSpPr>
            <a:spLocks noGrp="1"/>
          </p:cNvSpPr>
          <p:nvPr>
            <p:ph type="pic" idx="19"/>
          </p:nvPr>
        </p:nvSpPr>
        <p:spPr>
          <a:xfrm>
            <a:off x="4399238" y="480357"/>
            <a:ext cx="319800" cy="320100"/>
          </a:xfrm>
          <a:prstGeom prst="rect">
            <a:avLst/>
          </a:prstGeom>
          <a:noFill/>
          <a:ln>
            <a:noFill/>
          </a:ln>
        </p:spPr>
      </p:sp>
      <p:sp>
        <p:nvSpPr>
          <p:cNvPr id="1219" name="Google Shape;1219;p109"/>
          <p:cNvSpPr>
            <a:spLocks noGrp="1"/>
          </p:cNvSpPr>
          <p:nvPr>
            <p:ph type="pic" idx="20"/>
          </p:nvPr>
        </p:nvSpPr>
        <p:spPr>
          <a:xfrm>
            <a:off x="4399238" y="1314191"/>
            <a:ext cx="319800" cy="320100"/>
          </a:xfrm>
          <a:prstGeom prst="rect">
            <a:avLst/>
          </a:prstGeom>
          <a:noFill/>
          <a:ln>
            <a:noFill/>
          </a:ln>
        </p:spPr>
      </p:sp>
      <p:sp>
        <p:nvSpPr>
          <p:cNvPr id="1220" name="Google Shape;1220;p109"/>
          <p:cNvSpPr>
            <a:spLocks noGrp="1"/>
          </p:cNvSpPr>
          <p:nvPr>
            <p:ph type="pic" idx="21"/>
          </p:nvPr>
        </p:nvSpPr>
        <p:spPr>
          <a:xfrm>
            <a:off x="4408170" y="2152067"/>
            <a:ext cx="319800" cy="320100"/>
          </a:xfrm>
          <a:prstGeom prst="rect">
            <a:avLst/>
          </a:prstGeom>
          <a:noFill/>
          <a:ln>
            <a:noFill/>
          </a:ln>
        </p:spPr>
      </p:sp>
      <p:sp>
        <p:nvSpPr>
          <p:cNvPr id="1221" name="Google Shape;1221;p109"/>
          <p:cNvSpPr>
            <a:spLocks noGrp="1"/>
          </p:cNvSpPr>
          <p:nvPr>
            <p:ph type="pic" idx="22"/>
          </p:nvPr>
        </p:nvSpPr>
        <p:spPr>
          <a:xfrm>
            <a:off x="4407515" y="3044925"/>
            <a:ext cx="319800" cy="320100"/>
          </a:xfrm>
          <a:prstGeom prst="rect">
            <a:avLst/>
          </a:prstGeom>
          <a:noFill/>
          <a:ln>
            <a:noFill/>
          </a:ln>
        </p:spPr>
      </p:sp>
      <p:sp>
        <p:nvSpPr>
          <p:cNvPr id="1222" name="Google Shape;1222;p109"/>
          <p:cNvSpPr>
            <a:spLocks noGrp="1"/>
          </p:cNvSpPr>
          <p:nvPr>
            <p:ph type="pic" idx="23"/>
          </p:nvPr>
        </p:nvSpPr>
        <p:spPr>
          <a:xfrm>
            <a:off x="4399238" y="3869821"/>
            <a:ext cx="319800" cy="3201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1223"/>
        <p:cNvGrpSpPr/>
        <p:nvPr/>
      </p:nvGrpSpPr>
      <p:grpSpPr>
        <a:xfrm>
          <a:off x="0" y="0"/>
          <a:ext cx="0" cy="0"/>
          <a:chOff x="0" y="0"/>
          <a:chExt cx="0" cy="0"/>
        </a:xfrm>
      </p:grpSpPr>
      <p:cxnSp>
        <p:nvCxnSpPr>
          <p:cNvPr id="1224" name="Google Shape;1224;p110"/>
          <p:cNvCxnSpPr/>
          <p:nvPr/>
        </p:nvCxnSpPr>
        <p:spPr>
          <a:xfrm>
            <a:off x="2494024" y="2763241"/>
            <a:ext cx="0" cy="545400"/>
          </a:xfrm>
          <a:prstGeom prst="straightConnector1">
            <a:avLst/>
          </a:prstGeom>
          <a:noFill/>
          <a:ln w="19050" cap="rnd" cmpd="sng">
            <a:solidFill>
              <a:schemeClr val="accent5"/>
            </a:solidFill>
            <a:prstDash val="solid"/>
            <a:round/>
            <a:headEnd type="none" w="sm" len="sm"/>
            <a:tailEnd type="none" w="sm" len="sm"/>
          </a:ln>
        </p:spPr>
      </p:cxnSp>
      <p:cxnSp>
        <p:nvCxnSpPr>
          <p:cNvPr id="1225" name="Google Shape;1225;p110"/>
          <p:cNvCxnSpPr/>
          <p:nvPr/>
        </p:nvCxnSpPr>
        <p:spPr>
          <a:xfrm rot="10800000">
            <a:off x="2493936" y="3310827"/>
            <a:ext cx="540000" cy="0"/>
          </a:xfrm>
          <a:prstGeom prst="straightConnector1">
            <a:avLst/>
          </a:prstGeom>
          <a:noFill/>
          <a:ln w="19050" cap="rnd" cmpd="sng">
            <a:solidFill>
              <a:schemeClr val="accent2"/>
            </a:solidFill>
            <a:prstDash val="solid"/>
            <a:round/>
            <a:headEnd type="none" w="sm" len="sm"/>
            <a:tailEnd type="none" w="sm" len="sm"/>
          </a:ln>
        </p:spPr>
      </p:cxnSp>
      <p:sp>
        <p:nvSpPr>
          <p:cNvPr id="1226" name="Google Shape;1226;p110"/>
          <p:cNvSpPr/>
          <p:nvPr/>
        </p:nvSpPr>
        <p:spPr>
          <a:xfrm>
            <a:off x="1301195" y="1209832"/>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227" name="Google Shape;1227;p110"/>
          <p:cNvSpPr/>
          <p:nvPr/>
        </p:nvSpPr>
        <p:spPr>
          <a:xfrm>
            <a:off x="2171700" y="2090550"/>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228" name="Google Shape;1228;p110"/>
          <p:cNvSpPr/>
          <p:nvPr/>
        </p:nvSpPr>
        <p:spPr>
          <a:xfrm>
            <a:off x="3033935" y="2991020"/>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229" name="Google Shape;1229;p110"/>
          <p:cNvCxnSpPr/>
          <p:nvPr/>
        </p:nvCxnSpPr>
        <p:spPr>
          <a:xfrm>
            <a:off x="1631789" y="1876095"/>
            <a:ext cx="0" cy="545400"/>
          </a:xfrm>
          <a:prstGeom prst="straightConnector1">
            <a:avLst/>
          </a:prstGeom>
          <a:noFill/>
          <a:ln w="19050" cap="rnd" cmpd="sng">
            <a:solidFill>
              <a:schemeClr val="accent1"/>
            </a:solidFill>
            <a:prstDash val="solid"/>
            <a:round/>
            <a:headEnd type="none" w="sm" len="sm"/>
            <a:tailEnd type="none" w="sm" len="sm"/>
          </a:ln>
        </p:spPr>
      </p:cxnSp>
      <p:cxnSp>
        <p:nvCxnSpPr>
          <p:cNvPr id="1230" name="Google Shape;1230;p110"/>
          <p:cNvCxnSpPr>
            <a:stCxn id="1227" idx="1"/>
          </p:cNvCxnSpPr>
          <p:nvPr/>
        </p:nvCxnSpPr>
        <p:spPr>
          <a:xfrm rot="10800000">
            <a:off x="1631700" y="2423700"/>
            <a:ext cx="540000" cy="0"/>
          </a:xfrm>
          <a:prstGeom prst="straightConnector1">
            <a:avLst/>
          </a:prstGeom>
          <a:noFill/>
          <a:ln w="19050" cap="rnd" cmpd="sng">
            <a:solidFill>
              <a:schemeClr val="accent5"/>
            </a:solidFill>
            <a:prstDash val="solid"/>
            <a:round/>
            <a:headEnd type="none" w="sm" len="sm"/>
            <a:tailEnd type="none" w="sm" len="sm"/>
          </a:ln>
        </p:spPr>
      </p:cxnSp>
      <p:sp>
        <p:nvSpPr>
          <p:cNvPr id="1231" name="Google Shape;1231;p110"/>
          <p:cNvSpPr txBox="1">
            <a:spLocks noGrp="1"/>
          </p:cNvSpPr>
          <p:nvPr>
            <p:ph type="subTitle" idx="1"/>
          </p:nvPr>
        </p:nvSpPr>
        <p:spPr>
          <a:xfrm>
            <a:off x="1463040" y="1399035"/>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32" name="Google Shape;1232;p110"/>
          <p:cNvSpPr txBox="1">
            <a:spLocks noGrp="1"/>
          </p:cNvSpPr>
          <p:nvPr>
            <p:ph type="subTitle" idx="2"/>
          </p:nvPr>
        </p:nvSpPr>
        <p:spPr>
          <a:xfrm>
            <a:off x="2313432" y="2276861"/>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33" name="Google Shape;1233;p110"/>
          <p:cNvSpPr txBox="1">
            <a:spLocks noGrp="1"/>
          </p:cNvSpPr>
          <p:nvPr>
            <p:ph type="subTitle" idx="3"/>
          </p:nvPr>
        </p:nvSpPr>
        <p:spPr>
          <a:xfrm>
            <a:off x="3182112" y="3182120"/>
            <a:ext cx="39135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1234"/>
        <p:cNvGrpSpPr/>
        <p:nvPr/>
      </p:nvGrpSpPr>
      <p:grpSpPr>
        <a:xfrm>
          <a:off x="0" y="0"/>
          <a:ext cx="0" cy="0"/>
          <a:chOff x="0" y="0"/>
          <a:chExt cx="0" cy="0"/>
        </a:xfrm>
      </p:grpSpPr>
      <p:cxnSp>
        <p:nvCxnSpPr>
          <p:cNvPr id="1235" name="Google Shape;1235;p111"/>
          <p:cNvCxnSpPr/>
          <p:nvPr/>
        </p:nvCxnSpPr>
        <p:spPr>
          <a:xfrm>
            <a:off x="1946447" y="2340113"/>
            <a:ext cx="0" cy="545400"/>
          </a:xfrm>
          <a:prstGeom prst="straightConnector1">
            <a:avLst/>
          </a:prstGeom>
          <a:noFill/>
          <a:ln w="19050" cap="rnd" cmpd="sng">
            <a:solidFill>
              <a:schemeClr val="accent5"/>
            </a:solidFill>
            <a:prstDash val="solid"/>
            <a:round/>
            <a:headEnd type="none" w="sm" len="sm"/>
            <a:tailEnd type="none" w="sm" len="sm"/>
          </a:ln>
        </p:spPr>
      </p:cxnSp>
      <p:cxnSp>
        <p:nvCxnSpPr>
          <p:cNvPr id="1236" name="Google Shape;1236;p111"/>
          <p:cNvCxnSpPr/>
          <p:nvPr/>
        </p:nvCxnSpPr>
        <p:spPr>
          <a:xfrm rot="10800000">
            <a:off x="1946359" y="2887699"/>
            <a:ext cx="540000" cy="0"/>
          </a:xfrm>
          <a:prstGeom prst="straightConnector1">
            <a:avLst/>
          </a:prstGeom>
          <a:noFill/>
          <a:ln w="19050" cap="rnd" cmpd="sng">
            <a:solidFill>
              <a:schemeClr val="accent2"/>
            </a:solidFill>
            <a:prstDash val="solid"/>
            <a:round/>
            <a:headEnd type="none" w="sm" len="sm"/>
            <a:tailEnd type="none" w="sm" len="sm"/>
          </a:ln>
        </p:spPr>
      </p:cxnSp>
      <p:sp>
        <p:nvSpPr>
          <p:cNvPr id="1237" name="Google Shape;1237;p111"/>
          <p:cNvSpPr/>
          <p:nvPr/>
        </p:nvSpPr>
        <p:spPr>
          <a:xfrm>
            <a:off x="753618" y="786703"/>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238" name="Google Shape;1238;p111"/>
          <p:cNvSpPr/>
          <p:nvPr/>
        </p:nvSpPr>
        <p:spPr>
          <a:xfrm>
            <a:off x="1624123" y="1667422"/>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239" name="Google Shape;1239;p111"/>
          <p:cNvSpPr/>
          <p:nvPr/>
        </p:nvSpPr>
        <p:spPr>
          <a:xfrm>
            <a:off x="2486358" y="2567892"/>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1240" name="Google Shape;1240;p111"/>
          <p:cNvCxnSpPr/>
          <p:nvPr/>
        </p:nvCxnSpPr>
        <p:spPr>
          <a:xfrm>
            <a:off x="1084212" y="1452967"/>
            <a:ext cx="0" cy="545400"/>
          </a:xfrm>
          <a:prstGeom prst="straightConnector1">
            <a:avLst/>
          </a:prstGeom>
          <a:noFill/>
          <a:ln w="19050" cap="rnd" cmpd="sng">
            <a:solidFill>
              <a:schemeClr val="accent1"/>
            </a:solidFill>
            <a:prstDash val="solid"/>
            <a:round/>
            <a:headEnd type="none" w="sm" len="sm"/>
            <a:tailEnd type="none" w="sm" len="sm"/>
          </a:ln>
        </p:spPr>
      </p:cxnSp>
      <p:cxnSp>
        <p:nvCxnSpPr>
          <p:cNvPr id="1241" name="Google Shape;1241;p111"/>
          <p:cNvCxnSpPr>
            <a:stCxn id="1238" idx="1"/>
          </p:cNvCxnSpPr>
          <p:nvPr/>
        </p:nvCxnSpPr>
        <p:spPr>
          <a:xfrm rot="10800000">
            <a:off x="1084123" y="200057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1242" name="Google Shape;1242;p111"/>
          <p:cNvCxnSpPr/>
          <p:nvPr/>
        </p:nvCxnSpPr>
        <p:spPr>
          <a:xfrm>
            <a:off x="2821857" y="3233074"/>
            <a:ext cx="0" cy="545400"/>
          </a:xfrm>
          <a:prstGeom prst="straightConnector1">
            <a:avLst/>
          </a:prstGeom>
          <a:noFill/>
          <a:ln w="19050" cap="rnd" cmpd="sng">
            <a:solidFill>
              <a:schemeClr val="accent2"/>
            </a:solidFill>
            <a:prstDash val="solid"/>
            <a:round/>
            <a:headEnd type="none" w="sm" len="sm"/>
            <a:tailEnd type="none" w="sm" len="sm"/>
          </a:ln>
        </p:spPr>
      </p:cxnSp>
      <p:cxnSp>
        <p:nvCxnSpPr>
          <p:cNvPr id="1243" name="Google Shape;1243;p111"/>
          <p:cNvCxnSpPr/>
          <p:nvPr/>
        </p:nvCxnSpPr>
        <p:spPr>
          <a:xfrm rot="10800000">
            <a:off x="2821769" y="3780661"/>
            <a:ext cx="540000" cy="0"/>
          </a:xfrm>
          <a:prstGeom prst="straightConnector1">
            <a:avLst/>
          </a:prstGeom>
          <a:noFill/>
          <a:ln w="19050" cap="rnd" cmpd="sng">
            <a:solidFill>
              <a:schemeClr val="accent6"/>
            </a:solidFill>
            <a:prstDash val="solid"/>
            <a:round/>
            <a:headEnd type="none" w="sm" len="sm"/>
            <a:tailEnd type="none" w="sm" len="sm"/>
          </a:ln>
        </p:spPr>
      </p:cxnSp>
      <p:sp>
        <p:nvSpPr>
          <p:cNvPr id="1244" name="Google Shape;1244;p111"/>
          <p:cNvSpPr/>
          <p:nvPr/>
        </p:nvSpPr>
        <p:spPr>
          <a:xfrm>
            <a:off x="3361767" y="3460853"/>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1245" name="Google Shape;1245;p111"/>
          <p:cNvSpPr txBox="1">
            <a:spLocks noGrp="1"/>
          </p:cNvSpPr>
          <p:nvPr>
            <p:ph type="subTitle" idx="1"/>
          </p:nvPr>
        </p:nvSpPr>
        <p:spPr>
          <a:xfrm>
            <a:off x="914400" y="978410"/>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46" name="Google Shape;1246;p111"/>
          <p:cNvSpPr txBox="1">
            <a:spLocks noGrp="1"/>
          </p:cNvSpPr>
          <p:nvPr>
            <p:ph type="subTitle" idx="2"/>
          </p:nvPr>
        </p:nvSpPr>
        <p:spPr>
          <a:xfrm>
            <a:off x="1773936" y="1856237"/>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47" name="Google Shape;1247;p111"/>
          <p:cNvSpPr txBox="1">
            <a:spLocks noGrp="1"/>
          </p:cNvSpPr>
          <p:nvPr>
            <p:ph type="subTitle" idx="3"/>
          </p:nvPr>
        </p:nvSpPr>
        <p:spPr>
          <a:xfrm>
            <a:off x="2633472" y="2752351"/>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248" name="Google Shape;1248;p111"/>
          <p:cNvSpPr txBox="1">
            <a:spLocks noGrp="1"/>
          </p:cNvSpPr>
          <p:nvPr>
            <p:ph type="subTitle" idx="4"/>
          </p:nvPr>
        </p:nvSpPr>
        <p:spPr>
          <a:xfrm>
            <a:off x="3511296" y="3648465"/>
            <a:ext cx="39135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1249"/>
        <p:cNvGrpSpPr/>
        <p:nvPr/>
      </p:nvGrpSpPr>
      <p:grpSpPr>
        <a:xfrm>
          <a:off x="0" y="0"/>
          <a:ext cx="0" cy="0"/>
          <a:chOff x="0" y="0"/>
          <a:chExt cx="0" cy="0"/>
        </a:xfrm>
      </p:grpSpPr>
      <p:sp>
        <p:nvSpPr>
          <p:cNvPr id="1250" name="Google Shape;1250;p112"/>
          <p:cNvSpPr/>
          <p:nvPr/>
        </p:nvSpPr>
        <p:spPr>
          <a:xfrm>
            <a:off x="5511000" y="3186571"/>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1" name="Google Shape;1251;p112"/>
          <p:cNvSpPr/>
          <p:nvPr/>
        </p:nvSpPr>
        <p:spPr>
          <a:xfrm>
            <a:off x="5291850" y="2625795"/>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2" name="Google Shape;1252;p112"/>
          <p:cNvSpPr/>
          <p:nvPr/>
        </p:nvSpPr>
        <p:spPr>
          <a:xfrm>
            <a:off x="5023950" y="2065018"/>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3" name="Google Shape;1253;p112"/>
          <p:cNvSpPr/>
          <p:nvPr/>
        </p:nvSpPr>
        <p:spPr>
          <a:xfrm>
            <a:off x="4762500" y="1504267"/>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54" name="Google Shape;1254;p112"/>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55" name="Google Shape;1255;p112"/>
          <p:cNvSpPr txBox="1">
            <a:spLocks noGrp="1"/>
          </p:cNvSpPr>
          <p:nvPr>
            <p:ph type="subTitle" idx="1"/>
          </p:nvPr>
        </p:nvSpPr>
        <p:spPr>
          <a:xfrm>
            <a:off x="5023950" y="1571292"/>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56" name="Google Shape;1256;p112"/>
          <p:cNvSpPr txBox="1">
            <a:spLocks noGrp="1"/>
          </p:cNvSpPr>
          <p:nvPr>
            <p:ph type="subTitle" idx="2"/>
          </p:nvPr>
        </p:nvSpPr>
        <p:spPr>
          <a:xfrm>
            <a:off x="5164350" y="2133494"/>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57" name="Google Shape;1257;p112"/>
          <p:cNvSpPr txBox="1">
            <a:spLocks noGrp="1"/>
          </p:cNvSpPr>
          <p:nvPr>
            <p:ph type="subTitle" idx="3"/>
          </p:nvPr>
        </p:nvSpPr>
        <p:spPr>
          <a:xfrm>
            <a:off x="5487150" y="2691270"/>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58" name="Google Shape;1258;p112"/>
          <p:cNvSpPr txBox="1">
            <a:spLocks noGrp="1"/>
          </p:cNvSpPr>
          <p:nvPr>
            <p:ph type="subTitle" idx="4"/>
          </p:nvPr>
        </p:nvSpPr>
        <p:spPr>
          <a:xfrm>
            <a:off x="5696100" y="3249071"/>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1259"/>
        <p:cNvGrpSpPr/>
        <p:nvPr/>
      </p:nvGrpSpPr>
      <p:grpSpPr>
        <a:xfrm>
          <a:off x="0" y="0"/>
          <a:ext cx="0" cy="0"/>
          <a:chOff x="0" y="0"/>
          <a:chExt cx="0" cy="0"/>
        </a:xfrm>
      </p:grpSpPr>
      <p:sp>
        <p:nvSpPr>
          <p:cNvPr id="1260" name="Google Shape;1260;p113"/>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261" name="Google Shape;1261;p113"/>
          <p:cNvSpPr/>
          <p:nvPr/>
        </p:nvSpPr>
        <p:spPr>
          <a:xfrm>
            <a:off x="5511000" y="2906132"/>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62" name="Google Shape;1262;p113"/>
          <p:cNvSpPr/>
          <p:nvPr/>
        </p:nvSpPr>
        <p:spPr>
          <a:xfrm>
            <a:off x="5291850" y="2345356"/>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63" name="Google Shape;1263;p113"/>
          <p:cNvSpPr/>
          <p:nvPr/>
        </p:nvSpPr>
        <p:spPr>
          <a:xfrm>
            <a:off x="5023950" y="1784580"/>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64" name="Google Shape;1264;p113"/>
          <p:cNvSpPr/>
          <p:nvPr/>
        </p:nvSpPr>
        <p:spPr>
          <a:xfrm>
            <a:off x="4762500" y="1223828"/>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65" name="Google Shape;1265;p113"/>
          <p:cNvSpPr txBox="1">
            <a:spLocks noGrp="1"/>
          </p:cNvSpPr>
          <p:nvPr>
            <p:ph type="subTitle" idx="1"/>
          </p:nvPr>
        </p:nvSpPr>
        <p:spPr>
          <a:xfrm>
            <a:off x="5023950" y="1290854"/>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66" name="Google Shape;1266;p113"/>
          <p:cNvSpPr txBox="1">
            <a:spLocks noGrp="1"/>
          </p:cNvSpPr>
          <p:nvPr>
            <p:ph type="subTitle" idx="2"/>
          </p:nvPr>
        </p:nvSpPr>
        <p:spPr>
          <a:xfrm>
            <a:off x="5164350" y="1853055"/>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67" name="Google Shape;1267;p113"/>
          <p:cNvSpPr txBox="1">
            <a:spLocks noGrp="1"/>
          </p:cNvSpPr>
          <p:nvPr>
            <p:ph type="subTitle" idx="3"/>
          </p:nvPr>
        </p:nvSpPr>
        <p:spPr>
          <a:xfrm>
            <a:off x="5487150" y="2410832"/>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68" name="Google Shape;1268;p113"/>
          <p:cNvSpPr txBox="1">
            <a:spLocks noGrp="1"/>
          </p:cNvSpPr>
          <p:nvPr>
            <p:ph type="subTitle" idx="4"/>
          </p:nvPr>
        </p:nvSpPr>
        <p:spPr>
          <a:xfrm>
            <a:off x="5696100" y="2968632"/>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69" name="Google Shape;1269;p113"/>
          <p:cNvSpPr/>
          <p:nvPr/>
        </p:nvSpPr>
        <p:spPr>
          <a:xfrm>
            <a:off x="5696100" y="3466922"/>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70" name="Google Shape;1270;p113"/>
          <p:cNvSpPr txBox="1">
            <a:spLocks noGrp="1"/>
          </p:cNvSpPr>
          <p:nvPr>
            <p:ph type="subTitle" idx="5"/>
          </p:nvPr>
        </p:nvSpPr>
        <p:spPr>
          <a:xfrm>
            <a:off x="5846411" y="3529423"/>
            <a:ext cx="12993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1271"/>
        <p:cNvGrpSpPr/>
        <p:nvPr/>
      </p:nvGrpSpPr>
      <p:grpSpPr>
        <a:xfrm>
          <a:off x="0" y="0"/>
          <a:ext cx="0" cy="0"/>
          <a:chOff x="0" y="0"/>
          <a:chExt cx="0" cy="0"/>
        </a:xfrm>
      </p:grpSpPr>
      <p:cxnSp>
        <p:nvCxnSpPr>
          <p:cNvPr id="1272" name="Google Shape;1272;p114"/>
          <p:cNvCxnSpPr/>
          <p:nvPr/>
        </p:nvCxnSpPr>
        <p:spPr>
          <a:xfrm flipH="1">
            <a:off x="1624951" y="150305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73" name="Google Shape;1273;p114"/>
          <p:cNvCxnSpPr/>
          <p:nvPr/>
        </p:nvCxnSpPr>
        <p:spPr>
          <a:xfrm flipH="1">
            <a:off x="1617227" y="2151039"/>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74" name="Google Shape;1274;p114"/>
          <p:cNvCxnSpPr/>
          <p:nvPr/>
        </p:nvCxnSpPr>
        <p:spPr>
          <a:xfrm flipH="1">
            <a:off x="1617227" y="280468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75" name="Google Shape;1275;p114"/>
          <p:cNvCxnSpPr/>
          <p:nvPr/>
        </p:nvCxnSpPr>
        <p:spPr>
          <a:xfrm flipH="1">
            <a:off x="1624951" y="3463997"/>
            <a:ext cx="3972000" cy="4500"/>
          </a:xfrm>
          <a:prstGeom prst="straightConnector1">
            <a:avLst/>
          </a:prstGeom>
          <a:noFill/>
          <a:ln w="19050" cap="flat" cmpd="sng">
            <a:solidFill>
              <a:schemeClr val="dk2"/>
            </a:solidFill>
            <a:prstDash val="solid"/>
            <a:round/>
            <a:headEnd type="none" w="sm" len="sm"/>
            <a:tailEnd type="none" w="sm" len="sm"/>
          </a:ln>
        </p:spPr>
      </p:cxnSp>
      <p:sp>
        <p:nvSpPr>
          <p:cNvPr id="1276" name="Google Shape;1276;p114"/>
          <p:cNvSpPr/>
          <p:nvPr/>
        </p:nvSpPr>
        <p:spPr>
          <a:xfrm>
            <a:off x="1137290" y="1230983"/>
            <a:ext cx="547200" cy="5484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1277" name="Google Shape;1277;p114"/>
          <p:cNvSpPr/>
          <p:nvPr/>
        </p:nvSpPr>
        <p:spPr>
          <a:xfrm>
            <a:off x="1135926" y="1878968"/>
            <a:ext cx="548700" cy="5484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1278" name="Google Shape;1278;p114"/>
          <p:cNvSpPr/>
          <p:nvPr/>
        </p:nvSpPr>
        <p:spPr>
          <a:xfrm>
            <a:off x="1135926" y="2532617"/>
            <a:ext cx="548700" cy="5484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1279" name="Google Shape;1279;p114"/>
          <p:cNvSpPr/>
          <p:nvPr/>
        </p:nvSpPr>
        <p:spPr>
          <a:xfrm>
            <a:off x="1136789" y="3191926"/>
            <a:ext cx="548700" cy="5484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1280" name="Google Shape;1280;p114"/>
          <p:cNvSpPr txBox="1">
            <a:spLocks noGrp="1"/>
          </p:cNvSpPr>
          <p:nvPr>
            <p:ph type="subTitle" idx="1"/>
          </p:nvPr>
        </p:nvSpPr>
        <p:spPr>
          <a:xfrm>
            <a:off x="5689525" y="1281203"/>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1" name="Google Shape;1281;p114"/>
          <p:cNvSpPr txBox="1">
            <a:spLocks noGrp="1"/>
          </p:cNvSpPr>
          <p:nvPr>
            <p:ph type="subTitle" idx="2"/>
          </p:nvPr>
        </p:nvSpPr>
        <p:spPr>
          <a:xfrm>
            <a:off x="5689525" y="1929187"/>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2" name="Google Shape;1282;p114"/>
          <p:cNvSpPr txBox="1">
            <a:spLocks noGrp="1"/>
          </p:cNvSpPr>
          <p:nvPr>
            <p:ph type="subTitle" idx="3"/>
          </p:nvPr>
        </p:nvSpPr>
        <p:spPr>
          <a:xfrm>
            <a:off x="5689525" y="2582838"/>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3" name="Google Shape;1283;p114"/>
          <p:cNvSpPr txBox="1">
            <a:spLocks noGrp="1"/>
          </p:cNvSpPr>
          <p:nvPr>
            <p:ph type="subTitle" idx="4"/>
          </p:nvPr>
        </p:nvSpPr>
        <p:spPr>
          <a:xfrm>
            <a:off x="5689525" y="3242146"/>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284" name="Google Shape;1284;p114"/>
          <p:cNvSpPr/>
          <p:nvPr/>
        </p:nvSpPr>
        <p:spPr>
          <a:xfrm>
            <a:off x="2678323" y="3239896"/>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85" name="Google Shape;1285;p114"/>
          <p:cNvSpPr/>
          <p:nvPr/>
        </p:nvSpPr>
        <p:spPr>
          <a:xfrm>
            <a:off x="2459173" y="25805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86" name="Google Shape;1286;p114"/>
          <p:cNvSpPr/>
          <p:nvPr/>
        </p:nvSpPr>
        <p:spPr>
          <a:xfrm>
            <a:off x="2191273" y="1926937"/>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87" name="Google Shape;1287;p114"/>
          <p:cNvSpPr/>
          <p:nvPr/>
        </p:nvSpPr>
        <p:spPr>
          <a:xfrm>
            <a:off x="1929823" y="1312614"/>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288" name="Google Shape;1288;p114"/>
          <p:cNvSpPr txBox="1">
            <a:spLocks noGrp="1"/>
          </p:cNvSpPr>
          <p:nvPr>
            <p:ph type="subTitle" idx="5"/>
          </p:nvPr>
        </p:nvSpPr>
        <p:spPr>
          <a:xfrm>
            <a:off x="2191273" y="1345254"/>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89" name="Google Shape;1289;p114"/>
          <p:cNvSpPr txBox="1">
            <a:spLocks noGrp="1"/>
          </p:cNvSpPr>
          <p:nvPr>
            <p:ph type="subTitle" idx="6"/>
          </p:nvPr>
        </p:nvSpPr>
        <p:spPr>
          <a:xfrm>
            <a:off x="2331673" y="1993238"/>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90" name="Google Shape;1290;p114"/>
          <p:cNvSpPr txBox="1">
            <a:spLocks noGrp="1"/>
          </p:cNvSpPr>
          <p:nvPr>
            <p:ph type="subTitle" idx="7"/>
          </p:nvPr>
        </p:nvSpPr>
        <p:spPr>
          <a:xfrm>
            <a:off x="2654473" y="2646888"/>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91" name="Google Shape;1291;p114"/>
          <p:cNvSpPr txBox="1">
            <a:spLocks noGrp="1"/>
          </p:cNvSpPr>
          <p:nvPr>
            <p:ph type="subTitle" idx="8"/>
          </p:nvPr>
        </p:nvSpPr>
        <p:spPr>
          <a:xfrm>
            <a:off x="2863423" y="3306197"/>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292" name="Google Shape;1292;p114"/>
          <p:cNvSpPr>
            <a:spLocks noGrp="1"/>
          </p:cNvSpPr>
          <p:nvPr>
            <p:ph type="pic" idx="9"/>
          </p:nvPr>
        </p:nvSpPr>
        <p:spPr>
          <a:xfrm>
            <a:off x="1250226" y="1351249"/>
            <a:ext cx="319800" cy="320100"/>
          </a:xfrm>
          <a:prstGeom prst="rect">
            <a:avLst/>
          </a:prstGeom>
          <a:noFill/>
          <a:ln>
            <a:noFill/>
          </a:ln>
        </p:spPr>
      </p:sp>
      <p:sp>
        <p:nvSpPr>
          <p:cNvPr id="1293" name="Google Shape;1293;p114"/>
          <p:cNvSpPr>
            <a:spLocks noGrp="1"/>
          </p:cNvSpPr>
          <p:nvPr>
            <p:ph type="pic" idx="13"/>
          </p:nvPr>
        </p:nvSpPr>
        <p:spPr>
          <a:xfrm>
            <a:off x="1250226" y="1993298"/>
            <a:ext cx="319800" cy="320100"/>
          </a:xfrm>
          <a:prstGeom prst="rect">
            <a:avLst/>
          </a:prstGeom>
          <a:noFill/>
          <a:ln>
            <a:noFill/>
          </a:ln>
        </p:spPr>
      </p:sp>
      <p:sp>
        <p:nvSpPr>
          <p:cNvPr id="1294" name="Google Shape;1294;p114"/>
          <p:cNvSpPr>
            <a:spLocks noGrp="1"/>
          </p:cNvSpPr>
          <p:nvPr>
            <p:ph type="pic" idx="14"/>
          </p:nvPr>
        </p:nvSpPr>
        <p:spPr>
          <a:xfrm>
            <a:off x="1247038" y="2656532"/>
            <a:ext cx="319800" cy="320100"/>
          </a:xfrm>
          <a:prstGeom prst="rect">
            <a:avLst/>
          </a:prstGeom>
          <a:noFill/>
          <a:ln>
            <a:noFill/>
          </a:ln>
        </p:spPr>
      </p:sp>
      <p:sp>
        <p:nvSpPr>
          <p:cNvPr id="1295" name="Google Shape;1295;p114"/>
          <p:cNvSpPr>
            <a:spLocks noGrp="1"/>
          </p:cNvSpPr>
          <p:nvPr>
            <p:ph type="pic" idx="15"/>
          </p:nvPr>
        </p:nvSpPr>
        <p:spPr>
          <a:xfrm>
            <a:off x="1247038" y="3306257"/>
            <a:ext cx="319800" cy="320100"/>
          </a:xfrm>
          <a:prstGeom prst="rect">
            <a:avLst/>
          </a:prstGeom>
          <a:noFill/>
          <a:ln>
            <a:noFill/>
          </a:ln>
        </p:spPr>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1296"/>
        <p:cNvGrpSpPr/>
        <p:nvPr/>
      </p:nvGrpSpPr>
      <p:grpSpPr>
        <a:xfrm>
          <a:off x="0" y="0"/>
          <a:ext cx="0" cy="0"/>
          <a:chOff x="0" y="0"/>
          <a:chExt cx="0" cy="0"/>
        </a:xfrm>
      </p:grpSpPr>
      <p:cxnSp>
        <p:nvCxnSpPr>
          <p:cNvPr id="1297" name="Google Shape;1297;p115"/>
          <p:cNvCxnSpPr/>
          <p:nvPr/>
        </p:nvCxnSpPr>
        <p:spPr>
          <a:xfrm flipH="1">
            <a:off x="1624951" y="118901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98" name="Google Shape;1298;p115"/>
          <p:cNvCxnSpPr/>
          <p:nvPr/>
        </p:nvCxnSpPr>
        <p:spPr>
          <a:xfrm flipH="1">
            <a:off x="1617227" y="1837003"/>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299" name="Google Shape;1299;p115"/>
          <p:cNvCxnSpPr/>
          <p:nvPr/>
        </p:nvCxnSpPr>
        <p:spPr>
          <a:xfrm flipH="1">
            <a:off x="1617227" y="249065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1300" name="Google Shape;1300;p115"/>
          <p:cNvCxnSpPr/>
          <p:nvPr/>
        </p:nvCxnSpPr>
        <p:spPr>
          <a:xfrm flipH="1">
            <a:off x="1624951" y="3149961"/>
            <a:ext cx="3972000" cy="4500"/>
          </a:xfrm>
          <a:prstGeom prst="straightConnector1">
            <a:avLst/>
          </a:prstGeom>
          <a:noFill/>
          <a:ln w="19050" cap="flat" cmpd="sng">
            <a:solidFill>
              <a:schemeClr val="dk2"/>
            </a:solidFill>
            <a:prstDash val="solid"/>
            <a:round/>
            <a:headEnd type="none" w="sm" len="sm"/>
            <a:tailEnd type="none" w="sm" len="sm"/>
          </a:ln>
        </p:spPr>
      </p:cxnSp>
      <p:sp>
        <p:nvSpPr>
          <p:cNvPr id="1301" name="Google Shape;1301;p115"/>
          <p:cNvSpPr/>
          <p:nvPr/>
        </p:nvSpPr>
        <p:spPr>
          <a:xfrm>
            <a:off x="1137290" y="916947"/>
            <a:ext cx="547200" cy="5484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1302" name="Google Shape;1302;p115"/>
          <p:cNvSpPr/>
          <p:nvPr/>
        </p:nvSpPr>
        <p:spPr>
          <a:xfrm>
            <a:off x="1135926" y="1564932"/>
            <a:ext cx="548700" cy="5484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1303" name="Google Shape;1303;p115"/>
          <p:cNvSpPr/>
          <p:nvPr/>
        </p:nvSpPr>
        <p:spPr>
          <a:xfrm>
            <a:off x="1135926" y="2218581"/>
            <a:ext cx="548700" cy="5484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1304" name="Google Shape;1304;p115"/>
          <p:cNvSpPr/>
          <p:nvPr/>
        </p:nvSpPr>
        <p:spPr>
          <a:xfrm>
            <a:off x="1136789" y="2877890"/>
            <a:ext cx="548700" cy="5484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1305" name="Google Shape;1305;p115"/>
          <p:cNvSpPr txBox="1">
            <a:spLocks noGrp="1"/>
          </p:cNvSpPr>
          <p:nvPr>
            <p:ph type="subTitle" idx="1"/>
          </p:nvPr>
        </p:nvSpPr>
        <p:spPr>
          <a:xfrm>
            <a:off x="5689525" y="967168"/>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06" name="Google Shape;1306;p115"/>
          <p:cNvSpPr txBox="1">
            <a:spLocks noGrp="1"/>
          </p:cNvSpPr>
          <p:nvPr>
            <p:ph type="subTitle" idx="2"/>
          </p:nvPr>
        </p:nvSpPr>
        <p:spPr>
          <a:xfrm>
            <a:off x="5689525" y="1615152"/>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07" name="Google Shape;1307;p115"/>
          <p:cNvSpPr txBox="1">
            <a:spLocks noGrp="1"/>
          </p:cNvSpPr>
          <p:nvPr>
            <p:ph type="subTitle" idx="3"/>
          </p:nvPr>
        </p:nvSpPr>
        <p:spPr>
          <a:xfrm>
            <a:off x="5689525" y="2268802"/>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08" name="Google Shape;1308;p115"/>
          <p:cNvSpPr txBox="1">
            <a:spLocks noGrp="1"/>
          </p:cNvSpPr>
          <p:nvPr>
            <p:ph type="subTitle" idx="4"/>
          </p:nvPr>
        </p:nvSpPr>
        <p:spPr>
          <a:xfrm>
            <a:off x="5689525" y="2928111"/>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09" name="Google Shape;1309;p115"/>
          <p:cNvSpPr/>
          <p:nvPr/>
        </p:nvSpPr>
        <p:spPr>
          <a:xfrm>
            <a:off x="2678323" y="2925861"/>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310" name="Google Shape;1310;p115"/>
          <p:cNvSpPr/>
          <p:nvPr/>
        </p:nvSpPr>
        <p:spPr>
          <a:xfrm>
            <a:off x="2459173" y="2266552"/>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311" name="Google Shape;1311;p115"/>
          <p:cNvSpPr/>
          <p:nvPr/>
        </p:nvSpPr>
        <p:spPr>
          <a:xfrm>
            <a:off x="2191273" y="1612902"/>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312" name="Google Shape;1312;p115"/>
          <p:cNvSpPr/>
          <p:nvPr/>
        </p:nvSpPr>
        <p:spPr>
          <a:xfrm>
            <a:off x="1929823" y="998578"/>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313" name="Google Shape;1313;p115"/>
          <p:cNvSpPr txBox="1">
            <a:spLocks noGrp="1"/>
          </p:cNvSpPr>
          <p:nvPr>
            <p:ph type="subTitle" idx="5"/>
          </p:nvPr>
        </p:nvSpPr>
        <p:spPr>
          <a:xfrm>
            <a:off x="2191273" y="1031218"/>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314" name="Google Shape;1314;p115"/>
          <p:cNvSpPr txBox="1">
            <a:spLocks noGrp="1"/>
          </p:cNvSpPr>
          <p:nvPr>
            <p:ph type="subTitle" idx="6"/>
          </p:nvPr>
        </p:nvSpPr>
        <p:spPr>
          <a:xfrm>
            <a:off x="2331673" y="1679202"/>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315" name="Google Shape;1315;p115"/>
          <p:cNvSpPr txBox="1">
            <a:spLocks noGrp="1"/>
          </p:cNvSpPr>
          <p:nvPr>
            <p:ph type="subTitle" idx="7"/>
          </p:nvPr>
        </p:nvSpPr>
        <p:spPr>
          <a:xfrm>
            <a:off x="2654473" y="2332852"/>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1316" name="Google Shape;1316;p115"/>
          <p:cNvSpPr txBox="1">
            <a:spLocks noGrp="1"/>
          </p:cNvSpPr>
          <p:nvPr>
            <p:ph type="subTitle" idx="8"/>
          </p:nvPr>
        </p:nvSpPr>
        <p:spPr>
          <a:xfrm>
            <a:off x="2863423" y="2992161"/>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1317" name="Google Shape;1317;p115"/>
          <p:cNvCxnSpPr/>
          <p:nvPr/>
        </p:nvCxnSpPr>
        <p:spPr>
          <a:xfrm flipH="1">
            <a:off x="1652107" y="3824154"/>
            <a:ext cx="3972000" cy="4500"/>
          </a:xfrm>
          <a:prstGeom prst="straightConnector1">
            <a:avLst/>
          </a:prstGeom>
          <a:noFill/>
          <a:ln w="19050" cap="flat" cmpd="sng">
            <a:solidFill>
              <a:schemeClr val="dk2"/>
            </a:solidFill>
            <a:prstDash val="solid"/>
            <a:round/>
            <a:headEnd type="none" w="sm" len="sm"/>
            <a:tailEnd type="none" w="sm" len="sm"/>
          </a:ln>
        </p:spPr>
      </p:cxnSp>
      <p:sp>
        <p:nvSpPr>
          <p:cNvPr id="1318" name="Google Shape;1318;p115"/>
          <p:cNvSpPr/>
          <p:nvPr/>
        </p:nvSpPr>
        <p:spPr>
          <a:xfrm>
            <a:off x="1137233" y="3529308"/>
            <a:ext cx="548700" cy="5484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1319" name="Google Shape;1319;p115"/>
          <p:cNvSpPr/>
          <p:nvPr/>
        </p:nvSpPr>
        <p:spPr>
          <a:xfrm>
            <a:off x="2890579" y="3602156"/>
            <a:ext cx="1600200" cy="4527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1320" name="Google Shape;1320;p115"/>
          <p:cNvSpPr txBox="1">
            <a:spLocks noGrp="1"/>
          </p:cNvSpPr>
          <p:nvPr>
            <p:ph type="body" idx="9"/>
          </p:nvPr>
        </p:nvSpPr>
        <p:spPr>
          <a:xfrm>
            <a:off x="2918115" y="3666810"/>
            <a:ext cx="1572600" cy="3216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21" name="Google Shape;1321;p115"/>
          <p:cNvSpPr txBox="1">
            <a:spLocks noGrp="1"/>
          </p:cNvSpPr>
          <p:nvPr>
            <p:ph type="body" idx="13"/>
          </p:nvPr>
        </p:nvSpPr>
        <p:spPr>
          <a:xfrm>
            <a:off x="5689526" y="3606656"/>
            <a:ext cx="2501100" cy="448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22" name="Google Shape;1322;p115"/>
          <p:cNvSpPr>
            <a:spLocks noGrp="1"/>
          </p:cNvSpPr>
          <p:nvPr>
            <p:ph type="pic" idx="14"/>
          </p:nvPr>
        </p:nvSpPr>
        <p:spPr>
          <a:xfrm>
            <a:off x="1250226" y="1036915"/>
            <a:ext cx="319800" cy="320100"/>
          </a:xfrm>
          <a:prstGeom prst="rect">
            <a:avLst/>
          </a:prstGeom>
          <a:noFill/>
          <a:ln>
            <a:noFill/>
          </a:ln>
        </p:spPr>
      </p:sp>
      <p:sp>
        <p:nvSpPr>
          <p:cNvPr id="1323" name="Google Shape;1323;p115"/>
          <p:cNvSpPr>
            <a:spLocks noGrp="1"/>
          </p:cNvSpPr>
          <p:nvPr>
            <p:ph type="pic" idx="15"/>
          </p:nvPr>
        </p:nvSpPr>
        <p:spPr>
          <a:xfrm>
            <a:off x="1247038" y="1679262"/>
            <a:ext cx="319800" cy="320100"/>
          </a:xfrm>
          <a:prstGeom prst="rect">
            <a:avLst/>
          </a:prstGeom>
          <a:noFill/>
          <a:ln>
            <a:noFill/>
          </a:ln>
        </p:spPr>
      </p:sp>
      <p:sp>
        <p:nvSpPr>
          <p:cNvPr id="1324" name="Google Shape;1324;p115"/>
          <p:cNvSpPr>
            <a:spLocks noGrp="1"/>
          </p:cNvSpPr>
          <p:nvPr>
            <p:ph type="pic" idx="16"/>
          </p:nvPr>
        </p:nvSpPr>
        <p:spPr>
          <a:xfrm>
            <a:off x="1248286" y="2335133"/>
            <a:ext cx="319800" cy="320100"/>
          </a:xfrm>
          <a:prstGeom prst="rect">
            <a:avLst/>
          </a:prstGeom>
          <a:noFill/>
          <a:ln>
            <a:noFill/>
          </a:ln>
        </p:spPr>
      </p:sp>
      <p:sp>
        <p:nvSpPr>
          <p:cNvPr id="1325" name="Google Shape;1325;p115"/>
          <p:cNvSpPr>
            <a:spLocks noGrp="1"/>
          </p:cNvSpPr>
          <p:nvPr>
            <p:ph type="pic" idx="17"/>
          </p:nvPr>
        </p:nvSpPr>
        <p:spPr>
          <a:xfrm>
            <a:off x="1258624" y="2992221"/>
            <a:ext cx="319800" cy="320100"/>
          </a:xfrm>
          <a:prstGeom prst="rect">
            <a:avLst/>
          </a:prstGeom>
          <a:noFill/>
          <a:ln>
            <a:noFill/>
          </a:ln>
        </p:spPr>
      </p:sp>
      <p:sp>
        <p:nvSpPr>
          <p:cNvPr id="1326" name="Google Shape;1326;p115"/>
          <p:cNvSpPr>
            <a:spLocks noGrp="1"/>
          </p:cNvSpPr>
          <p:nvPr>
            <p:ph type="pic" idx="18"/>
          </p:nvPr>
        </p:nvSpPr>
        <p:spPr>
          <a:xfrm>
            <a:off x="1257522" y="3649249"/>
            <a:ext cx="319800" cy="320100"/>
          </a:xfrm>
          <a:prstGeom prst="rect">
            <a:avLst/>
          </a:prstGeom>
          <a:noFill/>
          <a:ln>
            <a:noFill/>
          </a:ln>
        </p:spPr>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1327"/>
        <p:cNvGrpSpPr/>
        <p:nvPr/>
      </p:nvGrpSpPr>
      <p:grpSpPr>
        <a:xfrm>
          <a:off x="0" y="0"/>
          <a:ext cx="0" cy="0"/>
          <a:chOff x="0" y="0"/>
          <a:chExt cx="0" cy="0"/>
        </a:xfrm>
      </p:grpSpPr>
      <p:sp>
        <p:nvSpPr>
          <p:cNvPr id="1328" name="Google Shape;1328;p116"/>
          <p:cNvSpPr/>
          <p:nvPr/>
        </p:nvSpPr>
        <p:spPr>
          <a:xfrm>
            <a:off x="3676872" y="1465302"/>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329" name="Google Shape;1329;p116"/>
          <p:cNvSpPr/>
          <p:nvPr/>
        </p:nvSpPr>
        <p:spPr>
          <a:xfrm>
            <a:off x="4257675" y="244217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330" name="Google Shape;1330;p116"/>
          <p:cNvSpPr/>
          <p:nvPr/>
        </p:nvSpPr>
        <p:spPr>
          <a:xfrm>
            <a:off x="3123979" y="244217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331" name="Google Shape;1331;p116"/>
          <p:cNvGrpSpPr/>
          <p:nvPr/>
        </p:nvGrpSpPr>
        <p:grpSpPr>
          <a:xfrm rot="5400000" flipH="1">
            <a:off x="2878537" y="3159247"/>
            <a:ext cx="120038" cy="370102"/>
            <a:chOff x="8582641" y="10031581"/>
            <a:chExt cx="320100" cy="986939"/>
          </a:xfrm>
        </p:grpSpPr>
        <p:cxnSp>
          <p:nvCxnSpPr>
            <p:cNvPr id="1332" name="Google Shape;1332;p11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1333" name="Google Shape;1333;p11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334" name="Google Shape;1334;p116"/>
          <p:cNvGrpSpPr/>
          <p:nvPr/>
        </p:nvGrpSpPr>
        <p:grpSpPr>
          <a:xfrm rot="-5400000" flipH="1">
            <a:off x="6097248" y="3117736"/>
            <a:ext cx="120037" cy="370102"/>
            <a:chOff x="8582641" y="10031581"/>
            <a:chExt cx="320100" cy="986939"/>
          </a:xfrm>
        </p:grpSpPr>
        <p:cxnSp>
          <p:nvCxnSpPr>
            <p:cNvPr id="1335" name="Google Shape;1335;p11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1336" name="Google Shape;1336;p11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337" name="Google Shape;1337;p116"/>
          <p:cNvGrpSpPr/>
          <p:nvPr/>
        </p:nvGrpSpPr>
        <p:grpSpPr>
          <a:xfrm rot="-5400000" flipH="1">
            <a:off x="5602141" y="920956"/>
            <a:ext cx="120037" cy="1360327"/>
            <a:chOff x="8582641" y="7390982"/>
            <a:chExt cx="320100" cy="3627538"/>
          </a:xfrm>
        </p:grpSpPr>
        <p:cxnSp>
          <p:nvCxnSpPr>
            <p:cNvPr id="1338" name="Google Shape;1338;p11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1339" name="Google Shape;1339;p11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340" name="Google Shape;1340;p116"/>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41" name="Google Shape;1341;p116"/>
          <p:cNvSpPr txBox="1">
            <a:spLocks noGrp="1"/>
          </p:cNvSpPr>
          <p:nvPr>
            <p:ph type="subTitle" idx="1"/>
          </p:nvPr>
        </p:nvSpPr>
        <p:spPr>
          <a:xfrm>
            <a:off x="6423405" y="1354345"/>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42" name="Google Shape;1342;p116"/>
          <p:cNvSpPr txBox="1">
            <a:spLocks noGrp="1"/>
          </p:cNvSpPr>
          <p:nvPr>
            <p:ph type="subTitle" idx="2"/>
          </p:nvPr>
        </p:nvSpPr>
        <p:spPr>
          <a:xfrm>
            <a:off x="6423405" y="1055103"/>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43" name="Google Shape;1343;p116"/>
          <p:cNvSpPr txBox="1">
            <a:spLocks noGrp="1"/>
          </p:cNvSpPr>
          <p:nvPr>
            <p:ph type="subTitle" idx="3"/>
          </p:nvPr>
        </p:nvSpPr>
        <p:spPr>
          <a:xfrm>
            <a:off x="6423405" y="1662184"/>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44" name="Google Shape;1344;p116"/>
          <p:cNvSpPr txBox="1">
            <a:spLocks noGrp="1"/>
          </p:cNvSpPr>
          <p:nvPr>
            <p:ph type="subTitle" idx="4"/>
          </p:nvPr>
        </p:nvSpPr>
        <p:spPr>
          <a:xfrm>
            <a:off x="6423405" y="3106950"/>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45" name="Google Shape;1345;p116"/>
          <p:cNvSpPr txBox="1">
            <a:spLocks noGrp="1"/>
          </p:cNvSpPr>
          <p:nvPr>
            <p:ph type="subTitle" idx="5"/>
          </p:nvPr>
        </p:nvSpPr>
        <p:spPr>
          <a:xfrm>
            <a:off x="6423405" y="2807707"/>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46" name="Google Shape;1346;p116"/>
          <p:cNvSpPr txBox="1">
            <a:spLocks noGrp="1"/>
          </p:cNvSpPr>
          <p:nvPr>
            <p:ph type="subTitle" idx="6"/>
          </p:nvPr>
        </p:nvSpPr>
        <p:spPr>
          <a:xfrm>
            <a:off x="6423405" y="3414788"/>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47" name="Google Shape;1347;p116"/>
          <p:cNvSpPr txBox="1">
            <a:spLocks noGrp="1"/>
          </p:cNvSpPr>
          <p:nvPr>
            <p:ph type="subTitle" idx="7"/>
          </p:nvPr>
        </p:nvSpPr>
        <p:spPr>
          <a:xfrm>
            <a:off x="433625" y="3106950"/>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48" name="Google Shape;1348;p116"/>
          <p:cNvSpPr txBox="1">
            <a:spLocks noGrp="1"/>
          </p:cNvSpPr>
          <p:nvPr>
            <p:ph type="subTitle" idx="8"/>
          </p:nvPr>
        </p:nvSpPr>
        <p:spPr>
          <a:xfrm>
            <a:off x="433625" y="2807707"/>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49" name="Google Shape;1349;p116"/>
          <p:cNvSpPr txBox="1">
            <a:spLocks noGrp="1"/>
          </p:cNvSpPr>
          <p:nvPr>
            <p:ph type="subTitle" idx="9"/>
          </p:nvPr>
        </p:nvSpPr>
        <p:spPr>
          <a:xfrm>
            <a:off x="433625" y="3442499"/>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1350"/>
        <p:cNvGrpSpPr/>
        <p:nvPr/>
      </p:nvGrpSpPr>
      <p:grpSpPr>
        <a:xfrm>
          <a:off x="0" y="0"/>
          <a:ext cx="0" cy="0"/>
          <a:chOff x="0" y="0"/>
          <a:chExt cx="0" cy="0"/>
        </a:xfrm>
      </p:grpSpPr>
      <p:grpSp>
        <p:nvGrpSpPr>
          <p:cNvPr id="1351" name="Google Shape;1351;p117"/>
          <p:cNvGrpSpPr/>
          <p:nvPr/>
        </p:nvGrpSpPr>
        <p:grpSpPr>
          <a:xfrm rot="5400000" flipH="1">
            <a:off x="3386603" y="3312333"/>
            <a:ext cx="120038" cy="1360327"/>
            <a:chOff x="8582641" y="7390982"/>
            <a:chExt cx="320100" cy="3627538"/>
          </a:xfrm>
        </p:grpSpPr>
        <p:cxnSp>
          <p:nvCxnSpPr>
            <p:cNvPr id="1352" name="Google Shape;1352;p117"/>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1353" name="Google Shape;1353;p1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354" name="Google Shape;1354;p117"/>
          <p:cNvGrpSpPr/>
          <p:nvPr/>
        </p:nvGrpSpPr>
        <p:grpSpPr>
          <a:xfrm rot="-5400000" flipH="1">
            <a:off x="6113197" y="2529570"/>
            <a:ext cx="120038" cy="370102"/>
            <a:chOff x="8582641" y="10031581"/>
            <a:chExt cx="320100" cy="986939"/>
          </a:xfrm>
        </p:grpSpPr>
        <p:cxnSp>
          <p:nvCxnSpPr>
            <p:cNvPr id="1355" name="Google Shape;1355;p11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1356" name="Google Shape;1356;p1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357" name="Google Shape;1357;p117"/>
          <p:cNvSpPr/>
          <p:nvPr/>
        </p:nvSpPr>
        <p:spPr>
          <a:xfrm>
            <a:off x="3700795" y="1271263"/>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358" name="Google Shape;1358;p117"/>
          <p:cNvSpPr/>
          <p:nvPr/>
        </p:nvSpPr>
        <p:spPr>
          <a:xfrm>
            <a:off x="4273624" y="1857385"/>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359" name="Google Shape;1359;p117"/>
          <p:cNvSpPr/>
          <p:nvPr/>
        </p:nvSpPr>
        <p:spPr>
          <a:xfrm>
            <a:off x="3139927" y="1857385"/>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360" name="Google Shape;1360;p117"/>
          <p:cNvSpPr/>
          <p:nvPr/>
        </p:nvSpPr>
        <p:spPr>
          <a:xfrm>
            <a:off x="3714750" y="2406118"/>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1361" name="Google Shape;1361;p117"/>
          <p:cNvGrpSpPr/>
          <p:nvPr/>
        </p:nvGrpSpPr>
        <p:grpSpPr>
          <a:xfrm rot="-5400000" flipH="1">
            <a:off x="5604135" y="712506"/>
            <a:ext cx="120037" cy="1360327"/>
            <a:chOff x="8582641" y="7390982"/>
            <a:chExt cx="320100" cy="3627538"/>
          </a:xfrm>
        </p:grpSpPr>
        <p:cxnSp>
          <p:nvCxnSpPr>
            <p:cNvPr id="1362" name="Google Shape;1362;p117"/>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1363" name="Google Shape;1363;p1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1364" name="Google Shape;1364;p117"/>
          <p:cNvGrpSpPr/>
          <p:nvPr/>
        </p:nvGrpSpPr>
        <p:grpSpPr>
          <a:xfrm rot="5400000" flipH="1">
            <a:off x="2891496" y="2529602"/>
            <a:ext cx="120037" cy="370102"/>
            <a:chOff x="8582641" y="10031581"/>
            <a:chExt cx="320100" cy="986939"/>
          </a:xfrm>
        </p:grpSpPr>
        <p:cxnSp>
          <p:nvCxnSpPr>
            <p:cNvPr id="1365" name="Google Shape;1365;p11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1366" name="Google Shape;1366;p1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1367" name="Google Shape;1367;p117"/>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68" name="Google Shape;1368;p117"/>
          <p:cNvSpPr txBox="1">
            <a:spLocks noGrp="1"/>
          </p:cNvSpPr>
          <p:nvPr>
            <p:ph type="subTitle" idx="1"/>
          </p:nvPr>
        </p:nvSpPr>
        <p:spPr>
          <a:xfrm>
            <a:off x="6453425" y="2497348"/>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69" name="Google Shape;1369;p117"/>
          <p:cNvSpPr txBox="1">
            <a:spLocks noGrp="1"/>
          </p:cNvSpPr>
          <p:nvPr>
            <p:ph type="subTitle" idx="2"/>
          </p:nvPr>
        </p:nvSpPr>
        <p:spPr>
          <a:xfrm>
            <a:off x="6453425" y="2198106"/>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70" name="Google Shape;1370;p117"/>
          <p:cNvSpPr txBox="1">
            <a:spLocks noGrp="1"/>
          </p:cNvSpPr>
          <p:nvPr>
            <p:ph type="subTitle" idx="3"/>
          </p:nvPr>
        </p:nvSpPr>
        <p:spPr>
          <a:xfrm>
            <a:off x="6453425" y="2832898"/>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71" name="Google Shape;1371;p117"/>
          <p:cNvSpPr txBox="1">
            <a:spLocks noGrp="1"/>
          </p:cNvSpPr>
          <p:nvPr>
            <p:ph type="subTitle" idx="4"/>
          </p:nvPr>
        </p:nvSpPr>
        <p:spPr>
          <a:xfrm>
            <a:off x="509825" y="2455784"/>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72" name="Google Shape;1372;p117"/>
          <p:cNvSpPr txBox="1">
            <a:spLocks noGrp="1"/>
          </p:cNvSpPr>
          <p:nvPr>
            <p:ph type="subTitle" idx="5"/>
          </p:nvPr>
        </p:nvSpPr>
        <p:spPr>
          <a:xfrm>
            <a:off x="509825" y="2156541"/>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73" name="Google Shape;1373;p117"/>
          <p:cNvSpPr txBox="1">
            <a:spLocks noGrp="1"/>
          </p:cNvSpPr>
          <p:nvPr>
            <p:ph type="subTitle" idx="6"/>
          </p:nvPr>
        </p:nvSpPr>
        <p:spPr>
          <a:xfrm>
            <a:off x="509825" y="2791333"/>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74" name="Google Shape;1374;p117"/>
          <p:cNvSpPr txBox="1">
            <a:spLocks noGrp="1"/>
          </p:cNvSpPr>
          <p:nvPr>
            <p:ph type="subTitle" idx="7"/>
          </p:nvPr>
        </p:nvSpPr>
        <p:spPr>
          <a:xfrm>
            <a:off x="509825" y="3751187"/>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75" name="Google Shape;1375;p117"/>
          <p:cNvSpPr txBox="1">
            <a:spLocks noGrp="1"/>
          </p:cNvSpPr>
          <p:nvPr>
            <p:ph type="subTitle" idx="8"/>
          </p:nvPr>
        </p:nvSpPr>
        <p:spPr>
          <a:xfrm>
            <a:off x="509825" y="3451945"/>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1376" name="Google Shape;1376;p117"/>
          <p:cNvSpPr txBox="1">
            <a:spLocks noGrp="1"/>
          </p:cNvSpPr>
          <p:nvPr>
            <p:ph type="subTitle" idx="9"/>
          </p:nvPr>
        </p:nvSpPr>
        <p:spPr>
          <a:xfrm>
            <a:off x="509825" y="4086736"/>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377" name="Google Shape;1377;p117"/>
          <p:cNvSpPr txBox="1">
            <a:spLocks noGrp="1"/>
          </p:cNvSpPr>
          <p:nvPr>
            <p:ph type="body" idx="13"/>
          </p:nvPr>
        </p:nvSpPr>
        <p:spPr>
          <a:xfrm>
            <a:off x="6453426" y="1055453"/>
            <a:ext cx="2236500" cy="339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78" name="Google Shape;1378;p117"/>
          <p:cNvSpPr txBox="1">
            <a:spLocks noGrp="1"/>
          </p:cNvSpPr>
          <p:nvPr>
            <p:ph type="body" idx="14"/>
          </p:nvPr>
        </p:nvSpPr>
        <p:spPr>
          <a:xfrm>
            <a:off x="6451932" y="1318683"/>
            <a:ext cx="2236500" cy="448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79" name="Google Shape;1379;p117"/>
          <p:cNvSpPr txBox="1">
            <a:spLocks noGrp="1"/>
          </p:cNvSpPr>
          <p:nvPr>
            <p:ph type="body" idx="15"/>
          </p:nvPr>
        </p:nvSpPr>
        <p:spPr>
          <a:xfrm>
            <a:off x="6450438" y="1600284"/>
            <a:ext cx="2236500" cy="448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1380"/>
        <p:cNvGrpSpPr/>
        <p:nvPr/>
      </p:nvGrpSpPr>
      <p:grpSpPr>
        <a:xfrm>
          <a:off x="0" y="0"/>
          <a:ext cx="0" cy="0"/>
          <a:chOff x="0" y="0"/>
          <a:chExt cx="0" cy="0"/>
        </a:xfrm>
      </p:grpSpPr>
      <p:grpSp>
        <p:nvGrpSpPr>
          <p:cNvPr id="1381" name="Google Shape;1381;p118"/>
          <p:cNvGrpSpPr/>
          <p:nvPr/>
        </p:nvGrpSpPr>
        <p:grpSpPr>
          <a:xfrm>
            <a:off x="3204825" y="1483500"/>
            <a:ext cx="2716200" cy="2104675"/>
            <a:chOff x="3204825" y="1483500"/>
            <a:chExt cx="2716200" cy="2104675"/>
          </a:xfrm>
        </p:grpSpPr>
        <p:sp>
          <p:nvSpPr>
            <p:cNvPr id="1382" name="Google Shape;1382;p118"/>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83" name="Google Shape;1383;p118"/>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1384" name="Google Shape;1384;p118"/>
          <p:cNvGrpSpPr/>
          <p:nvPr/>
        </p:nvGrpSpPr>
        <p:grpSpPr>
          <a:xfrm rot="1498708">
            <a:off x="1515283" y="598235"/>
            <a:ext cx="2551331" cy="1371812"/>
            <a:chOff x="1191527" y="2380720"/>
            <a:chExt cx="2551800" cy="1371600"/>
          </a:xfrm>
        </p:grpSpPr>
        <p:cxnSp>
          <p:nvCxnSpPr>
            <p:cNvPr id="1385" name="Google Shape;1385;p118"/>
            <p:cNvCxnSpPr>
              <a:stCxn id="138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86" name="Google Shape;1386;p11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87" name="Google Shape;1387;p118"/>
          <p:cNvGrpSpPr/>
          <p:nvPr/>
        </p:nvGrpSpPr>
        <p:grpSpPr>
          <a:xfrm rot="-1498708" flipH="1">
            <a:off x="5162311" y="598235"/>
            <a:ext cx="2551331" cy="1371812"/>
            <a:chOff x="1191527" y="2380720"/>
            <a:chExt cx="2551800" cy="1371600"/>
          </a:xfrm>
        </p:grpSpPr>
        <p:cxnSp>
          <p:nvCxnSpPr>
            <p:cNvPr id="1388" name="Google Shape;1388;p118"/>
            <p:cNvCxnSpPr>
              <a:stCxn id="138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89" name="Google Shape;1389;p11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90" name="Google Shape;1390;p118"/>
          <p:cNvGrpSpPr/>
          <p:nvPr/>
        </p:nvGrpSpPr>
        <p:grpSpPr>
          <a:xfrm rot="-9301292">
            <a:off x="5162311" y="2636655"/>
            <a:ext cx="2551331" cy="1371812"/>
            <a:chOff x="1191527" y="2380720"/>
            <a:chExt cx="2551800" cy="1371600"/>
          </a:xfrm>
        </p:grpSpPr>
        <p:cxnSp>
          <p:nvCxnSpPr>
            <p:cNvPr id="1391" name="Google Shape;1391;p118"/>
            <p:cNvCxnSpPr>
              <a:stCxn id="139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92" name="Google Shape;1392;p11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393" name="Google Shape;1393;p118"/>
          <p:cNvGrpSpPr/>
          <p:nvPr/>
        </p:nvGrpSpPr>
        <p:grpSpPr>
          <a:xfrm rot="9301292" flipH="1">
            <a:off x="1515283" y="2636655"/>
            <a:ext cx="2551331" cy="1371812"/>
            <a:chOff x="1191527" y="2380720"/>
            <a:chExt cx="2551800" cy="1371600"/>
          </a:xfrm>
        </p:grpSpPr>
        <p:cxnSp>
          <p:nvCxnSpPr>
            <p:cNvPr id="1394" name="Google Shape;1394;p118"/>
            <p:cNvCxnSpPr>
              <a:stCxn id="1395"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395" name="Google Shape;1395;p11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1396" name="Google Shape;1396;p118"/>
          <p:cNvSpPr>
            <a:spLocks noGrp="1"/>
          </p:cNvSpPr>
          <p:nvPr>
            <p:ph type="pic" idx="2"/>
          </p:nvPr>
        </p:nvSpPr>
        <p:spPr>
          <a:xfrm>
            <a:off x="1867548" y="660245"/>
            <a:ext cx="776700" cy="777300"/>
          </a:xfrm>
          <a:prstGeom prst="rect">
            <a:avLst/>
          </a:prstGeom>
          <a:noFill/>
          <a:ln>
            <a:noFill/>
          </a:ln>
        </p:spPr>
      </p:sp>
      <p:sp>
        <p:nvSpPr>
          <p:cNvPr id="1397" name="Google Shape;1397;p118"/>
          <p:cNvSpPr>
            <a:spLocks noGrp="1"/>
          </p:cNvSpPr>
          <p:nvPr>
            <p:ph type="pic" idx="3"/>
          </p:nvPr>
        </p:nvSpPr>
        <p:spPr>
          <a:xfrm>
            <a:off x="1863861" y="3199563"/>
            <a:ext cx="776700" cy="777300"/>
          </a:xfrm>
          <a:prstGeom prst="rect">
            <a:avLst/>
          </a:prstGeom>
          <a:noFill/>
          <a:ln>
            <a:noFill/>
          </a:ln>
        </p:spPr>
      </p:sp>
      <p:sp>
        <p:nvSpPr>
          <p:cNvPr id="1398" name="Google Shape;1398;p118"/>
          <p:cNvSpPr>
            <a:spLocks noGrp="1"/>
          </p:cNvSpPr>
          <p:nvPr>
            <p:ph type="pic" idx="4"/>
          </p:nvPr>
        </p:nvSpPr>
        <p:spPr>
          <a:xfrm>
            <a:off x="6584138" y="660245"/>
            <a:ext cx="776700" cy="777300"/>
          </a:xfrm>
          <a:prstGeom prst="rect">
            <a:avLst/>
          </a:prstGeom>
          <a:noFill/>
          <a:ln>
            <a:noFill/>
          </a:ln>
        </p:spPr>
      </p:sp>
      <p:sp>
        <p:nvSpPr>
          <p:cNvPr id="1399" name="Google Shape;1399;p118"/>
          <p:cNvSpPr>
            <a:spLocks noGrp="1"/>
          </p:cNvSpPr>
          <p:nvPr>
            <p:ph type="pic" idx="5"/>
          </p:nvPr>
        </p:nvSpPr>
        <p:spPr>
          <a:xfrm>
            <a:off x="6598189" y="3199563"/>
            <a:ext cx="776700" cy="777300"/>
          </a:xfrm>
          <a:prstGeom prst="rect">
            <a:avLst/>
          </a:prstGeom>
          <a:no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1400"/>
        <p:cNvGrpSpPr/>
        <p:nvPr/>
      </p:nvGrpSpPr>
      <p:grpSpPr>
        <a:xfrm>
          <a:off x="0" y="0"/>
          <a:ext cx="0" cy="0"/>
          <a:chOff x="0" y="0"/>
          <a:chExt cx="0" cy="0"/>
        </a:xfrm>
      </p:grpSpPr>
      <p:grpSp>
        <p:nvGrpSpPr>
          <p:cNvPr id="1401" name="Google Shape;1401;p119"/>
          <p:cNvGrpSpPr/>
          <p:nvPr/>
        </p:nvGrpSpPr>
        <p:grpSpPr>
          <a:xfrm>
            <a:off x="3204825" y="1483500"/>
            <a:ext cx="2716200" cy="2104675"/>
            <a:chOff x="3204825" y="1483500"/>
            <a:chExt cx="2716200" cy="2104675"/>
          </a:xfrm>
        </p:grpSpPr>
        <p:sp>
          <p:nvSpPr>
            <p:cNvPr id="1402" name="Google Shape;1402;p119"/>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03" name="Google Shape;1403;p119"/>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1404" name="Google Shape;1404;p119"/>
          <p:cNvGrpSpPr/>
          <p:nvPr/>
        </p:nvGrpSpPr>
        <p:grpSpPr>
          <a:xfrm rot="1498708">
            <a:off x="1667683" y="522036"/>
            <a:ext cx="2551331" cy="1371812"/>
            <a:chOff x="1191527" y="2380720"/>
            <a:chExt cx="2551800" cy="1371600"/>
          </a:xfrm>
        </p:grpSpPr>
        <p:cxnSp>
          <p:nvCxnSpPr>
            <p:cNvPr id="1405" name="Google Shape;1405;p119"/>
            <p:cNvCxnSpPr>
              <a:stCxn id="140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406" name="Google Shape;1406;p11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407" name="Google Shape;1407;p119"/>
          <p:cNvGrpSpPr/>
          <p:nvPr/>
        </p:nvGrpSpPr>
        <p:grpSpPr>
          <a:xfrm rot="-1498708" flipH="1">
            <a:off x="4781311" y="522036"/>
            <a:ext cx="2551331" cy="1371812"/>
            <a:chOff x="1191527" y="2380720"/>
            <a:chExt cx="2551800" cy="1371600"/>
          </a:xfrm>
        </p:grpSpPr>
        <p:cxnSp>
          <p:nvCxnSpPr>
            <p:cNvPr id="1408" name="Google Shape;1408;p119"/>
            <p:cNvCxnSpPr>
              <a:stCxn id="1409"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409" name="Google Shape;1409;p11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410" name="Google Shape;1410;p119"/>
          <p:cNvGrpSpPr/>
          <p:nvPr/>
        </p:nvGrpSpPr>
        <p:grpSpPr>
          <a:xfrm rot="-9301292">
            <a:off x="4781311" y="2789055"/>
            <a:ext cx="2551331" cy="1371812"/>
            <a:chOff x="1191527" y="2380720"/>
            <a:chExt cx="2551800" cy="1371600"/>
          </a:xfrm>
        </p:grpSpPr>
        <p:cxnSp>
          <p:nvCxnSpPr>
            <p:cNvPr id="1411" name="Google Shape;1411;p119"/>
            <p:cNvCxnSpPr>
              <a:stCxn id="1412"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412" name="Google Shape;1412;p11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413" name="Google Shape;1413;p119"/>
          <p:cNvGrpSpPr/>
          <p:nvPr/>
        </p:nvGrpSpPr>
        <p:grpSpPr>
          <a:xfrm rot="9301292" flipH="1">
            <a:off x="1591483" y="2789055"/>
            <a:ext cx="2551331" cy="1371812"/>
            <a:chOff x="1191527" y="2380720"/>
            <a:chExt cx="2551800" cy="1371600"/>
          </a:xfrm>
        </p:grpSpPr>
        <p:cxnSp>
          <p:nvCxnSpPr>
            <p:cNvPr id="1414" name="Google Shape;1414;p119"/>
            <p:cNvCxnSpPr>
              <a:stCxn id="1415"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1415" name="Google Shape;1415;p11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416" name="Google Shape;1416;p119"/>
          <p:cNvGrpSpPr/>
          <p:nvPr/>
        </p:nvGrpSpPr>
        <p:grpSpPr>
          <a:xfrm>
            <a:off x="924561" y="1646163"/>
            <a:ext cx="2551800" cy="1371600"/>
            <a:chOff x="1191527" y="2380720"/>
            <a:chExt cx="2551800" cy="1371600"/>
          </a:xfrm>
        </p:grpSpPr>
        <p:cxnSp>
          <p:nvCxnSpPr>
            <p:cNvPr id="1417" name="Google Shape;1417;p119"/>
            <p:cNvCxnSpPr>
              <a:stCxn id="1418"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418" name="Google Shape;1418;p11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1419" name="Google Shape;1419;p119"/>
          <p:cNvGrpSpPr/>
          <p:nvPr/>
        </p:nvGrpSpPr>
        <p:grpSpPr>
          <a:xfrm flipH="1">
            <a:off x="5344161" y="1646163"/>
            <a:ext cx="2551800" cy="1371600"/>
            <a:chOff x="1191527" y="2380720"/>
            <a:chExt cx="2551800" cy="1371600"/>
          </a:xfrm>
        </p:grpSpPr>
        <p:cxnSp>
          <p:nvCxnSpPr>
            <p:cNvPr id="1420" name="Google Shape;1420;p119"/>
            <p:cNvCxnSpPr>
              <a:stCxn id="1421"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1421" name="Google Shape;1421;p11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1422" name="Google Shape;1422;p119"/>
          <p:cNvSpPr>
            <a:spLocks noGrp="1"/>
          </p:cNvSpPr>
          <p:nvPr>
            <p:ph type="pic" idx="2"/>
          </p:nvPr>
        </p:nvSpPr>
        <p:spPr>
          <a:xfrm>
            <a:off x="2019948" y="566341"/>
            <a:ext cx="776700" cy="777300"/>
          </a:xfrm>
          <a:prstGeom prst="rect">
            <a:avLst/>
          </a:prstGeom>
          <a:noFill/>
          <a:ln>
            <a:noFill/>
          </a:ln>
        </p:spPr>
      </p:sp>
      <p:sp>
        <p:nvSpPr>
          <p:cNvPr id="1423" name="Google Shape;1423;p119"/>
          <p:cNvSpPr>
            <a:spLocks noGrp="1"/>
          </p:cNvSpPr>
          <p:nvPr>
            <p:ph type="pic" idx="3"/>
          </p:nvPr>
        </p:nvSpPr>
        <p:spPr>
          <a:xfrm>
            <a:off x="1217253" y="1941949"/>
            <a:ext cx="776700" cy="777300"/>
          </a:xfrm>
          <a:prstGeom prst="rect">
            <a:avLst/>
          </a:prstGeom>
          <a:noFill/>
          <a:ln>
            <a:noFill/>
          </a:ln>
        </p:spPr>
      </p:sp>
      <p:sp>
        <p:nvSpPr>
          <p:cNvPr id="1424" name="Google Shape;1424;p119"/>
          <p:cNvSpPr>
            <a:spLocks noGrp="1"/>
          </p:cNvSpPr>
          <p:nvPr>
            <p:ph type="pic" idx="4"/>
          </p:nvPr>
        </p:nvSpPr>
        <p:spPr>
          <a:xfrm>
            <a:off x="1943748" y="3335685"/>
            <a:ext cx="776700" cy="777300"/>
          </a:xfrm>
          <a:prstGeom prst="rect">
            <a:avLst/>
          </a:prstGeom>
          <a:noFill/>
          <a:ln>
            <a:noFill/>
          </a:ln>
        </p:spPr>
      </p:sp>
      <p:sp>
        <p:nvSpPr>
          <p:cNvPr id="1425" name="Google Shape;1425;p119"/>
          <p:cNvSpPr>
            <a:spLocks noGrp="1"/>
          </p:cNvSpPr>
          <p:nvPr>
            <p:ph type="pic" idx="5"/>
          </p:nvPr>
        </p:nvSpPr>
        <p:spPr>
          <a:xfrm>
            <a:off x="6203138" y="566341"/>
            <a:ext cx="776700" cy="777300"/>
          </a:xfrm>
          <a:prstGeom prst="rect">
            <a:avLst/>
          </a:prstGeom>
          <a:noFill/>
          <a:ln>
            <a:noFill/>
          </a:ln>
        </p:spPr>
      </p:sp>
      <p:sp>
        <p:nvSpPr>
          <p:cNvPr id="1426" name="Google Shape;1426;p119"/>
          <p:cNvSpPr>
            <a:spLocks noGrp="1"/>
          </p:cNvSpPr>
          <p:nvPr>
            <p:ph type="pic" idx="6"/>
          </p:nvPr>
        </p:nvSpPr>
        <p:spPr>
          <a:xfrm>
            <a:off x="6821541" y="1962309"/>
            <a:ext cx="776700" cy="777300"/>
          </a:xfrm>
          <a:prstGeom prst="rect">
            <a:avLst/>
          </a:prstGeom>
          <a:noFill/>
          <a:ln>
            <a:noFill/>
          </a:ln>
        </p:spPr>
      </p:sp>
      <p:sp>
        <p:nvSpPr>
          <p:cNvPr id="1427" name="Google Shape;1427;p119"/>
          <p:cNvSpPr>
            <a:spLocks noGrp="1"/>
          </p:cNvSpPr>
          <p:nvPr>
            <p:ph type="pic" idx="7"/>
          </p:nvPr>
        </p:nvSpPr>
        <p:spPr>
          <a:xfrm>
            <a:off x="6202219" y="3335685"/>
            <a:ext cx="776700" cy="777300"/>
          </a:xfrm>
          <a:prstGeom prst="rect">
            <a:avLst/>
          </a:prstGeom>
          <a:no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1428"/>
        <p:cNvGrpSpPr/>
        <p:nvPr/>
      </p:nvGrpSpPr>
      <p:grpSpPr>
        <a:xfrm>
          <a:off x="0" y="0"/>
          <a:ext cx="0" cy="0"/>
          <a:chOff x="0" y="0"/>
          <a:chExt cx="0" cy="0"/>
        </a:xfrm>
      </p:grpSpPr>
      <p:pic>
        <p:nvPicPr>
          <p:cNvPr id="1429" name="Google Shape;1429;p120"/>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1430" name="Google Shape;1430;p120"/>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1431"/>
        <p:cNvGrpSpPr/>
        <p:nvPr/>
      </p:nvGrpSpPr>
      <p:grpSpPr>
        <a:xfrm>
          <a:off x="0" y="0"/>
          <a:ext cx="0" cy="0"/>
          <a:chOff x="0" y="0"/>
          <a:chExt cx="0" cy="0"/>
        </a:xfrm>
      </p:grpSpPr>
      <p:sp>
        <p:nvSpPr>
          <p:cNvPr id="1432" name="Google Shape;1432;p121"/>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C footer">
  <p:cSld name="Custom Layout_2">
    <p:spTree>
      <p:nvGrpSpPr>
        <p:cNvPr id="1" name="Shape 50"/>
        <p:cNvGrpSpPr/>
        <p:nvPr/>
      </p:nvGrpSpPr>
      <p:grpSpPr>
        <a:xfrm>
          <a:off x="0" y="0"/>
          <a:ext cx="0" cy="0"/>
          <a:chOff x="0" y="0"/>
          <a:chExt cx="0" cy="0"/>
        </a:xfrm>
      </p:grpSpPr>
      <p:sp>
        <p:nvSpPr>
          <p:cNvPr id="51" name="Google Shape;51;p13"/>
          <p:cNvSpPr txBox="1"/>
          <p:nvPr/>
        </p:nvSpPr>
        <p:spPr>
          <a:xfrm>
            <a:off x="7484000" y="4858300"/>
            <a:ext cx="1167300" cy="186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GB"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52" name="Google Shape;52;p13"/>
          <p:cNvSpPr txBox="1"/>
          <p:nvPr/>
        </p:nvSpPr>
        <p:spPr>
          <a:xfrm>
            <a:off x="8481050" y="4791900"/>
            <a:ext cx="548700" cy="25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800">
                <a:solidFill>
                  <a:srgbClr val="999999"/>
                </a:solidFill>
                <a:latin typeface="Google Sans"/>
                <a:ea typeface="Google Sans"/>
                <a:cs typeface="Google Sans"/>
                <a:sym typeface="Google Sans"/>
              </a:rPr>
              <a:t>‹#›</a:t>
            </a:fld>
            <a:endParaRPr sz="800">
              <a:solidFill>
                <a:srgbClr val="999999"/>
              </a:solidFill>
              <a:latin typeface="Google Sans"/>
              <a:ea typeface="Google Sans"/>
              <a:cs typeface="Google Sans"/>
              <a:sym typeface="Google Sans"/>
            </a:endParaRPr>
          </a:p>
        </p:txBody>
      </p:sp>
      <p:grpSp>
        <p:nvGrpSpPr>
          <p:cNvPr id="53" name="Google Shape;53;p13"/>
          <p:cNvGrpSpPr/>
          <p:nvPr/>
        </p:nvGrpSpPr>
        <p:grpSpPr>
          <a:xfrm>
            <a:off x="91440" y="4757008"/>
            <a:ext cx="1230780" cy="322993"/>
            <a:chOff x="831227" y="1197994"/>
            <a:chExt cx="2449800" cy="642900"/>
          </a:xfrm>
        </p:grpSpPr>
        <p:grpSp>
          <p:nvGrpSpPr>
            <p:cNvPr id="54" name="Google Shape;54;p13"/>
            <p:cNvGrpSpPr/>
            <p:nvPr/>
          </p:nvGrpSpPr>
          <p:grpSpPr>
            <a:xfrm>
              <a:off x="1045677" y="1364131"/>
              <a:ext cx="2028965" cy="317954"/>
              <a:chOff x="1045677" y="1364131"/>
              <a:chExt cx="2028965" cy="317954"/>
            </a:xfrm>
          </p:grpSpPr>
          <p:grpSp>
            <p:nvGrpSpPr>
              <p:cNvPr id="55" name="Google Shape;55;p13"/>
              <p:cNvGrpSpPr/>
              <p:nvPr/>
            </p:nvGrpSpPr>
            <p:grpSpPr>
              <a:xfrm>
                <a:off x="1045677" y="1364131"/>
                <a:ext cx="376033" cy="302438"/>
                <a:chOff x="1045677" y="1364131"/>
                <a:chExt cx="376033" cy="302438"/>
              </a:xfrm>
            </p:grpSpPr>
            <p:sp>
              <p:nvSpPr>
                <p:cNvPr id="56" name="Google Shape;56;p13"/>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13"/>
              <p:cNvGrpSpPr/>
              <p:nvPr/>
            </p:nvGrpSpPr>
            <p:grpSpPr>
              <a:xfrm>
                <a:off x="1532346" y="1409239"/>
                <a:ext cx="1542296" cy="272846"/>
                <a:chOff x="1532346" y="1409239"/>
                <a:chExt cx="1542296" cy="272846"/>
              </a:xfrm>
            </p:grpSpPr>
            <p:sp>
              <p:nvSpPr>
                <p:cNvPr id="61" name="Google Shape;61;p13"/>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13"/>
                <p:cNvGrpSpPr/>
                <p:nvPr/>
              </p:nvGrpSpPr>
              <p:grpSpPr>
                <a:xfrm>
                  <a:off x="2430564" y="1427610"/>
                  <a:ext cx="644078" cy="193336"/>
                  <a:chOff x="2430564" y="1427610"/>
                  <a:chExt cx="644078" cy="193336"/>
                </a:xfrm>
              </p:grpSpPr>
              <p:sp>
                <p:nvSpPr>
                  <p:cNvPr id="63" name="Google Shape;63;p13"/>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8" name="Google Shape;68;p13"/>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1433"/>
        <p:cNvGrpSpPr/>
        <p:nvPr/>
      </p:nvGrpSpPr>
      <p:grpSpPr>
        <a:xfrm>
          <a:off x="0" y="0"/>
          <a:ext cx="0" cy="0"/>
          <a:chOff x="0" y="0"/>
          <a:chExt cx="0" cy="0"/>
        </a:xfrm>
      </p:grpSpPr>
      <p:sp>
        <p:nvSpPr>
          <p:cNvPr id="1434" name="Google Shape;1434;p122"/>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1435"/>
        <p:cNvGrpSpPr/>
        <p:nvPr/>
      </p:nvGrpSpPr>
      <p:grpSpPr>
        <a:xfrm>
          <a:off x="0" y="0"/>
          <a:ext cx="0" cy="0"/>
          <a:chOff x="0" y="0"/>
          <a:chExt cx="0" cy="0"/>
        </a:xfrm>
      </p:grpSpPr>
      <p:sp>
        <p:nvSpPr>
          <p:cNvPr id="1436" name="Google Shape;1436;p123"/>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1437"/>
        <p:cNvGrpSpPr/>
        <p:nvPr/>
      </p:nvGrpSpPr>
      <p:grpSpPr>
        <a:xfrm>
          <a:off x="0" y="0"/>
          <a:ext cx="0" cy="0"/>
          <a:chOff x="0" y="0"/>
          <a:chExt cx="0" cy="0"/>
        </a:xfrm>
      </p:grpSpPr>
      <p:pic>
        <p:nvPicPr>
          <p:cNvPr id="1438" name="Google Shape;1438;p124"/>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1439" name="Google Shape;1439;p124"/>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1440"/>
        <p:cNvGrpSpPr/>
        <p:nvPr/>
      </p:nvGrpSpPr>
      <p:grpSpPr>
        <a:xfrm>
          <a:off x="0" y="0"/>
          <a:ext cx="0" cy="0"/>
          <a:chOff x="0" y="0"/>
          <a:chExt cx="0" cy="0"/>
        </a:xfrm>
      </p:grpSpPr>
      <p:sp>
        <p:nvSpPr>
          <p:cNvPr id="1441" name="Google Shape;1441;p125"/>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1442"/>
        <p:cNvGrpSpPr/>
        <p:nvPr/>
      </p:nvGrpSpPr>
      <p:grpSpPr>
        <a:xfrm>
          <a:off x="0" y="0"/>
          <a:ext cx="0" cy="0"/>
          <a:chOff x="0" y="0"/>
          <a:chExt cx="0" cy="0"/>
        </a:xfrm>
      </p:grpSpPr>
      <p:sp>
        <p:nvSpPr>
          <p:cNvPr id="1443" name="Google Shape;1443;p126"/>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1444"/>
        <p:cNvGrpSpPr/>
        <p:nvPr/>
      </p:nvGrpSpPr>
      <p:grpSpPr>
        <a:xfrm>
          <a:off x="0" y="0"/>
          <a:ext cx="0" cy="0"/>
          <a:chOff x="0" y="0"/>
          <a:chExt cx="0" cy="0"/>
        </a:xfrm>
      </p:grpSpPr>
      <p:sp>
        <p:nvSpPr>
          <p:cNvPr id="1445" name="Google Shape;1445;p127"/>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1446"/>
        <p:cNvGrpSpPr/>
        <p:nvPr/>
      </p:nvGrpSpPr>
      <p:grpSpPr>
        <a:xfrm>
          <a:off x="0" y="0"/>
          <a:ext cx="0" cy="0"/>
          <a:chOff x="0" y="0"/>
          <a:chExt cx="0" cy="0"/>
        </a:xfrm>
      </p:grpSpPr>
      <p:sp>
        <p:nvSpPr>
          <p:cNvPr id="1447" name="Google Shape;1447;p128"/>
          <p:cNvSpPr txBox="1"/>
          <p:nvPr/>
        </p:nvSpPr>
        <p:spPr>
          <a:xfrm>
            <a:off x="340974" y="609276"/>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1448" name="Google Shape;1448;p128"/>
          <p:cNvSpPr/>
          <p:nvPr/>
        </p:nvSpPr>
        <p:spPr>
          <a:xfrm>
            <a:off x="4568636" y="906726"/>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1449" name="Google Shape;1449;p128"/>
          <p:cNvSpPr/>
          <p:nvPr/>
        </p:nvSpPr>
        <p:spPr>
          <a:xfrm>
            <a:off x="4568636" y="2273324"/>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50" name="Google Shape;1450;p128"/>
          <p:cNvSpPr/>
          <p:nvPr/>
        </p:nvSpPr>
        <p:spPr>
          <a:xfrm>
            <a:off x="4568636" y="3559544"/>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51" name="Google Shape;1451;p128"/>
          <p:cNvSpPr txBox="1"/>
          <p:nvPr/>
        </p:nvSpPr>
        <p:spPr>
          <a:xfrm>
            <a:off x="5370125" y="609276"/>
            <a:ext cx="3432900" cy="128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1452" name="Google Shape;1452;p128"/>
          <p:cNvSpPr txBox="1"/>
          <p:nvPr/>
        </p:nvSpPr>
        <p:spPr>
          <a:xfrm>
            <a:off x="5370125" y="1973930"/>
            <a:ext cx="3432900" cy="128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1453" name="Google Shape;1453;p128"/>
          <p:cNvSpPr txBox="1"/>
          <p:nvPr/>
        </p:nvSpPr>
        <p:spPr>
          <a:xfrm>
            <a:off x="5370125" y="3419133"/>
            <a:ext cx="3432900" cy="962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If you have issues with the template, please reach out to via our slack channel </a:t>
            </a:r>
            <a:r>
              <a:rPr lang="en-GB" sz="1400" u="sng">
                <a:solidFill>
                  <a:schemeClr val="hlink"/>
                </a:solidFill>
                <a:latin typeface="Arial"/>
                <a:ea typeface="Arial"/>
                <a:cs typeface="Arial"/>
                <a:sym typeface="Arial"/>
                <a:hlinkClick r:id="rId2"/>
              </a:rPr>
              <a:t>#visual-communications</a:t>
            </a:r>
            <a:endParaRPr sz="1400">
              <a:solidFill>
                <a:schemeClr val="accent1"/>
              </a:solidFill>
              <a:latin typeface="Arial"/>
              <a:ea typeface="Arial"/>
              <a:cs typeface="Arial"/>
              <a:sym typeface="Arial"/>
            </a:endParaRPr>
          </a:p>
        </p:txBody>
      </p:sp>
      <p:pic>
        <p:nvPicPr>
          <p:cNvPr id="1454" name="Google Shape;1454;p128"/>
          <p:cNvPicPr preferRelativeResize="0"/>
          <p:nvPr/>
        </p:nvPicPr>
        <p:blipFill rotWithShape="1">
          <a:blip r:embed="rId3">
            <a:alphaModFix/>
          </a:blip>
          <a:srcRect/>
          <a:stretch/>
        </p:blipFill>
        <p:spPr>
          <a:xfrm>
            <a:off x="4705813" y="1047827"/>
            <a:ext cx="274067" cy="266483"/>
          </a:xfrm>
          <a:prstGeom prst="rect">
            <a:avLst/>
          </a:prstGeom>
          <a:noFill/>
          <a:ln>
            <a:noFill/>
          </a:ln>
        </p:spPr>
      </p:pic>
      <p:sp>
        <p:nvSpPr>
          <p:cNvPr id="1455" name="Google Shape;1455;p128"/>
          <p:cNvSpPr txBox="1"/>
          <p:nvPr/>
        </p:nvSpPr>
        <p:spPr>
          <a:xfrm>
            <a:off x="340974" y="2459653"/>
            <a:ext cx="376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GB"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GB" sz="1400">
                <a:solidFill>
                  <a:schemeClr val="dk1"/>
                </a:solidFill>
                <a:latin typeface="Arial"/>
                <a:ea typeface="Arial"/>
                <a:cs typeface="Arial"/>
                <a:sym typeface="Arial"/>
              </a:rPr>
              <a:t>Please be sure to follow guidelines and template structures to ensure brand and </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1456" name="Google Shape;1456;p128"/>
          <p:cNvPicPr preferRelativeResize="0"/>
          <p:nvPr/>
        </p:nvPicPr>
        <p:blipFill rotWithShape="1">
          <a:blip r:embed="rId4">
            <a:alphaModFix/>
          </a:blip>
          <a:srcRect/>
          <a:stretch/>
        </p:blipFill>
        <p:spPr>
          <a:xfrm>
            <a:off x="4705813" y="2395544"/>
            <a:ext cx="274067" cy="266483"/>
          </a:xfrm>
          <a:prstGeom prst="rect">
            <a:avLst/>
          </a:prstGeom>
          <a:noFill/>
          <a:ln>
            <a:noFill/>
          </a:ln>
        </p:spPr>
      </p:pic>
      <p:pic>
        <p:nvPicPr>
          <p:cNvPr id="1457" name="Google Shape;1457;p128"/>
          <p:cNvPicPr preferRelativeResize="0"/>
          <p:nvPr/>
        </p:nvPicPr>
        <p:blipFill rotWithShape="1">
          <a:blip r:embed="rId5">
            <a:alphaModFix/>
          </a:blip>
          <a:srcRect/>
          <a:stretch/>
        </p:blipFill>
        <p:spPr>
          <a:xfrm>
            <a:off x="4705813" y="3700634"/>
            <a:ext cx="274067" cy="266483"/>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1458"/>
        <p:cNvGrpSpPr/>
        <p:nvPr/>
      </p:nvGrpSpPr>
      <p:grpSpPr>
        <a:xfrm>
          <a:off x="0" y="0"/>
          <a:ext cx="0" cy="0"/>
          <a:chOff x="0" y="0"/>
          <a:chExt cx="0" cy="0"/>
        </a:xfrm>
      </p:grpSpPr>
      <p:pic>
        <p:nvPicPr>
          <p:cNvPr id="1459" name="Google Shape;1459;p129" descr="A screenshot of a computer&#10;&#10;Description automatically generated with medium confidence"/>
          <p:cNvPicPr preferRelativeResize="0"/>
          <p:nvPr/>
        </p:nvPicPr>
        <p:blipFill rotWithShape="1">
          <a:blip r:embed="rId2">
            <a:alphaModFix/>
          </a:blip>
          <a:srcRect l="20355" t="3798" r="32175" b="33517"/>
          <a:stretch/>
        </p:blipFill>
        <p:spPr>
          <a:xfrm>
            <a:off x="6098256" y="1266246"/>
            <a:ext cx="2231100" cy="1876800"/>
          </a:xfrm>
          <a:prstGeom prst="roundRect">
            <a:avLst>
              <a:gd name="adj" fmla="val 3246"/>
            </a:avLst>
          </a:prstGeom>
          <a:noFill/>
          <a:ln w="19050" cap="flat" cmpd="sng">
            <a:solidFill>
              <a:srgbClr val="A371F7"/>
            </a:solidFill>
            <a:prstDash val="solid"/>
            <a:round/>
            <a:headEnd type="none" w="sm" len="sm"/>
            <a:tailEnd type="none" w="sm" len="sm"/>
          </a:ln>
        </p:spPr>
      </p:pic>
      <p:pic>
        <p:nvPicPr>
          <p:cNvPr id="1460" name="Google Shape;1460;p129" descr="A screenshot of a computer&#10;&#10;Description automatically generated with medium confidence"/>
          <p:cNvPicPr preferRelativeResize="0"/>
          <p:nvPr/>
        </p:nvPicPr>
        <p:blipFill rotWithShape="1">
          <a:blip r:embed="rId3">
            <a:alphaModFix/>
          </a:blip>
          <a:srcRect r="29976" b="2752"/>
          <a:stretch/>
        </p:blipFill>
        <p:spPr>
          <a:xfrm>
            <a:off x="3474579" y="1269907"/>
            <a:ext cx="2231100" cy="1873200"/>
          </a:xfrm>
          <a:prstGeom prst="roundRect">
            <a:avLst>
              <a:gd name="adj" fmla="val 3843"/>
            </a:avLst>
          </a:prstGeom>
          <a:noFill/>
          <a:ln w="19050" cap="flat" cmpd="sng">
            <a:solidFill>
              <a:srgbClr val="A371F7"/>
            </a:solidFill>
            <a:prstDash val="solid"/>
            <a:round/>
            <a:headEnd type="none" w="sm" len="sm"/>
            <a:tailEnd type="none" w="sm" len="sm"/>
          </a:ln>
        </p:spPr>
      </p:pic>
      <p:pic>
        <p:nvPicPr>
          <p:cNvPr id="1461" name="Google Shape;1461;p129"/>
          <p:cNvPicPr preferRelativeResize="0"/>
          <p:nvPr/>
        </p:nvPicPr>
        <p:blipFill rotWithShape="1">
          <a:blip r:embed="rId4">
            <a:alphaModFix/>
          </a:blip>
          <a:srcRect l="2272" r="2262"/>
          <a:stretch/>
        </p:blipFill>
        <p:spPr>
          <a:xfrm>
            <a:off x="858923" y="1283036"/>
            <a:ext cx="2231100" cy="1873200"/>
          </a:xfrm>
          <a:prstGeom prst="roundRect">
            <a:avLst>
              <a:gd name="adj" fmla="val 3546"/>
            </a:avLst>
          </a:prstGeom>
          <a:noFill/>
          <a:ln w="19050" cap="flat" cmpd="sng">
            <a:solidFill>
              <a:srgbClr val="A371F7"/>
            </a:solidFill>
            <a:prstDash val="solid"/>
            <a:round/>
            <a:headEnd type="none" w="sm" len="sm"/>
            <a:tailEnd type="none" w="sm" len="sm"/>
          </a:ln>
        </p:spPr>
      </p:pic>
      <p:sp>
        <p:nvSpPr>
          <p:cNvPr id="1462" name="Google Shape;1462;p129"/>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1463" name="Google Shape;1463;p129"/>
          <p:cNvSpPr txBox="1"/>
          <p:nvPr/>
        </p:nvSpPr>
        <p:spPr>
          <a:xfrm>
            <a:off x="821170" y="3397204"/>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1464" name="Google Shape;1464;p129"/>
          <p:cNvSpPr txBox="1"/>
          <p:nvPr/>
        </p:nvSpPr>
        <p:spPr>
          <a:xfrm>
            <a:off x="821176" y="391981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1465" name="Google Shape;1465;p129"/>
          <p:cNvSpPr txBox="1"/>
          <p:nvPr/>
        </p:nvSpPr>
        <p:spPr>
          <a:xfrm>
            <a:off x="3484751" y="3397209"/>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Edit the footer on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1466" name="Google Shape;1466;p129"/>
          <p:cNvSpPr txBox="1"/>
          <p:nvPr/>
        </p:nvSpPr>
        <p:spPr>
          <a:xfrm>
            <a:off x="3484751" y="391981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i="0" u="none" strike="noStrike" cap="none">
                <a:solidFill>
                  <a:srgbClr val="8B949E"/>
                </a:solidFill>
                <a:latin typeface="Arial"/>
                <a:ea typeface="Arial"/>
                <a:cs typeface="Arial"/>
                <a:sym typeface="Arial"/>
              </a:rPr>
              <a:t>By changing the date, talk title, and GitHub hand</a:t>
            </a:r>
            <a:r>
              <a:rPr lang="en-GB"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1467" name="Google Shape;1467;p129"/>
          <p:cNvSpPr txBox="1"/>
          <p:nvPr/>
        </p:nvSpPr>
        <p:spPr>
          <a:xfrm>
            <a:off x="6099324" y="3397209"/>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1468" name="Google Shape;1468;p129"/>
          <p:cNvSpPr/>
          <p:nvPr/>
        </p:nvSpPr>
        <p:spPr>
          <a:xfrm>
            <a:off x="2568379" y="1350303"/>
            <a:ext cx="169500" cy="1560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69" name="Google Shape;1469;p129"/>
          <p:cNvSpPr/>
          <p:nvPr/>
        </p:nvSpPr>
        <p:spPr>
          <a:xfrm>
            <a:off x="1459102" y="1460174"/>
            <a:ext cx="213600" cy="2064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70" name="Google Shape;1470;p129"/>
          <p:cNvSpPr/>
          <p:nvPr/>
        </p:nvSpPr>
        <p:spPr>
          <a:xfrm>
            <a:off x="3474579" y="1490095"/>
            <a:ext cx="496500" cy="292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71" name="Google Shape;1471;p129"/>
          <p:cNvSpPr/>
          <p:nvPr/>
        </p:nvSpPr>
        <p:spPr>
          <a:xfrm>
            <a:off x="4135583" y="2859581"/>
            <a:ext cx="1569300" cy="22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72" name="Google Shape;1472;p129"/>
          <p:cNvSpPr/>
          <p:nvPr/>
        </p:nvSpPr>
        <p:spPr>
          <a:xfrm>
            <a:off x="7708343" y="1359755"/>
            <a:ext cx="263100" cy="2490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1473"/>
        <p:cNvGrpSpPr/>
        <p:nvPr/>
      </p:nvGrpSpPr>
      <p:grpSpPr>
        <a:xfrm>
          <a:off x="0" y="0"/>
          <a:ext cx="0" cy="0"/>
          <a:chOff x="0" y="0"/>
          <a:chExt cx="0" cy="0"/>
        </a:xfrm>
      </p:grpSpPr>
      <p:pic>
        <p:nvPicPr>
          <p:cNvPr id="1474" name="Google Shape;1474;p130" descr="Graphical user interface, application&#10;&#10;Description automatically generated"/>
          <p:cNvPicPr preferRelativeResize="0"/>
          <p:nvPr/>
        </p:nvPicPr>
        <p:blipFill rotWithShape="1">
          <a:blip r:embed="rId2">
            <a:alphaModFix/>
          </a:blip>
          <a:srcRect r="20382"/>
          <a:stretch/>
        </p:blipFill>
        <p:spPr>
          <a:xfrm>
            <a:off x="4774933" y="1260733"/>
            <a:ext cx="2231100" cy="18777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1475" name="Google Shape;1475;p130" descr="Text&#10;&#10;Description automatically generated"/>
          <p:cNvPicPr preferRelativeResize="0"/>
          <p:nvPr/>
        </p:nvPicPr>
        <p:blipFill rotWithShape="1">
          <a:blip r:embed="rId3">
            <a:alphaModFix/>
          </a:blip>
          <a:srcRect r="32546"/>
          <a:stretch/>
        </p:blipFill>
        <p:spPr>
          <a:xfrm>
            <a:off x="824661" y="1269907"/>
            <a:ext cx="2231100" cy="1873200"/>
          </a:xfrm>
          <a:prstGeom prst="roundRect">
            <a:avLst>
              <a:gd name="adj" fmla="val 2587"/>
            </a:avLst>
          </a:prstGeom>
          <a:noFill/>
          <a:ln w="19050" cap="flat" cmpd="sng">
            <a:solidFill>
              <a:srgbClr val="A371F7"/>
            </a:solidFill>
            <a:prstDash val="solid"/>
            <a:round/>
            <a:headEnd type="none" w="sm" len="sm"/>
            <a:tailEnd type="none" w="sm" len="sm"/>
          </a:ln>
        </p:spPr>
      </p:pic>
      <p:sp>
        <p:nvSpPr>
          <p:cNvPr id="1476" name="Google Shape;1476;p130"/>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Icon</a:t>
            </a:r>
            <a:r>
              <a:rPr lang="en-GB"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1477" name="Google Shape;1477;p130"/>
          <p:cNvSpPr txBox="1"/>
          <p:nvPr/>
        </p:nvSpPr>
        <p:spPr>
          <a:xfrm>
            <a:off x="4777070" y="3359104"/>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1478" name="Google Shape;1478;p130"/>
          <p:cNvSpPr txBox="1"/>
          <p:nvPr/>
        </p:nvSpPr>
        <p:spPr>
          <a:xfrm>
            <a:off x="4777075" y="3663009"/>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you see the large circle, find a </a:t>
            </a:r>
            <a:br>
              <a:rPr lang="en-GB" sz="1400">
                <a:solidFill>
                  <a:srgbClr val="8B949E"/>
                </a:solidFill>
                <a:latin typeface="Arial"/>
                <a:ea typeface="Arial"/>
                <a:cs typeface="Arial"/>
                <a:sym typeface="Arial"/>
              </a:rPr>
            </a:br>
            <a:r>
              <a:rPr lang="en-GB" sz="1400">
                <a:solidFill>
                  <a:schemeClr val="dk1"/>
                </a:solidFill>
                <a:latin typeface="Arial"/>
                <a:ea typeface="Arial"/>
                <a:cs typeface="Arial"/>
                <a:sym typeface="Arial"/>
              </a:rPr>
              <a:t>GitHub icon </a:t>
            </a:r>
            <a:r>
              <a:rPr lang="en-GB" sz="1400">
                <a:solidFill>
                  <a:schemeClr val="dk2"/>
                </a:solidFill>
                <a:latin typeface="Arial"/>
                <a:ea typeface="Arial"/>
                <a:cs typeface="Arial"/>
                <a:sym typeface="Arial"/>
              </a:rPr>
              <a:t>from the GitHub icon pages and copy/paste into the center of the circle.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1479" name="Google Shape;1479;p130"/>
          <p:cNvSpPr txBox="1"/>
          <p:nvPr/>
        </p:nvSpPr>
        <p:spPr>
          <a:xfrm>
            <a:off x="831276" y="3359104"/>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1480" name="Google Shape;1480;p130"/>
          <p:cNvSpPr txBox="1"/>
          <p:nvPr/>
        </p:nvSpPr>
        <p:spPr>
          <a:xfrm>
            <a:off x="826775" y="366301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you see the small circle, find an</a:t>
            </a:r>
            <a:r>
              <a:rPr lang="en-GB" sz="1400">
                <a:solidFill>
                  <a:srgbClr val="8B949E"/>
                </a:solidFill>
                <a:latin typeface="Arial"/>
                <a:ea typeface="Arial"/>
                <a:cs typeface="Arial"/>
                <a:sym typeface="Arial"/>
              </a:rPr>
              <a:t> </a:t>
            </a:r>
            <a:r>
              <a:rPr lang="en-GB" sz="1400">
                <a:solidFill>
                  <a:schemeClr val="dk1"/>
                </a:solidFill>
                <a:latin typeface="Arial"/>
                <a:ea typeface="Arial"/>
                <a:cs typeface="Arial"/>
                <a:sym typeface="Arial"/>
              </a:rPr>
              <a:t>Octicon </a:t>
            </a:r>
            <a:r>
              <a:rPr lang="en-GB"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1481" name="Google Shape;1481;p130"/>
          <p:cNvSpPr/>
          <p:nvPr/>
        </p:nvSpPr>
        <p:spPr>
          <a:xfrm>
            <a:off x="7265497" y="1510638"/>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82" name="Google Shape;1482;p130"/>
          <p:cNvSpPr/>
          <p:nvPr/>
        </p:nvSpPr>
        <p:spPr>
          <a:xfrm>
            <a:off x="3313311" y="1931244"/>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1483" name="Google Shape;1483;p130"/>
          <p:cNvPicPr preferRelativeResize="0"/>
          <p:nvPr/>
        </p:nvPicPr>
        <p:blipFill rotWithShape="1">
          <a:blip r:embed="rId4">
            <a:alphaModFix/>
          </a:blip>
          <a:srcRect/>
          <a:stretch/>
        </p:blipFill>
        <p:spPr>
          <a:xfrm>
            <a:off x="3461665" y="2079598"/>
            <a:ext cx="251741" cy="252010"/>
          </a:xfrm>
          <a:prstGeom prst="rect">
            <a:avLst/>
          </a:prstGeom>
          <a:noFill/>
          <a:ln>
            <a:noFill/>
          </a:ln>
        </p:spPr>
      </p:pic>
      <p:pic>
        <p:nvPicPr>
          <p:cNvPr id="1484" name="Google Shape;1484;p130"/>
          <p:cNvPicPr preferRelativeResize="0"/>
          <p:nvPr/>
        </p:nvPicPr>
        <p:blipFill rotWithShape="1">
          <a:blip r:embed="rId5">
            <a:alphaModFix/>
          </a:blip>
          <a:srcRect/>
          <a:stretch/>
        </p:blipFill>
        <p:spPr>
          <a:xfrm>
            <a:off x="7568096" y="1819830"/>
            <a:ext cx="766434" cy="771529"/>
          </a:xfrm>
          <a:prstGeom prst="rect">
            <a:avLst/>
          </a:prstGeom>
          <a:noFill/>
          <a:ln>
            <a:noFill/>
          </a:ln>
        </p:spPr>
      </p:pic>
      <p:sp>
        <p:nvSpPr>
          <p:cNvPr id="1485" name="Google Shape;1485;p130"/>
          <p:cNvSpPr/>
          <p:nvPr/>
        </p:nvSpPr>
        <p:spPr>
          <a:xfrm>
            <a:off x="1253067" y="1562103"/>
            <a:ext cx="1800900" cy="14013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86" name="Google Shape;1486;p130"/>
          <p:cNvSpPr/>
          <p:nvPr/>
        </p:nvSpPr>
        <p:spPr>
          <a:xfrm>
            <a:off x="4777075" y="2021680"/>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87" name="Google Shape;1487;p130"/>
          <p:cNvSpPr/>
          <p:nvPr/>
        </p:nvSpPr>
        <p:spPr>
          <a:xfrm>
            <a:off x="5237923" y="1562103"/>
            <a:ext cx="1768200" cy="142890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1488"/>
        <p:cNvGrpSpPr/>
        <p:nvPr/>
      </p:nvGrpSpPr>
      <p:grpSpPr>
        <a:xfrm>
          <a:off x="0" y="0"/>
          <a:ext cx="0" cy="0"/>
          <a:chOff x="0" y="0"/>
          <a:chExt cx="0" cy="0"/>
        </a:xfrm>
      </p:grpSpPr>
      <p:pic>
        <p:nvPicPr>
          <p:cNvPr id="1489" name="Google Shape;1489;p131" descr="Graphical user interface&#10;&#10;Description automatically generated"/>
          <p:cNvPicPr preferRelativeResize="0"/>
          <p:nvPr/>
        </p:nvPicPr>
        <p:blipFill rotWithShape="1">
          <a:blip r:embed="rId2">
            <a:alphaModFix/>
          </a:blip>
          <a:srcRect l="47816" t="7468" b="17094"/>
          <a:stretch/>
        </p:blipFill>
        <p:spPr>
          <a:xfrm>
            <a:off x="818403" y="1327404"/>
            <a:ext cx="2315400" cy="1871400"/>
          </a:xfrm>
          <a:prstGeom prst="roundRect">
            <a:avLst>
              <a:gd name="adj" fmla="val 4452"/>
            </a:avLst>
          </a:prstGeom>
          <a:noFill/>
          <a:ln w="19050" cap="flat" cmpd="sng">
            <a:solidFill>
              <a:schemeClr val="accent1"/>
            </a:solidFill>
            <a:prstDash val="solid"/>
            <a:round/>
            <a:headEnd type="none" w="sm" len="sm"/>
            <a:tailEnd type="none" w="sm" len="sm"/>
          </a:ln>
        </p:spPr>
      </p:pic>
      <p:sp>
        <p:nvSpPr>
          <p:cNvPr id="1490" name="Google Shape;1490;p131"/>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Shape</a:t>
            </a:r>
            <a:r>
              <a:rPr lang="en-GB"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1491" name="Google Shape;1491;p131"/>
          <p:cNvSpPr txBox="1"/>
          <p:nvPr/>
        </p:nvSpPr>
        <p:spPr>
          <a:xfrm>
            <a:off x="806575" y="3558234"/>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creating rounded corner rectangles, lines,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or circles, </a:t>
            </a:r>
            <a:r>
              <a:rPr lang="en-GB"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1492" name="Google Shape;1492;p131"/>
          <p:cNvSpPr/>
          <p:nvPr/>
        </p:nvSpPr>
        <p:spPr>
          <a:xfrm>
            <a:off x="3412022" y="1302963"/>
            <a:ext cx="1371600" cy="137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93" name="Google Shape;1493;p131"/>
          <p:cNvSpPr/>
          <p:nvPr/>
        </p:nvSpPr>
        <p:spPr>
          <a:xfrm>
            <a:off x="5097086" y="2125845"/>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94" name="Google Shape;1494;p131"/>
          <p:cNvSpPr/>
          <p:nvPr/>
        </p:nvSpPr>
        <p:spPr>
          <a:xfrm>
            <a:off x="2464421" y="1327404"/>
            <a:ext cx="239700" cy="2559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495" name="Google Shape;1495;p131"/>
          <p:cNvSpPr txBox="1"/>
          <p:nvPr/>
        </p:nvSpPr>
        <p:spPr>
          <a:xfrm>
            <a:off x="3488225" y="3558234"/>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Either create your own shape and follow the shape instructions or </a:t>
            </a:r>
            <a:r>
              <a:rPr lang="en-GB" sz="1400">
                <a:solidFill>
                  <a:schemeClr val="dk1"/>
                </a:solidFill>
                <a:latin typeface="Arial"/>
                <a:ea typeface="Arial"/>
                <a:cs typeface="Arial"/>
                <a:sym typeface="Arial"/>
              </a:rPr>
              <a:t>feel free to copy and paste from here! </a:t>
            </a:r>
            <a:br>
              <a:rPr lang="en-GB" sz="1400">
                <a:solidFill>
                  <a:schemeClr val="dk1"/>
                </a:solidFill>
                <a:latin typeface="Arial"/>
                <a:ea typeface="Arial"/>
                <a:cs typeface="Arial"/>
                <a:sym typeface="Arial"/>
              </a:rPr>
            </a:br>
            <a:r>
              <a:rPr lang="en-GB" sz="1400">
                <a:solidFill>
                  <a:schemeClr val="dk2"/>
                </a:solidFill>
                <a:latin typeface="Arial"/>
                <a:ea typeface="Arial"/>
                <a:cs typeface="Arial"/>
                <a:sym typeface="Arial"/>
              </a:rPr>
              <a:t>Click “Slide” then “Edit theme” and then copy and paste the intended shape. Click the “x” at the top right to exit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1496" name="Google Shape;1496;p131"/>
          <p:cNvSpPr/>
          <p:nvPr/>
        </p:nvSpPr>
        <p:spPr>
          <a:xfrm>
            <a:off x="6111625" y="1327403"/>
            <a:ext cx="2288100" cy="13473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497" name="Google Shape;1497;p131"/>
          <p:cNvSpPr txBox="1"/>
          <p:nvPr/>
        </p:nvSpPr>
        <p:spPr>
          <a:xfrm>
            <a:off x="309837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Large circle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1498" name="Google Shape;1498;p131"/>
          <p:cNvSpPr txBox="1"/>
          <p:nvPr/>
        </p:nvSpPr>
        <p:spPr>
          <a:xfrm>
            <a:off x="437197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Small circle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1499" name="Google Shape;1499;p131"/>
          <p:cNvSpPr txBox="1"/>
          <p:nvPr/>
        </p:nvSpPr>
        <p:spPr>
          <a:xfrm>
            <a:off x="625622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1500" name="Google Shape;1500;p131"/>
          <p:cNvSpPr/>
          <p:nvPr/>
        </p:nvSpPr>
        <p:spPr>
          <a:xfrm>
            <a:off x="2858620" y="2889866"/>
            <a:ext cx="239700" cy="2559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Presentation title">
  <p:cSld name="Presentation title_3">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rotWithShape="1">
          <a:blip r:embed="rId3">
            <a:alphaModFix/>
          </a:blip>
          <a:srcRect t="406" b="416"/>
          <a:stretch/>
        </p:blipFill>
        <p:spPr>
          <a:xfrm>
            <a:off x="487136" y="494778"/>
            <a:ext cx="527371" cy="514350"/>
          </a:xfrm>
          <a:prstGeom prst="rect">
            <a:avLst/>
          </a:prstGeom>
          <a:noFill/>
          <a:ln>
            <a:noFill/>
          </a:ln>
        </p:spPr>
      </p:pic>
      <p:sp>
        <p:nvSpPr>
          <p:cNvPr id="71" name="Google Shape;71;p14"/>
          <p:cNvSpPr txBox="1">
            <a:spLocks noGrp="1"/>
          </p:cNvSpPr>
          <p:nvPr>
            <p:ph type="title"/>
          </p:nvPr>
        </p:nvSpPr>
        <p:spPr>
          <a:xfrm>
            <a:off x="487136" y="1700213"/>
            <a:ext cx="6858000" cy="1743000"/>
          </a:xfrm>
          <a:prstGeom prst="rect">
            <a:avLst/>
          </a:prstGeom>
          <a:noFill/>
          <a:ln>
            <a:noFill/>
          </a:ln>
        </p:spPr>
        <p:txBody>
          <a:bodyPr spcFirstLastPara="1" wrap="square" lIns="34275" tIns="17150" rIns="34275" bIns="17150" anchor="ctr" anchorCtr="0">
            <a:normAutofit/>
          </a:bodyPr>
          <a:lstStyle>
            <a:lvl1pPr marR="0" lvl="0" algn="l" rtl="0">
              <a:lnSpc>
                <a:spcPct val="80000"/>
              </a:lnSpc>
              <a:spcBef>
                <a:spcPts val="0"/>
              </a:spcBef>
              <a:spcAft>
                <a:spcPts val="0"/>
              </a:spcAft>
              <a:buClr>
                <a:schemeClr val="dk1"/>
              </a:buClr>
              <a:buSzPts val="4400"/>
              <a:buNone/>
              <a:defRPr sz="4400" b="1" i="0" u="none" strike="noStrike" cap="none">
                <a:solidFill>
                  <a:schemeClr val="dk1"/>
                </a:solidFil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72" name="Google Shape;72;p14"/>
          <p:cNvSpPr txBox="1">
            <a:spLocks noGrp="1"/>
          </p:cNvSpPr>
          <p:nvPr>
            <p:ph type="subTitle" idx="1"/>
          </p:nvPr>
        </p:nvSpPr>
        <p:spPr>
          <a:xfrm>
            <a:off x="484632" y="4187952"/>
            <a:ext cx="5120700" cy="594300"/>
          </a:xfrm>
          <a:prstGeom prst="rect">
            <a:avLst/>
          </a:prstGeom>
        </p:spPr>
        <p:txBody>
          <a:bodyPr spcFirstLastPara="1" wrap="square" lIns="91425" tIns="91425" rIns="91425" bIns="91425" anchor="t" anchorCtr="0">
            <a:normAutofit/>
          </a:bodyPr>
          <a:lstStyle>
            <a:lvl1pPr marL="0" marR="0" lvl="0" indent="0" algn="l" rtl="0">
              <a:lnSpc>
                <a:spcPct val="100000"/>
              </a:lnSpc>
              <a:spcBef>
                <a:spcPts val="0"/>
              </a:spcBef>
              <a:spcAft>
                <a:spcPts val="0"/>
              </a:spcAft>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1501"/>
        <p:cNvGrpSpPr/>
        <p:nvPr/>
      </p:nvGrpSpPr>
      <p:grpSpPr>
        <a:xfrm>
          <a:off x="0" y="0"/>
          <a:ext cx="0" cy="0"/>
          <a:chOff x="0" y="0"/>
          <a:chExt cx="0" cy="0"/>
        </a:xfrm>
      </p:grpSpPr>
      <p:graphicFrame>
        <p:nvGraphicFramePr>
          <p:cNvPr id="1502" name="Google Shape;1502;p132"/>
          <p:cNvGraphicFramePr/>
          <p:nvPr/>
        </p:nvGraphicFramePr>
        <p:xfrm>
          <a:off x="3052739" y="272349"/>
          <a:ext cx="3000000" cy="3000000"/>
        </p:xfrm>
        <a:graphic>
          <a:graphicData uri="http://schemas.openxmlformats.org/drawingml/2006/table">
            <a:tbl>
              <a:tblPr>
                <a:noFill/>
                <a:tableStyleId>{EC0C4869-1333-4CC3-8505-729FF2706DEA}</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8700">
                <a:tc>
                  <a:txBody>
                    <a:bodyPr/>
                    <a:lstStyle/>
                    <a:p>
                      <a:pPr marL="0" marR="0" lvl="0" indent="0" algn="l" rtl="0">
                        <a:lnSpc>
                          <a:spcPct val="100000"/>
                        </a:lnSpc>
                        <a:spcBef>
                          <a:spcPts val="0"/>
                        </a:spcBef>
                        <a:spcAft>
                          <a:spcPts val="0"/>
                        </a:spcAft>
                        <a:buClr>
                          <a:srgbClr val="A371F7"/>
                        </a:buClr>
                        <a:buSzPts val="6000"/>
                        <a:buFont typeface="Arial"/>
                        <a:buNone/>
                      </a:pPr>
                      <a:r>
                        <a:rPr lang="en-GB"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60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4875">
                <a:tc>
                  <a:txBody>
                    <a:bodyPr/>
                    <a:lstStyle/>
                    <a:p>
                      <a:pPr marL="0" marR="0" lvl="0" indent="0" algn="l" rtl="0">
                        <a:lnSpc>
                          <a:spcPct val="100000"/>
                        </a:lnSpc>
                        <a:spcBef>
                          <a:spcPts val="0"/>
                        </a:spcBef>
                        <a:spcAft>
                          <a:spcPts val="0"/>
                        </a:spcAft>
                        <a:buClr>
                          <a:schemeClr val="dk1"/>
                        </a:buClr>
                        <a:buSzPts val="4400"/>
                        <a:buFont typeface="Arial"/>
                        <a:buNone/>
                      </a:pPr>
                      <a:r>
                        <a:rPr lang="en-GB"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2925">
                <a:tc>
                  <a:txBody>
                    <a:bodyPr/>
                    <a:lstStyle/>
                    <a:p>
                      <a:pPr marL="0" marR="0" lvl="0" indent="0" algn="l" rtl="0">
                        <a:lnSpc>
                          <a:spcPct val="100000"/>
                        </a:lnSpc>
                        <a:spcBef>
                          <a:spcPts val="0"/>
                        </a:spcBef>
                        <a:spcAft>
                          <a:spcPts val="0"/>
                        </a:spcAft>
                        <a:buClr>
                          <a:srgbClr val="388BFD"/>
                        </a:buClr>
                        <a:buSzPts val="3600"/>
                        <a:buFont typeface="Arial"/>
                        <a:buNone/>
                      </a:pPr>
                      <a:r>
                        <a:rPr lang="en-GB"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36</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025">
                <a:tc>
                  <a:txBody>
                    <a:bodyPr/>
                    <a:lstStyle/>
                    <a:p>
                      <a:pPr marL="0" marR="0" lvl="0" indent="0" algn="l" rtl="0">
                        <a:lnSpc>
                          <a:spcPct val="100000"/>
                        </a:lnSpc>
                        <a:spcBef>
                          <a:spcPts val="0"/>
                        </a:spcBef>
                        <a:spcAft>
                          <a:spcPts val="0"/>
                        </a:spcAft>
                        <a:buClr>
                          <a:schemeClr val="dk1"/>
                        </a:buClr>
                        <a:buSzPts val="2800"/>
                        <a:buFont typeface="Arial"/>
                        <a:buNone/>
                      </a:pPr>
                      <a:r>
                        <a:rPr lang="en-GB"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GB"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100">
                <a:tc>
                  <a:txBody>
                    <a:bodyPr/>
                    <a:lstStyle/>
                    <a:p>
                      <a:pPr marL="0" marR="0" lvl="0" indent="0" algn="l" rtl="0">
                        <a:lnSpc>
                          <a:spcPct val="100000"/>
                        </a:lnSpc>
                        <a:spcBef>
                          <a:spcPts val="0"/>
                        </a:spcBef>
                        <a:spcAft>
                          <a:spcPts val="0"/>
                        </a:spcAft>
                        <a:buClr>
                          <a:schemeClr val="lt1"/>
                        </a:buClr>
                        <a:buSzPts val="2000"/>
                        <a:buFont typeface="Arial"/>
                        <a:buNone/>
                      </a:pPr>
                      <a:r>
                        <a:rPr lang="en-GB"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20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150">
                <a:tc>
                  <a:txBody>
                    <a:bodyPr/>
                    <a:lstStyle/>
                    <a:p>
                      <a:pPr marL="0" marR="0" lvl="0" indent="0" algn="l" rtl="0">
                        <a:lnSpc>
                          <a:spcPct val="100000"/>
                        </a:lnSpc>
                        <a:spcBef>
                          <a:spcPts val="0"/>
                        </a:spcBef>
                        <a:spcAft>
                          <a:spcPts val="0"/>
                        </a:spcAft>
                        <a:buClr>
                          <a:srgbClr val="F0F6FC"/>
                        </a:buClr>
                        <a:buSzPts val="1700"/>
                        <a:buFont typeface="Arial"/>
                        <a:buNone/>
                      </a:pPr>
                      <a:r>
                        <a:rPr lang="en-GB"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150">
                <a:tc>
                  <a:txBody>
                    <a:bodyPr/>
                    <a:lstStyle/>
                    <a:p>
                      <a:pPr marL="0" marR="0" lvl="0" indent="0" algn="l" rtl="0">
                        <a:lnSpc>
                          <a:spcPct val="100000"/>
                        </a:lnSpc>
                        <a:spcBef>
                          <a:spcPts val="0"/>
                        </a:spcBef>
                        <a:spcAft>
                          <a:spcPts val="0"/>
                        </a:spcAft>
                        <a:buClr>
                          <a:schemeClr val="lt1"/>
                        </a:buClr>
                        <a:buSzPts val="1700"/>
                        <a:buFont typeface="Arial"/>
                        <a:buNone/>
                      </a:pPr>
                      <a:r>
                        <a:rPr lang="en-GB"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Regular</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16</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Regular</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14</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125">
                <a:tc>
                  <a:txBody>
                    <a:bodyPr/>
                    <a:lstStyle/>
                    <a:p>
                      <a:pPr marL="0" marR="0" lvl="0" indent="0" algn="l" rtl="0">
                        <a:lnSpc>
                          <a:spcPct val="100000"/>
                        </a:lnSpc>
                        <a:spcBef>
                          <a:spcPts val="0"/>
                        </a:spcBef>
                        <a:spcAft>
                          <a:spcPts val="0"/>
                        </a:spcAft>
                        <a:buClr>
                          <a:schemeClr val="dk2"/>
                        </a:buClr>
                        <a:buSzPts val="1200"/>
                        <a:buFont typeface="Arial"/>
                        <a:buNone/>
                      </a:pPr>
                      <a:r>
                        <a:rPr lang="en-GB"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GB"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GB"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Roboto Mono 10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503" name="Google Shape;1503;p132"/>
          <p:cNvSpPr txBox="1"/>
          <p:nvPr/>
        </p:nvSpPr>
        <p:spPr>
          <a:xfrm>
            <a:off x="291322" y="1860721"/>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GB"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1504" name="Google Shape;1504;p132"/>
          <p:cNvSpPr txBox="1"/>
          <p:nvPr/>
        </p:nvSpPr>
        <p:spPr>
          <a:xfrm>
            <a:off x="291322" y="2571757"/>
            <a:ext cx="2486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u="none" strike="noStrike" cap="none">
                <a:solidFill>
                  <a:schemeClr val="dk2"/>
                </a:solidFill>
                <a:latin typeface="Arial"/>
                <a:ea typeface="Arial"/>
                <a:cs typeface="Arial"/>
                <a:sym typeface="Arial"/>
              </a:rPr>
              <a:t>Are you missing any fonts? </a:t>
            </a:r>
            <a:br>
              <a:rPr lang="en-GB" sz="1400" b="0" i="0" u="none" strike="noStrike" cap="none">
                <a:solidFill>
                  <a:schemeClr val="dk1"/>
                </a:solidFill>
                <a:latin typeface="Arial"/>
                <a:ea typeface="Arial"/>
                <a:cs typeface="Arial"/>
                <a:sym typeface="Arial"/>
              </a:rPr>
            </a:br>
            <a:r>
              <a:rPr lang="en-GB" sz="1400" b="0" i="0" u="sng" strike="noStrike" cap="none">
                <a:solidFill>
                  <a:schemeClr val="hlink"/>
                </a:solidFill>
                <a:latin typeface="Arial"/>
                <a:ea typeface="Arial"/>
                <a:cs typeface="Arial"/>
                <a:sym typeface="Arial"/>
                <a:hlinkClick r:id="rId2"/>
              </a:rPr>
              <a:t>Download Alliance No. 1 </a:t>
            </a:r>
            <a:br>
              <a:rPr lang="en-GB" sz="1400" b="0" i="0" u="sng" strike="noStrike" cap="none">
                <a:solidFill>
                  <a:schemeClr val="hlink"/>
                </a:solidFill>
                <a:latin typeface="Arial"/>
                <a:ea typeface="Arial"/>
                <a:cs typeface="Arial"/>
                <a:sym typeface="Arial"/>
                <a:hlinkClick r:id="rId2"/>
              </a:rPr>
            </a:br>
            <a:r>
              <a:rPr lang="en-GB" sz="1400" b="0" i="0" u="sng" strike="noStrike" cap="none">
                <a:solidFill>
                  <a:schemeClr val="hlink"/>
                </a:solidFill>
                <a:latin typeface="Arial"/>
                <a:ea typeface="Arial"/>
                <a:cs typeface="Arial"/>
                <a:sym typeface="Arial"/>
                <a:hlinkClick r:id="rId2"/>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1505"/>
        <p:cNvGrpSpPr/>
        <p:nvPr/>
      </p:nvGrpSpPr>
      <p:grpSpPr>
        <a:xfrm>
          <a:off x="0" y="0"/>
          <a:ext cx="0" cy="0"/>
          <a:chOff x="0" y="0"/>
          <a:chExt cx="0" cy="0"/>
        </a:xfrm>
      </p:grpSpPr>
      <p:sp>
        <p:nvSpPr>
          <p:cNvPr id="1506" name="Google Shape;1506;p133"/>
          <p:cNvSpPr/>
          <p:nvPr/>
        </p:nvSpPr>
        <p:spPr>
          <a:xfrm>
            <a:off x="6265130" y="2022330"/>
            <a:ext cx="685800" cy="6858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1507" name="Google Shape;1507;p133"/>
          <p:cNvSpPr/>
          <p:nvPr/>
        </p:nvSpPr>
        <p:spPr>
          <a:xfrm>
            <a:off x="5512625" y="2767003"/>
            <a:ext cx="685800" cy="6858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a:solidFill>
                  <a:schemeClr val="dk1"/>
                </a:solidFill>
                <a:latin typeface="Arial"/>
                <a:ea typeface="Arial"/>
                <a:cs typeface="Arial"/>
                <a:sym typeface="Arial"/>
              </a:rPr>
              <a:t>S</a:t>
            </a:r>
            <a:r>
              <a:rPr lang="en-GB"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1508" name="Google Shape;1508;p133"/>
          <p:cNvSpPr/>
          <p:nvPr/>
        </p:nvSpPr>
        <p:spPr>
          <a:xfrm>
            <a:off x="6265731" y="2767012"/>
            <a:ext cx="685800" cy="6858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1509" name="Google Shape;1509;p133"/>
          <p:cNvSpPr/>
          <p:nvPr/>
        </p:nvSpPr>
        <p:spPr>
          <a:xfrm>
            <a:off x="5512625" y="3511682"/>
            <a:ext cx="685800" cy="6858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1510" name="Google Shape;1510;p133"/>
          <p:cNvSpPr/>
          <p:nvPr/>
        </p:nvSpPr>
        <p:spPr>
          <a:xfrm>
            <a:off x="6265733" y="3511682"/>
            <a:ext cx="685800" cy="6858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1511" name="Google Shape;1511;p133"/>
          <p:cNvSpPr/>
          <p:nvPr/>
        </p:nvSpPr>
        <p:spPr>
          <a:xfrm>
            <a:off x="2325115" y="2028830"/>
            <a:ext cx="1424100" cy="14241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lt1"/>
                </a:solidFill>
                <a:latin typeface="Arial"/>
                <a:ea typeface="Arial"/>
                <a:cs typeface="Arial"/>
                <a:sym typeface="Arial"/>
              </a:rPr>
              <a:t>Text</a:t>
            </a:r>
            <a:r>
              <a:rPr lang="en-GB"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a:t>
            </a:r>
            <a:r>
              <a:rPr lang="en-GB"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1512" name="Google Shape;1512;p133"/>
          <p:cNvSpPr/>
          <p:nvPr/>
        </p:nvSpPr>
        <p:spPr>
          <a:xfrm>
            <a:off x="3825033" y="2028839"/>
            <a:ext cx="1424100" cy="14241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1513" name="Google Shape;1513;p133"/>
          <p:cNvSpPr/>
          <p:nvPr/>
        </p:nvSpPr>
        <p:spPr>
          <a:xfrm>
            <a:off x="7018536" y="2022330"/>
            <a:ext cx="685800" cy="6858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Indigo-04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1514" name="Google Shape;1514;p133"/>
          <p:cNvSpPr/>
          <p:nvPr/>
        </p:nvSpPr>
        <p:spPr>
          <a:xfrm>
            <a:off x="7771942" y="2022330"/>
            <a:ext cx="685800" cy="6858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Indigo-06</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1515" name="Google Shape;1515;p133"/>
          <p:cNvSpPr/>
          <p:nvPr/>
        </p:nvSpPr>
        <p:spPr>
          <a:xfrm>
            <a:off x="7018838" y="2766996"/>
            <a:ext cx="685800" cy="6858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Teal-02</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1516" name="Google Shape;1516;p133"/>
          <p:cNvSpPr/>
          <p:nvPr/>
        </p:nvSpPr>
        <p:spPr>
          <a:xfrm>
            <a:off x="7771945" y="2766996"/>
            <a:ext cx="685800" cy="6858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Teal-04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1517" name="Google Shape;1517;p133"/>
          <p:cNvSpPr/>
          <p:nvPr/>
        </p:nvSpPr>
        <p:spPr>
          <a:xfrm>
            <a:off x="7018842" y="3511673"/>
            <a:ext cx="685800" cy="6858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Pink-04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1518" name="Google Shape;1518;p133"/>
          <p:cNvSpPr/>
          <p:nvPr/>
        </p:nvSpPr>
        <p:spPr>
          <a:xfrm>
            <a:off x="7771951" y="3511673"/>
            <a:ext cx="685800" cy="6858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Pink-06</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1519" name="Google Shape;1519;p133"/>
          <p:cNvSpPr/>
          <p:nvPr/>
        </p:nvSpPr>
        <p:spPr>
          <a:xfrm>
            <a:off x="602425" y="2028830"/>
            <a:ext cx="1424100" cy="14241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a:t>
            </a:r>
            <a:r>
              <a:rPr lang="en-GB"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1520" name="Google Shape;1520;p133"/>
          <p:cNvSpPr txBox="1"/>
          <p:nvPr/>
        </p:nvSpPr>
        <p:spPr>
          <a:xfrm>
            <a:off x="602422" y="472643"/>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1521" name="Google Shape;1521;p133"/>
          <p:cNvSpPr txBox="1"/>
          <p:nvPr/>
        </p:nvSpPr>
        <p:spPr>
          <a:xfrm>
            <a:off x="602422" y="1479128"/>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1522" name="Google Shape;1522;p133"/>
          <p:cNvSpPr txBox="1"/>
          <p:nvPr/>
        </p:nvSpPr>
        <p:spPr>
          <a:xfrm>
            <a:off x="2344775" y="1479128"/>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1523" name="Google Shape;1523;p133"/>
          <p:cNvSpPr/>
          <p:nvPr/>
        </p:nvSpPr>
        <p:spPr>
          <a:xfrm>
            <a:off x="5513525" y="2022330"/>
            <a:ext cx="684000" cy="6858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1524" name="Google Shape;1524;p133"/>
          <p:cNvSpPr txBox="1"/>
          <p:nvPr/>
        </p:nvSpPr>
        <p:spPr>
          <a:xfrm>
            <a:off x="5498274" y="1479128"/>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1525" name="Google Shape;1525;p133"/>
          <p:cNvSpPr txBox="1"/>
          <p:nvPr/>
        </p:nvSpPr>
        <p:spPr>
          <a:xfrm>
            <a:off x="602422" y="3599734"/>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Shape</a:t>
            </a:r>
            <a:br>
              <a:rPr lang="en-GB" sz="2000" b="1" i="0">
                <a:solidFill>
                  <a:schemeClr val="dk1"/>
                </a:solidFill>
                <a:latin typeface="Arial"/>
                <a:ea typeface="Arial"/>
                <a:cs typeface="Arial"/>
                <a:sym typeface="Arial"/>
              </a:rPr>
            </a:br>
            <a:r>
              <a:rPr lang="en-GB"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1526" name="Google Shape;1526;p133"/>
          <p:cNvSpPr/>
          <p:nvPr/>
        </p:nvSpPr>
        <p:spPr>
          <a:xfrm>
            <a:off x="1669225" y="3656434"/>
            <a:ext cx="3579900" cy="5409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1527" name="Google Shape;1527;p133"/>
          <p:cNvSpPr/>
          <p:nvPr/>
        </p:nvSpPr>
        <p:spPr>
          <a:xfrm>
            <a:off x="5512625" y="532052"/>
            <a:ext cx="3813000" cy="4737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GB" sz="1200" b="1" i="0">
                <a:solidFill>
                  <a:schemeClr val="dk1"/>
                </a:solidFill>
                <a:latin typeface="Arial"/>
                <a:ea typeface="Arial"/>
                <a:cs typeface="Arial"/>
                <a:sym typeface="Arial"/>
              </a:rPr>
              <a:t>      </a:t>
            </a:r>
            <a:r>
              <a:rPr lang="en-GB"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1528" name="Google Shape;1528;p133"/>
          <p:cNvSpPr/>
          <p:nvPr/>
        </p:nvSpPr>
        <p:spPr>
          <a:xfrm>
            <a:off x="9144000" y="0"/>
            <a:ext cx="2657700" cy="3400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1529" name="Google Shape;1529;p133"/>
          <p:cNvGrpSpPr/>
          <p:nvPr/>
        </p:nvGrpSpPr>
        <p:grpSpPr>
          <a:xfrm>
            <a:off x="9190150" y="0"/>
            <a:ext cx="2579204" cy="3301789"/>
            <a:chOff x="9190150" y="0"/>
            <a:chExt cx="2579204" cy="3301789"/>
          </a:xfrm>
        </p:grpSpPr>
        <p:sp>
          <p:nvSpPr>
            <p:cNvPr id="1530" name="Google Shape;1530;p133"/>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1531" name="Google Shape;1531;p133"/>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1532" name="Google Shape;1532;p133"/>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a:solidFill>
                    <a:schemeClr val="dk1"/>
                  </a:solidFill>
                  <a:latin typeface="Calibri"/>
                  <a:ea typeface="Calibri"/>
                  <a:cs typeface="Calibri"/>
                  <a:sym typeface="Calibri"/>
                </a:rPr>
                <a:t>S</a:t>
              </a:r>
              <a:r>
                <a:rPr lang="en-GB"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1533" name="Google Shape;1533;p133"/>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1534" name="Google Shape;1534;p133"/>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a:solidFill>
                    <a:schemeClr val="dk1"/>
                  </a:solidFill>
                  <a:latin typeface="Calibri"/>
                  <a:ea typeface="Calibri"/>
                  <a:cs typeface="Calibri"/>
                  <a:sym typeface="Calibri"/>
                </a:rPr>
                <a:t>S</a:t>
              </a:r>
              <a:r>
                <a:rPr lang="en-GB"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1535" name="Google Shape;1535;p133"/>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1536" name="Google Shape;1536;p133"/>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lt1"/>
                  </a:solidFill>
                  <a:latin typeface="Calibri"/>
                  <a:ea typeface="Calibri"/>
                  <a:cs typeface="Calibri"/>
                  <a:sym typeface="Calibri"/>
                </a:rPr>
                <a:t>Text</a:t>
              </a:r>
              <a:r>
                <a:rPr lang="en-GB"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1537" name="Google Shape;1537;p133"/>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1538" name="Google Shape;1538;p133"/>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1539" name="Google Shape;1539;p133"/>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1540" name="Google Shape;1540;p133"/>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1541" name="Google Shape;1541;p133"/>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1542" name="Google Shape;1542;p133"/>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1543" name="Google Shape;1543;p133"/>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1544" name="Google Shape;1544;p133"/>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a:t>
              </a:r>
              <a:r>
                <a:rPr lang="en-GB"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1545" name="Google Shape;1545;p133"/>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546"/>
        <p:cNvGrpSpPr/>
        <p:nvPr/>
      </p:nvGrpSpPr>
      <p:grpSpPr>
        <a:xfrm>
          <a:off x="0" y="0"/>
          <a:ext cx="0" cy="0"/>
          <a:chOff x="0" y="0"/>
          <a:chExt cx="0" cy="0"/>
        </a:xfrm>
      </p:grpSpPr>
      <p:sp>
        <p:nvSpPr>
          <p:cNvPr id="1547" name="Google Shape;1547;p134"/>
          <p:cNvSpPr txBox="1">
            <a:spLocks noGrp="1"/>
          </p:cNvSpPr>
          <p:nvPr>
            <p:ph type="sldNum" idx="12"/>
          </p:nvPr>
        </p:nvSpPr>
        <p:spPr>
          <a:xfrm>
            <a:off x="4366260" y="2417445"/>
            <a:ext cx="400200" cy="150000"/>
          </a:xfrm>
          <a:prstGeom prst="rect">
            <a:avLst/>
          </a:prstGeom>
          <a:noFill/>
          <a:ln>
            <a:noFill/>
          </a:ln>
        </p:spPr>
        <p:txBody>
          <a:bodyPr spcFirstLastPara="1" wrap="square" lIns="45725" tIns="22850" rIns="45725" bIns="22850" anchor="t" anchorCtr="0">
            <a:noAutofit/>
          </a:bodyPr>
          <a:lstStyle>
            <a:lvl1pPr marL="0" lvl="0" indent="0" algn="l" rtl="0">
              <a:spcBef>
                <a:spcPts val="0"/>
              </a:spcBef>
              <a:buNone/>
              <a:defRPr sz="100" b="0" i="0" u="none" strike="noStrike" cap="none">
                <a:solidFill>
                  <a:schemeClr val="dk1"/>
                </a:solidFill>
                <a:latin typeface="Arial"/>
                <a:ea typeface="Arial"/>
                <a:cs typeface="Arial"/>
                <a:sym typeface="Arial"/>
              </a:defRPr>
            </a:lvl1pPr>
            <a:lvl2pPr marL="0" lvl="1" indent="0" algn="l" rtl="0">
              <a:spcBef>
                <a:spcPts val="0"/>
              </a:spcBef>
              <a:buNone/>
              <a:defRPr sz="100" b="0" i="0" u="none" strike="noStrike" cap="none">
                <a:solidFill>
                  <a:schemeClr val="dk1"/>
                </a:solidFill>
                <a:latin typeface="Arial"/>
                <a:ea typeface="Arial"/>
                <a:cs typeface="Arial"/>
                <a:sym typeface="Arial"/>
              </a:defRPr>
            </a:lvl2pPr>
            <a:lvl3pPr marL="0" lvl="2" indent="0" algn="l" rtl="0">
              <a:spcBef>
                <a:spcPts val="0"/>
              </a:spcBef>
              <a:buNone/>
              <a:defRPr sz="100" b="0" i="0" u="none" strike="noStrike" cap="none">
                <a:solidFill>
                  <a:schemeClr val="dk1"/>
                </a:solidFill>
                <a:latin typeface="Arial"/>
                <a:ea typeface="Arial"/>
                <a:cs typeface="Arial"/>
                <a:sym typeface="Arial"/>
              </a:defRPr>
            </a:lvl3pPr>
            <a:lvl4pPr marL="0" lvl="3" indent="0" algn="l" rtl="0">
              <a:spcBef>
                <a:spcPts val="0"/>
              </a:spcBef>
              <a:buNone/>
              <a:defRPr sz="100" b="0" i="0" u="none" strike="noStrike" cap="none">
                <a:solidFill>
                  <a:schemeClr val="dk1"/>
                </a:solidFill>
                <a:latin typeface="Arial"/>
                <a:ea typeface="Arial"/>
                <a:cs typeface="Arial"/>
                <a:sym typeface="Arial"/>
              </a:defRPr>
            </a:lvl4pPr>
            <a:lvl5pPr marL="0" lvl="4" indent="0" algn="l" rtl="0">
              <a:spcBef>
                <a:spcPts val="0"/>
              </a:spcBef>
              <a:buNone/>
              <a:defRPr sz="100" b="0" i="0" u="none" strike="noStrike" cap="none">
                <a:solidFill>
                  <a:schemeClr val="dk1"/>
                </a:solidFill>
                <a:latin typeface="Arial"/>
                <a:ea typeface="Arial"/>
                <a:cs typeface="Arial"/>
                <a:sym typeface="Arial"/>
              </a:defRPr>
            </a:lvl5pPr>
            <a:lvl6pPr marL="0" lvl="5" indent="0" algn="l" rtl="0">
              <a:spcBef>
                <a:spcPts val="0"/>
              </a:spcBef>
              <a:buNone/>
              <a:defRPr sz="100" b="0" i="0" u="none" strike="noStrike" cap="none">
                <a:solidFill>
                  <a:schemeClr val="dk1"/>
                </a:solidFill>
                <a:latin typeface="Arial"/>
                <a:ea typeface="Arial"/>
                <a:cs typeface="Arial"/>
                <a:sym typeface="Arial"/>
              </a:defRPr>
            </a:lvl6pPr>
            <a:lvl7pPr marL="0" lvl="6" indent="0" algn="l" rtl="0">
              <a:spcBef>
                <a:spcPts val="0"/>
              </a:spcBef>
              <a:buNone/>
              <a:defRPr sz="100" b="0" i="0" u="none" strike="noStrike" cap="none">
                <a:solidFill>
                  <a:schemeClr val="dk1"/>
                </a:solidFill>
                <a:latin typeface="Arial"/>
                <a:ea typeface="Arial"/>
                <a:cs typeface="Arial"/>
                <a:sym typeface="Arial"/>
              </a:defRPr>
            </a:lvl7pPr>
            <a:lvl8pPr marL="0" lvl="7" indent="0" algn="l" rtl="0">
              <a:spcBef>
                <a:spcPts val="0"/>
              </a:spcBef>
              <a:buNone/>
              <a:defRPr sz="100" b="0" i="0" u="none" strike="noStrike" cap="none">
                <a:solidFill>
                  <a:schemeClr val="dk1"/>
                </a:solidFill>
                <a:latin typeface="Arial"/>
                <a:ea typeface="Arial"/>
                <a:cs typeface="Arial"/>
                <a:sym typeface="Arial"/>
              </a:defRPr>
            </a:lvl8pPr>
            <a:lvl9pPr marL="0" lvl="8" indent="0" algn="l" rtl="0">
              <a:spcBef>
                <a:spcPts val="0"/>
              </a:spcBef>
              <a:buNone/>
              <a:defRPr sz="1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1571"/>
        <p:cNvGrpSpPr/>
        <p:nvPr/>
      </p:nvGrpSpPr>
      <p:grpSpPr>
        <a:xfrm>
          <a:off x="0" y="0"/>
          <a:ext cx="0" cy="0"/>
          <a:chOff x="0" y="0"/>
          <a:chExt cx="0" cy="0"/>
        </a:xfrm>
      </p:grpSpPr>
      <p:pic>
        <p:nvPicPr>
          <p:cNvPr id="1572" name="Google Shape;1572;p136" descr="A picture containing night sky&#10;&#10;Description automatically generated"/>
          <p:cNvPicPr preferRelativeResize="0"/>
          <p:nvPr/>
        </p:nvPicPr>
        <p:blipFill rotWithShape="1">
          <a:blip r:embed="rId2">
            <a:alphaModFix/>
          </a:blip>
          <a:srcRect/>
          <a:stretch/>
        </p:blipFill>
        <p:spPr>
          <a:xfrm>
            <a:off x="0" y="1339"/>
            <a:ext cx="9135560" cy="5140835"/>
          </a:xfrm>
          <a:prstGeom prst="rect">
            <a:avLst/>
          </a:prstGeom>
          <a:noFill/>
          <a:ln>
            <a:noFill/>
          </a:ln>
        </p:spPr>
      </p:pic>
      <p:pic>
        <p:nvPicPr>
          <p:cNvPr id="1573" name="Google Shape;1573;p136"/>
          <p:cNvPicPr preferRelativeResize="0"/>
          <p:nvPr/>
        </p:nvPicPr>
        <p:blipFill rotWithShape="1">
          <a:blip r:embed="rId3">
            <a:alphaModFix/>
          </a:blip>
          <a:srcRect t="99" b="109"/>
          <a:stretch/>
        </p:blipFill>
        <p:spPr>
          <a:xfrm>
            <a:off x="487137" y="494779"/>
            <a:ext cx="526885" cy="514351"/>
          </a:xfrm>
          <a:prstGeom prst="rect">
            <a:avLst/>
          </a:prstGeom>
          <a:noFill/>
          <a:ln>
            <a:noFill/>
          </a:ln>
        </p:spPr>
      </p:pic>
      <p:sp>
        <p:nvSpPr>
          <p:cNvPr id="1574" name="Google Shape;1574;p136"/>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575" name="Google Shape;1575;p136"/>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03-Blank-Dark-Gradient 1">
  <p:cSld name="TITLE_1_1_1_1_1_6_1">
    <p:bg>
      <p:bgPr>
        <a:solidFill>
          <a:srgbClr val="040D22"/>
        </a:solidFill>
        <a:effectLst/>
      </p:bgPr>
    </p:bg>
    <p:spTree>
      <p:nvGrpSpPr>
        <p:cNvPr id="1" name="Shape 1576"/>
        <p:cNvGrpSpPr/>
        <p:nvPr/>
      </p:nvGrpSpPr>
      <p:grpSpPr>
        <a:xfrm>
          <a:off x="0" y="0"/>
          <a:ext cx="0" cy="0"/>
          <a:chOff x="0" y="0"/>
          <a:chExt cx="0" cy="0"/>
        </a:xfrm>
      </p:grpSpPr>
      <p:pic>
        <p:nvPicPr>
          <p:cNvPr id="1577" name="Google Shape;1577;p137"/>
          <p:cNvPicPr preferRelativeResize="0"/>
          <p:nvPr/>
        </p:nvPicPr>
        <p:blipFill rotWithShape="1">
          <a:blip r:embed="rId2">
            <a:alphaModFix/>
          </a:blip>
          <a:srcRect t="159" b="159"/>
          <a:stretch/>
        </p:blipFill>
        <p:spPr>
          <a:xfrm>
            <a:off x="0" y="0"/>
            <a:ext cx="9135563" cy="5138755"/>
          </a:xfrm>
          <a:prstGeom prst="rect">
            <a:avLst/>
          </a:prstGeom>
          <a:noFill/>
          <a:ln>
            <a:noFill/>
          </a:ln>
        </p:spPr>
      </p:pic>
      <p:sp>
        <p:nvSpPr>
          <p:cNvPr id="1578" name="Google Shape;1578;p137"/>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700">
              <a:latin typeface="Roboto Mono"/>
              <a:ea typeface="Roboto Mono"/>
              <a:cs typeface="Roboto Mono"/>
              <a:sym typeface="Roboto Mono"/>
            </a:endParaRPr>
          </a:p>
        </p:txBody>
      </p:sp>
      <p:sp>
        <p:nvSpPr>
          <p:cNvPr id="1579" name="Google Shape;1579;p137"/>
          <p:cNvSpPr txBox="1">
            <a:spLocks noGrp="1"/>
          </p:cNvSpPr>
          <p:nvPr>
            <p:ph type="subTitle" idx="1"/>
          </p:nvPr>
        </p:nvSpPr>
        <p:spPr>
          <a:xfrm>
            <a:off x="487125" y="4335122"/>
            <a:ext cx="5589900" cy="274200"/>
          </a:xfrm>
          <a:prstGeom prst="rect">
            <a:avLst/>
          </a:prstGeom>
        </p:spPr>
        <p:txBody>
          <a:bodyPr spcFirstLastPara="1" wrap="square" lIns="0" tIns="0" rIns="0" bIns="0" anchor="t" anchorCtr="0">
            <a:spAutoFit/>
          </a:bodyPr>
          <a:lstStyle>
            <a:lvl1pPr lvl="0" rtl="0">
              <a:lnSpc>
                <a:spcPct val="125000"/>
              </a:lnSpc>
              <a:spcBef>
                <a:spcPts val="750"/>
              </a:spcBef>
              <a:spcAft>
                <a:spcPts val="0"/>
              </a:spcAft>
              <a:buSzPts val="1600"/>
              <a:buFont typeface="Roboto Mono"/>
              <a:buNone/>
              <a:defRPr>
                <a:latin typeface="Roboto Mono"/>
                <a:ea typeface="Roboto Mono"/>
                <a:cs typeface="Roboto Mono"/>
                <a:sym typeface="Roboto Mono"/>
              </a:defRPr>
            </a:lvl1pPr>
            <a:lvl2pPr lvl="1" rtl="0">
              <a:spcBef>
                <a:spcPts val="375"/>
              </a:spcBef>
              <a:spcAft>
                <a:spcPts val="0"/>
              </a:spcAft>
              <a:buSzPts val="1400"/>
              <a:buNone/>
              <a:defRPr/>
            </a:lvl2pPr>
            <a:lvl3pPr lvl="2" rtl="0">
              <a:spcBef>
                <a:spcPts val="375"/>
              </a:spcBef>
              <a:spcAft>
                <a:spcPts val="0"/>
              </a:spcAft>
              <a:buSzPts val="1200"/>
              <a:buNone/>
              <a:defRPr/>
            </a:lvl3pPr>
            <a:lvl4pPr lvl="3" rtl="0">
              <a:spcBef>
                <a:spcPts val="375"/>
              </a:spcBef>
              <a:spcAft>
                <a:spcPts val="0"/>
              </a:spcAft>
              <a:buSzPts val="1000"/>
              <a:buNone/>
              <a:defRPr/>
            </a:lvl4pPr>
            <a:lvl5pPr lvl="4" rtl="0">
              <a:spcBef>
                <a:spcPts val="375"/>
              </a:spcBef>
              <a:spcAft>
                <a:spcPts val="0"/>
              </a:spcAft>
              <a:buSzPts val="10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a:endParaRPr/>
          </a:p>
        </p:txBody>
      </p:sp>
      <p:sp>
        <p:nvSpPr>
          <p:cNvPr id="1580" name="Google Shape;1580;p137"/>
          <p:cNvSpPr txBox="1">
            <a:spLocks noGrp="1"/>
          </p:cNvSpPr>
          <p:nvPr>
            <p:ph type="title"/>
          </p:nvPr>
        </p:nvSpPr>
        <p:spPr>
          <a:xfrm>
            <a:off x="487116" y="2130234"/>
            <a:ext cx="6749700" cy="1584300"/>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6000" b="1"/>
            </a:lvl1pPr>
            <a:lvl2pPr lvl="1" rtl="0">
              <a:lnSpc>
                <a:spcPct val="80000"/>
              </a:lnSpc>
              <a:spcBef>
                <a:spcPts val="0"/>
              </a:spcBef>
              <a:spcAft>
                <a:spcPts val="0"/>
              </a:spcAft>
              <a:buClr>
                <a:schemeClr val="lt1"/>
              </a:buClr>
              <a:buSzPts val="6000"/>
              <a:buNone/>
              <a:defRPr sz="6000" b="1">
                <a:solidFill>
                  <a:schemeClr val="lt1"/>
                </a:solidFill>
              </a:defRPr>
            </a:lvl2pPr>
            <a:lvl3pPr lvl="2" rtl="0">
              <a:lnSpc>
                <a:spcPct val="80000"/>
              </a:lnSpc>
              <a:spcBef>
                <a:spcPts val="0"/>
              </a:spcBef>
              <a:spcAft>
                <a:spcPts val="0"/>
              </a:spcAft>
              <a:buClr>
                <a:schemeClr val="lt1"/>
              </a:buClr>
              <a:buSzPts val="6000"/>
              <a:buNone/>
              <a:defRPr sz="6000" b="1">
                <a:solidFill>
                  <a:schemeClr val="lt1"/>
                </a:solidFill>
              </a:defRPr>
            </a:lvl3pPr>
            <a:lvl4pPr lvl="3" rtl="0">
              <a:lnSpc>
                <a:spcPct val="80000"/>
              </a:lnSpc>
              <a:spcBef>
                <a:spcPts val="0"/>
              </a:spcBef>
              <a:spcAft>
                <a:spcPts val="0"/>
              </a:spcAft>
              <a:buClr>
                <a:schemeClr val="lt1"/>
              </a:buClr>
              <a:buSzPts val="6000"/>
              <a:buNone/>
              <a:defRPr sz="6000" b="1">
                <a:solidFill>
                  <a:schemeClr val="lt1"/>
                </a:solidFill>
              </a:defRPr>
            </a:lvl4pPr>
            <a:lvl5pPr lvl="4" rtl="0">
              <a:lnSpc>
                <a:spcPct val="80000"/>
              </a:lnSpc>
              <a:spcBef>
                <a:spcPts val="0"/>
              </a:spcBef>
              <a:spcAft>
                <a:spcPts val="0"/>
              </a:spcAft>
              <a:buClr>
                <a:schemeClr val="lt1"/>
              </a:buClr>
              <a:buSzPts val="6000"/>
              <a:buNone/>
              <a:defRPr sz="6000" b="1">
                <a:solidFill>
                  <a:schemeClr val="lt1"/>
                </a:solidFill>
              </a:defRPr>
            </a:lvl5pPr>
            <a:lvl6pPr lvl="5" rtl="0">
              <a:lnSpc>
                <a:spcPct val="80000"/>
              </a:lnSpc>
              <a:spcBef>
                <a:spcPts val="0"/>
              </a:spcBef>
              <a:spcAft>
                <a:spcPts val="0"/>
              </a:spcAft>
              <a:buClr>
                <a:schemeClr val="lt1"/>
              </a:buClr>
              <a:buSzPts val="6000"/>
              <a:buNone/>
              <a:defRPr sz="6000" b="1">
                <a:solidFill>
                  <a:schemeClr val="lt1"/>
                </a:solidFill>
              </a:defRPr>
            </a:lvl6pPr>
            <a:lvl7pPr lvl="6" rtl="0">
              <a:lnSpc>
                <a:spcPct val="80000"/>
              </a:lnSpc>
              <a:spcBef>
                <a:spcPts val="0"/>
              </a:spcBef>
              <a:spcAft>
                <a:spcPts val="0"/>
              </a:spcAft>
              <a:buClr>
                <a:schemeClr val="lt1"/>
              </a:buClr>
              <a:buSzPts val="6000"/>
              <a:buNone/>
              <a:defRPr sz="6000" b="1">
                <a:solidFill>
                  <a:schemeClr val="lt1"/>
                </a:solidFill>
              </a:defRPr>
            </a:lvl7pPr>
            <a:lvl8pPr lvl="7" rtl="0">
              <a:lnSpc>
                <a:spcPct val="80000"/>
              </a:lnSpc>
              <a:spcBef>
                <a:spcPts val="0"/>
              </a:spcBef>
              <a:spcAft>
                <a:spcPts val="0"/>
              </a:spcAft>
              <a:buClr>
                <a:schemeClr val="lt1"/>
              </a:buClr>
              <a:buSzPts val="6000"/>
              <a:buNone/>
              <a:defRPr sz="6000" b="1">
                <a:solidFill>
                  <a:schemeClr val="lt1"/>
                </a:solidFill>
              </a:defRPr>
            </a:lvl8pPr>
            <a:lvl9pPr lvl="8" rtl="0">
              <a:lnSpc>
                <a:spcPct val="80000"/>
              </a:lnSpc>
              <a:spcBef>
                <a:spcPts val="0"/>
              </a:spcBef>
              <a:spcAft>
                <a:spcPts val="0"/>
              </a:spcAft>
              <a:buClr>
                <a:schemeClr val="lt1"/>
              </a:buClr>
              <a:buSzPts val="6000"/>
              <a:buNone/>
              <a:defRPr sz="6000" b="1">
                <a:solidFill>
                  <a:schemeClr val="lt1"/>
                </a:solidFill>
              </a:defRPr>
            </a:lvl9pPr>
          </a:lstStyle>
          <a:p>
            <a:endParaRPr/>
          </a:p>
        </p:txBody>
      </p:sp>
      <p:pic>
        <p:nvPicPr>
          <p:cNvPr id="1581" name="Google Shape;1581;p137" descr="Image"/>
          <p:cNvPicPr preferRelativeResize="0"/>
          <p:nvPr/>
        </p:nvPicPr>
        <p:blipFill rotWithShape="1">
          <a:blip r:embed="rId3">
            <a:alphaModFix/>
          </a:blip>
          <a:srcRect/>
          <a:stretch/>
        </p:blipFill>
        <p:spPr>
          <a:xfrm>
            <a:off x="487137" y="494779"/>
            <a:ext cx="526885" cy="514351"/>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1582"/>
        <p:cNvGrpSpPr/>
        <p:nvPr/>
      </p:nvGrpSpPr>
      <p:grpSpPr>
        <a:xfrm>
          <a:off x="0" y="0"/>
          <a:ext cx="0" cy="0"/>
          <a:chOff x="0" y="0"/>
          <a:chExt cx="0" cy="0"/>
        </a:xfrm>
      </p:grpSpPr>
      <p:sp>
        <p:nvSpPr>
          <p:cNvPr id="1583" name="Google Shape;1583;p138"/>
          <p:cNvSpPr/>
          <p:nvPr/>
        </p:nvSpPr>
        <p:spPr>
          <a:xfrm>
            <a:off x="4576286" y="22453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84" name="Google Shape;1584;p138"/>
          <p:cNvSpPr/>
          <p:nvPr/>
        </p:nvSpPr>
        <p:spPr>
          <a:xfrm>
            <a:off x="4576286" y="144980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85" name="Google Shape;1585;p138"/>
          <p:cNvSpPr txBox="1">
            <a:spLocks noGrp="1"/>
          </p:cNvSpPr>
          <p:nvPr>
            <p:ph type="subTitle" idx="1"/>
          </p:nvPr>
        </p:nvSpPr>
        <p:spPr>
          <a:xfrm>
            <a:off x="5227320" y="139213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86" name="Google Shape;1586;p138"/>
          <p:cNvSpPr txBox="1">
            <a:spLocks noGrp="1"/>
          </p:cNvSpPr>
          <p:nvPr>
            <p:ph type="subTitle" idx="2"/>
          </p:nvPr>
        </p:nvSpPr>
        <p:spPr>
          <a:xfrm>
            <a:off x="5227320" y="170303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87" name="Google Shape;1587;p138"/>
          <p:cNvSpPr txBox="1">
            <a:spLocks noGrp="1"/>
          </p:cNvSpPr>
          <p:nvPr>
            <p:ph type="subTitle" idx="3"/>
          </p:nvPr>
        </p:nvSpPr>
        <p:spPr>
          <a:xfrm>
            <a:off x="5227320" y="219680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88" name="Google Shape;1588;p138"/>
          <p:cNvSpPr txBox="1">
            <a:spLocks noGrp="1"/>
          </p:cNvSpPr>
          <p:nvPr>
            <p:ph type="subTitle" idx="4"/>
          </p:nvPr>
        </p:nvSpPr>
        <p:spPr>
          <a:xfrm>
            <a:off x="5227320" y="250770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89" name="Google Shape;1589;p138"/>
          <p:cNvSpPr/>
          <p:nvPr/>
        </p:nvSpPr>
        <p:spPr>
          <a:xfrm>
            <a:off x="4576286" y="304099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590" name="Google Shape;1590;p138"/>
          <p:cNvSpPr txBox="1">
            <a:spLocks noGrp="1"/>
          </p:cNvSpPr>
          <p:nvPr>
            <p:ph type="subTitle" idx="5"/>
          </p:nvPr>
        </p:nvSpPr>
        <p:spPr>
          <a:xfrm>
            <a:off x="5227320" y="2978239"/>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591" name="Google Shape;1591;p138"/>
          <p:cNvSpPr txBox="1">
            <a:spLocks noGrp="1"/>
          </p:cNvSpPr>
          <p:nvPr>
            <p:ph type="subTitle" idx="6"/>
          </p:nvPr>
        </p:nvSpPr>
        <p:spPr>
          <a:xfrm>
            <a:off x="5227320" y="3289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592" name="Google Shape;1592;p138"/>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593" name="Google Shape;1593;p138"/>
          <p:cNvSpPr>
            <a:spLocks noGrp="1"/>
          </p:cNvSpPr>
          <p:nvPr>
            <p:ph type="pic" idx="7"/>
          </p:nvPr>
        </p:nvSpPr>
        <p:spPr>
          <a:xfrm>
            <a:off x="4690616" y="1562482"/>
            <a:ext cx="319800" cy="320100"/>
          </a:xfrm>
          <a:prstGeom prst="rect">
            <a:avLst/>
          </a:prstGeom>
          <a:noFill/>
          <a:ln>
            <a:noFill/>
          </a:ln>
        </p:spPr>
      </p:sp>
      <p:sp>
        <p:nvSpPr>
          <p:cNvPr id="1594" name="Google Shape;1594;p138"/>
          <p:cNvSpPr>
            <a:spLocks noGrp="1"/>
          </p:cNvSpPr>
          <p:nvPr>
            <p:ph type="pic" idx="8"/>
          </p:nvPr>
        </p:nvSpPr>
        <p:spPr>
          <a:xfrm>
            <a:off x="4684672" y="2358079"/>
            <a:ext cx="319800" cy="320100"/>
          </a:xfrm>
          <a:prstGeom prst="rect">
            <a:avLst/>
          </a:prstGeom>
          <a:noFill/>
          <a:ln>
            <a:noFill/>
          </a:ln>
        </p:spPr>
      </p:sp>
      <p:sp>
        <p:nvSpPr>
          <p:cNvPr id="1595" name="Google Shape;1595;p138"/>
          <p:cNvSpPr>
            <a:spLocks noGrp="1"/>
          </p:cNvSpPr>
          <p:nvPr>
            <p:ph type="pic" idx="9"/>
          </p:nvPr>
        </p:nvSpPr>
        <p:spPr>
          <a:xfrm>
            <a:off x="4696093" y="3153677"/>
            <a:ext cx="319800" cy="320100"/>
          </a:xfrm>
          <a:prstGeom prst="rect">
            <a:avLst/>
          </a:prstGeom>
          <a:noFill/>
          <a:ln>
            <a:noFill/>
          </a:ln>
        </p:spPr>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1596"/>
        <p:cNvGrpSpPr/>
        <p:nvPr/>
      </p:nvGrpSpPr>
      <p:grpSpPr>
        <a:xfrm>
          <a:off x="0" y="0"/>
          <a:ext cx="0" cy="0"/>
          <a:chOff x="0" y="0"/>
          <a:chExt cx="0" cy="0"/>
        </a:xfrm>
      </p:grpSpPr>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97"/>
        <p:cNvGrpSpPr/>
        <p:nvPr/>
      </p:nvGrpSpPr>
      <p:grpSpPr>
        <a:xfrm>
          <a:off x="0" y="0"/>
          <a:ext cx="0" cy="0"/>
          <a:chOff x="0" y="0"/>
          <a:chExt cx="0" cy="0"/>
        </a:xfrm>
      </p:grpSpPr>
      <p:sp>
        <p:nvSpPr>
          <p:cNvPr id="1598" name="Google Shape;1598;p140"/>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1599"/>
        <p:cNvGrpSpPr/>
        <p:nvPr/>
      </p:nvGrpSpPr>
      <p:grpSpPr>
        <a:xfrm>
          <a:off x="0" y="0"/>
          <a:ext cx="0" cy="0"/>
          <a:chOff x="0" y="0"/>
          <a:chExt cx="0" cy="0"/>
        </a:xfrm>
      </p:grpSpPr>
      <p:grpSp>
        <p:nvGrpSpPr>
          <p:cNvPr id="1600" name="Google Shape;1600;p141"/>
          <p:cNvGrpSpPr/>
          <p:nvPr/>
        </p:nvGrpSpPr>
        <p:grpSpPr>
          <a:xfrm>
            <a:off x="4502278" y="1271872"/>
            <a:ext cx="428700" cy="2606101"/>
            <a:chOff x="4502277" y="1271872"/>
            <a:chExt cx="428700" cy="2606101"/>
          </a:xfrm>
        </p:grpSpPr>
        <p:cxnSp>
          <p:nvCxnSpPr>
            <p:cNvPr id="1601" name="Google Shape;1601;p141"/>
            <p:cNvCxnSpPr>
              <a:endCxn id="1602"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1603" name="Google Shape;1603;p141"/>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604" name="Google Shape;1604;p141"/>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605" name="Google Shape;1605;p141"/>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606" name="Google Shape;1606;p141"/>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602" name="Google Shape;1602;p141"/>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1607" name="Google Shape;1607;p141"/>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1608" name="Google Shape;1608;p141"/>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1609" name="Google Shape;1609;p141"/>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1610" name="Google Shape;1610;p141"/>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1611" name="Google Shape;1611;p141"/>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1612" name="Google Shape;1612;p141"/>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613" name="Google Shape;1613;p141"/>
          <p:cNvSpPr txBox="1">
            <a:spLocks noGrp="1"/>
          </p:cNvSpPr>
          <p:nvPr>
            <p:ph type="subTitle" idx="1"/>
          </p:nvPr>
        </p:nvSpPr>
        <p:spPr>
          <a:xfrm>
            <a:off x="5102352" y="134417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14" name="Google Shape;1614;p141"/>
          <p:cNvSpPr txBox="1">
            <a:spLocks noGrp="1"/>
          </p:cNvSpPr>
          <p:nvPr>
            <p:ph type="subTitle" idx="2"/>
          </p:nvPr>
        </p:nvSpPr>
        <p:spPr>
          <a:xfrm>
            <a:off x="5102352" y="1890530"/>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15" name="Google Shape;1615;p141"/>
          <p:cNvSpPr txBox="1">
            <a:spLocks noGrp="1"/>
          </p:cNvSpPr>
          <p:nvPr>
            <p:ph type="subTitle" idx="3"/>
          </p:nvPr>
        </p:nvSpPr>
        <p:spPr>
          <a:xfrm>
            <a:off x="5102352" y="243688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16" name="Google Shape;1616;p141"/>
          <p:cNvSpPr txBox="1">
            <a:spLocks noGrp="1"/>
          </p:cNvSpPr>
          <p:nvPr>
            <p:ph type="subTitle" idx="4"/>
          </p:nvPr>
        </p:nvSpPr>
        <p:spPr>
          <a:xfrm>
            <a:off x="5102352" y="298324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617" name="Google Shape;1617;p141"/>
          <p:cNvSpPr txBox="1">
            <a:spLocks noGrp="1"/>
          </p:cNvSpPr>
          <p:nvPr>
            <p:ph type="subTitle" idx="5"/>
          </p:nvPr>
        </p:nvSpPr>
        <p:spPr>
          <a:xfrm>
            <a:off x="5102352" y="352960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1618"/>
        <p:cNvGrpSpPr/>
        <p:nvPr/>
      </p:nvGrpSpPr>
      <p:grpSpPr>
        <a:xfrm>
          <a:off x="0" y="0"/>
          <a:ext cx="0" cy="0"/>
          <a:chOff x="0" y="0"/>
          <a:chExt cx="0" cy="0"/>
        </a:xfrm>
      </p:grpSpPr>
      <p:sp>
        <p:nvSpPr>
          <p:cNvPr id="1619" name="Google Shape;1619;p142"/>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620" name="Google Shape;1620;p142"/>
          <p:cNvSpPr/>
          <p:nvPr/>
        </p:nvSpPr>
        <p:spPr>
          <a:xfrm>
            <a:off x="3845375" y="-1543179"/>
            <a:ext cx="1371600" cy="13716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621" name="Google Shape;1621;p142"/>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622" name="Google Shape;1622;p142"/>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96"/>
        <p:cNvGrpSpPr/>
        <p:nvPr/>
      </p:nvGrpSpPr>
      <p:grpSpPr>
        <a:xfrm>
          <a:off x="0" y="0"/>
          <a:ext cx="0" cy="0"/>
          <a:chOff x="0" y="0"/>
          <a:chExt cx="0" cy="0"/>
        </a:xfrm>
      </p:grpSpPr>
      <p:pic>
        <p:nvPicPr>
          <p:cNvPr id="97" name="Google Shape;97;p16" descr="A picture containing night sky&#10;&#10;Description automatically generated"/>
          <p:cNvPicPr preferRelativeResize="0"/>
          <p:nvPr/>
        </p:nvPicPr>
        <p:blipFill rotWithShape="1">
          <a:blip r:embed="rId2">
            <a:alphaModFix/>
          </a:blip>
          <a:srcRect/>
          <a:stretch/>
        </p:blipFill>
        <p:spPr>
          <a:xfrm>
            <a:off x="0" y="1339"/>
            <a:ext cx="9135560" cy="5140835"/>
          </a:xfrm>
          <a:prstGeom prst="rect">
            <a:avLst/>
          </a:prstGeom>
          <a:noFill/>
          <a:ln>
            <a:noFill/>
          </a:ln>
        </p:spPr>
      </p:pic>
      <p:pic>
        <p:nvPicPr>
          <p:cNvPr id="98" name="Google Shape;98;p16"/>
          <p:cNvPicPr preferRelativeResize="0"/>
          <p:nvPr/>
        </p:nvPicPr>
        <p:blipFill rotWithShape="1">
          <a:blip r:embed="rId3">
            <a:alphaModFix/>
          </a:blip>
          <a:srcRect t="99" b="109"/>
          <a:stretch/>
        </p:blipFill>
        <p:spPr>
          <a:xfrm>
            <a:off x="487137" y="494779"/>
            <a:ext cx="526885" cy="514351"/>
          </a:xfrm>
          <a:prstGeom prst="rect">
            <a:avLst/>
          </a:prstGeom>
          <a:noFill/>
          <a:ln>
            <a:noFill/>
          </a:ln>
        </p:spPr>
      </p:pic>
      <p:sp>
        <p:nvSpPr>
          <p:cNvPr id="99" name="Google Shape;99;p16"/>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00" name="Google Shape;100;p16"/>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23"/>
        <p:cNvGrpSpPr/>
        <p:nvPr/>
      </p:nvGrpSpPr>
      <p:grpSpPr>
        <a:xfrm>
          <a:off x="0" y="0"/>
          <a:ext cx="0" cy="0"/>
          <a:chOff x="0" y="0"/>
          <a:chExt cx="0" cy="0"/>
        </a:xfrm>
      </p:grpSpPr>
      <p:sp>
        <p:nvSpPr>
          <p:cNvPr id="1624" name="Google Shape;1624;p143"/>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5" name="Google Shape;1625;p143"/>
          <p:cNvSpPr txBox="1">
            <a:spLocks noGrp="1"/>
          </p:cNvSpPr>
          <p:nvPr>
            <p:ph type="body" idx="1"/>
          </p:nvPr>
        </p:nvSpPr>
        <p:spPr>
          <a:xfrm>
            <a:off x="628650" y="1369222"/>
            <a:ext cx="38862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26" name="Google Shape;1626;p143"/>
          <p:cNvSpPr txBox="1">
            <a:spLocks noGrp="1"/>
          </p:cNvSpPr>
          <p:nvPr>
            <p:ph type="body" idx="2"/>
          </p:nvPr>
        </p:nvSpPr>
        <p:spPr>
          <a:xfrm>
            <a:off x="4629150" y="1369222"/>
            <a:ext cx="38862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1627"/>
        <p:cNvGrpSpPr/>
        <p:nvPr/>
      </p:nvGrpSpPr>
      <p:grpSpPr>
        <a:xfrm>
          <a:off x="0" y="0"/>
          <a:ext cx="0" cy="0"/>
          <a:chOff x="0" y="0"/>
          <a:chExt cx="0" cy="0"/>
        </a:xfrm>
      </p:grpSpPr>
      <p:pic>
        <p:nvPicPr>
          <p:cNvPr id="1628" name="Google Shape;1628;p144"/>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1629" name="Google Shape;1629;p144"/>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rPr>
              <a:t>Q&amp;A</a:t>
            </a:r>
            <a:endParaRPr sz="6000" b="1" i="0">
              <a:solidFill>
                <a:schemeClr val="dk1"/>
              </a:solidFil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1630"/>
        <p:cNvGrpSpPr/>
        <p:nvPr/>
      </p:nvGrpSpPr>
      <p:grpSpPr>
        <a:xfrm>
          <a:off x="0" y="0"/>
          <a:ext cx="0" cy="0"/>
          <a:chOff x="0" y="0"/>
          <a:chExt cx="0" cy="0"/>
        </a:xfrm>
      </p:grpSpPr>
      <p:pic>
        <p:nvPicPr>
          <p:cNvPr id="1631" name="Google Shape;1631;p145"/>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1632" name="Google Shape;1632;p145"/>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rPr>
              <a:t>Thank you</a:t>
            </a:r>
            <a:endParaRPr sz="6000" b="1" i="0">
              <a:solidFill>
                <a:schemeClr val="dk1"/>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1633"/>
        <p:cNvGrpSpPr/>
        <p:nvPr/>
      </p:nvGrpSpPr>
      <p:grpSpPr>
        <a:xfrm>
          <a:off x="0" y="0"/>
          <a:ext cx="0" cy="0"/>
          <a:chOff x="0" y="0"/>
          <a:chExt cx="0" cy="0"/>
        </a:xfrm>
      </p:grpSpPr>
      <p:pic>
        <p:nvPicPr>
          <p:cNvPr id="1634" name="Google Shape;1634;p146"/>
          <p:cNvPicPr preferRelativeResize="0"/>
          <p:nvPr/>
        </p:nvPicPr>
        <p:blipFill>
          <a:blip r:embed="rId2">
            <a:alphaModFix/>
          </a:blip>
          <a:stretch>
            <a:fillRect/>
          </a:stretch>
        </p:blipFill>
        <p:spPr>
          <a:xfrm>
            <a:off x="3928400" y="1878765"/>
            <a:ext cx="1385970" cy="138597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1635"/>
        <p:cNvGrpSpPr/>
        <p:nvPr/>
      </p:nvGrpSpPr>
      <p:grpSpPr>
        <a:xfrm>
          <a:off x="0" y="0"/>
          <a:ext cx="0" cy="0"/>
          <a:chOff x="0" y="0"/>
          <a:chExt cx="0" cy="0"/>
        </a:xfrm>
      </p:grpSpPr>
      <p:pic>
        <p:nvPicPr>
          <p:cNvPr id="1636" name="Google Shape;1636;p147"/>
          <p:cNvPicPr preferRelativeResize="0"/>
          <p:nvPr/>
        </p:nvPicPr>
        <p:blipFill rotWithShape="1">
          <a:blip r:embed="rId2">
            <a:alphaModFix/>
          </a:blip>
          <a:srcRect/>
          <a:stretch/>
        </p:blipFill>
        <p:spPr>
          <a:xfrm>
            <a:off x="0" y="0"/>
            <a:ext cx="9135563" cy="5143515"/>
          </a:xfrm>
          <a:prstGeom prst="rect">
            <a:avLst/>
          </a:prstGeom>
          <a:noFill/>
          <a:ln>
            <a:noFill/>
          </a:ln>
        </p:spPr>
      </p:pic>
      <p:pic>
        <p:nvPicPr>
          <p:cNvPr id="1637" name="Google Shape;1637;p147" descr="Image"/>
          <p:cNvPicPr preferRelativeResize="0"/>
          <p:nvPr/>
        </p:nvPicPr>
        <p:blipFill rotWithShape="1">
          <a:blip r:embed="rId3">
            <a:alphaModFix/>
          </a:blip>
          <a:srcRect/>
          <a:stretch/>
        </p:blipFill>
        <p:spPr>
          <a:xfrm>
            <a:off x="487137" y="494779"/>
            <a:ext cx="526885" cy="514351"/>
          </a:xfrm>
          <a:prstGeom prst="rect">
            <a:avLst/>
          </a:prstGeom>
          <a:noFill/>
          <a:ln>
            <a:noFill/>
          </a:ln>
        </p:spPr>
      </p:pic>
      <p:sp>
        <p:nvSpPr>
          <p:cNvPr id="1638" name="Google Shape;1638;p147"/>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639" name="Google Shape;1639;p147"/>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640"/>
        <p:cNvGrpSpPr/>
        <p:nvPr/>
      </p:nvGrpSpPr>
      <p:grpSpPr>
        <a:xfrm>
          <a:off x="0" y="0"/>
          <a:ext cx="0" cy="0"/>
          <a:chOff x="0" y="0"/>
          <a:chExt cx="0" cy="0"/>
        </a:xfrm>
      </p:grpSpPr>
      <p:sp>
        <p:nvSpPr>
          <p:cNvPr id="1641" name="Google Shape;1641;p148"/>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1642" name="Google Shape;1642;p148"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1643" name="Google Shape;1643;p148"/>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644"/>
        <p:cNvGrpSpPr/>
        <p:nvPr/>
      </p:nvGrpSpPr>
      <p:grpSpPr>
        <a:xfrm>
          <a:off x="0" y="0"/>
          <a:ext cx="0" cy="0"/>
          <a:chOff x="0" y="0"/>
          <a:chExt cx="0" cy="0"/>
        </a:xfrm>
      </p:grpSpPr>
      <p:pic>
        <p:nvPicPr>
          <p:cNvPr id="1645" name="Google Shape;1645;p149"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1646" name="Google Shape;1646;p149"/>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647" name="Google Shape;1647;p149"/>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648"/>
        <p:cNvGrpSpPr/>
        <p:nvPr/>
      </p:nvGrpSpPr>
      <p:grpSpPr>
        <a:xfrm>
          <a:off x="0" y="0"/>
          <a:ext cx="0" cy="0"/>
          <a:chOff x="0" y="0"/>
          <a:chExt cx="0" cy="0"/>
        </a:xfrm>
      </p:grpSpPr>
      <p:pic>
        <p:nvPicPr>
          <p:cNvPr id="1649" name="Google Shape;1649;p150"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1650" name="Google Shape;1650;p150"/>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651" name="Google Shape;1651;p150"/>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652"/>
        <p:cNvGrpSpPr/>
        <p:nvPr/>
      </p:nvGrpSpPr>
      <p:grpSpPr>
        <a:xfrm>
          <a:off x="0" y="0"/>
          <a:ext cx="0" cy="0"/>
          <a:chOff x="0" y="0"/>
          <a:chExt cx="0" cy="0"/>
        </a:xfrm>
      </p:grpSpPr>
      <p:pic>
        <p:nvPicPr>
          <p:cNvPr id="1653" name="Google Shape;1653;p151"/>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1654" name="Google Shape;1654;p151"/>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55" name="Google Shape;1655;p151"/>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56" name="Google Shape;1656;p151"/>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57" name="Google Shape;1657;p151"/>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658"/>
        <p:cNvGrpSpPr/>
        <p:nvPr/>
      </p:nvGrpSpPr>
      <p:grpSpPr>
        <a:xfrm>
          <a:off x="0" y="0"/>
          <a:ext cx="0" cy="0"/>
          <a:chOff x="0" y="0"/>
          <a:chExt cx="0" cy="0"/>
        </a:xfrm>
      </p:grpSpPr>
      <p:pic>
        <p:nvPicPr>
          <p:cNvPr id="1659" name="Google Shape;1659;p152"/>
          <p:cNvPicPr preferRelativeResize="0"/>
          <p:nvPr/>
        </p:nvPicPr>
        <p:blipFill rotWithShape="1">
          <a:blip r:embed="rId2">
            <a:alphaModFix/>
          </a:blip>
          <a:srcRect/>
          <a:stretch/>
        </p:blipFill>
        <p:spPr>
          <a:xfrm>
            <a:off x="0" y="1"/>
            <a:ext cx="9135563" cy="5143515"/>
          </a:xfrm>
          <a:prstGeom prst="rect">
            <a:avLst/>
          </a:prstGeom>
          <a:noFill/>
          <a:ln>
            <a:noFill/>
          </a:ln>
        </p:spPr>
      </p:pic>
      <p:sp>
        <p:nvSpPr>
          <p:cNvPr id="1660" name="Google Shape;1660;p152"/>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61" name="Google Shape;1661;p152"/>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62" name="Google Shape;1662;p152"/>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63" name="Google Shape;1663;p152"/>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lank-Dark-Gradient 1">
  <p:cSld name="TITLE_1_1_1_1_1_6_1">
    <p:bg>
      <p:bgPr>
        <a:solidFill>
          <a:srgbClr val="040D22"/>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rotWithShape="1">
          <a:blip r:embed="rId2">
            <a:alphaModFix/>
          </a:blip>
          <a:srcRect t="159" b="159"/>
          <a:stretch/>
        </p:blipFill>
        <p:spPr>
          <a:xfrm>
            <a:off x="0" y="0"/>
            <a:ext cx="9135563" cy="5138755"/>
          </a:xfrm>
          <a:prstGeom prst="rect">
            <a:avLst/>
          </a:prstGeom>
          <a:noFill/>
          <a:ln>
            <a:noFill/>
          </a:ln>
        </p:spPr>
      </p:pic>
      <p:sp>
        <p:nvSpPr>
          <p:cNvPr id="103" name="Google Shape;103;p17"/>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700">
              <a:latin typeface="Roboto Mono"/>
              <a:ea typeface="Roboto Mono"/>
              <a:cs typeface="Roboto Mono"/>
              <a:sym typeface="Roboto Mono"/>
            </a:endParaRPr>
          </a:p>
        </p:txBody>
      </p:sp>
      <p:sp>
        <p:nvSpPr>
          <p:cNvPr id="104" name="Google Shape;104;p17"/>
          <p:cNvSpPr txBox="1">
            <a:spLocks noGrp="1"/>
          </p:cNvSpPr>
          <p:nvPr>
            <p:ph type="subTitle" idx="1"/>
          </p:nvPr>
        </p:nvSpPr>
        <p:spPr>
          <a:xfrm>
            <a:off x="487125" y="4335122"/>
            <a:ext cx="5589900" cy="274200"/>
          </a:xfrm>
          <a:prstGeom prst="rect">
            <a:avLst/>
          </a:prstGeom>
        </p:spPr>
        <p:txBody>
          <a:bodyPr spcFirstLastPara="1" wrap="square" lIns="0" tIns="0" rIns="0" bIns="0" anchor="t" anchorCtr="0">
            <a:spAutoFit/>
          </a:bodyPr>
          <a:lstStyle>
            <a:lvl1pPr lvl="0" rtl="0">
              <a:lnSpc>
                <a:spcPct val="125000"/>
              </a:lnSpc>
              <a:spcBef>
                <a:spcPts val="750"/>
              </a:spcBef>
              <a:spcAft>
                <a:spcPts val="0"/>
              </a:spcAft>
              <a:buSzPts val="1600"/>
              <a:buFont typeface="Roboto Mono"/>
              <a:buNone/>
              <a:defRPr>
                <a:latin typeface="Roboto Mono"/>
                <a:ea typeface="Roboto Mono"/>
                <a:cs typeface="Roboto Mono"/>
                <a:sym typeface="Roboto Mono"/>
              </a:defRPr>
            </a:lvl1pPr>
            <a:lvl2pPr lvl="1" rtl="0">
              <a:spcBef>
                <a:spcPts val="375"/>
              </a:spcBef>
              <a:spcAft>
                <a:spcPts val="0"/>
              </a:spcAft>
              <a:buSzPts val="1400"/>
              <a:buNone/>
              <a:defRPr/>
            </a:lvl2pPr>
            <a:lvl3pPr lvl="2" rtl="0">
              <a:spcBef>
                <a:spcPts val="375"/>
              </a:spcBef>
              <a:spcAft>
                <a:spcPts val="0"/>
              </a:spcAft>
              <a:buSzPts val="1200"/>
              <a:buNone/>
              <a:defRPr/>
            </a:lvl3pPr>
            <a:lvl4pPr lvl="3" rtl="0">
              <a:spcBef>
                <a:spcPts val="375"/>
              </a:spcBef>
              <a:spcAft>
                <a:spcPts val="0"/>
              </a:spcAft>
              <a:buSzPts val="1000"/>
              <a:buNone/>
              <a:defRPr/>
            </a:lvl4pPr>
            <a:lvl5pPr lvl="4" rtl="0">
              <a:spcBef>
                <a:spcPts val="375"/>
              </a:spcBef>
              <a:spcAft>
                <a:spcPts val="0"/>
              </a:spcAft>
              <a:buSzPts val="10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a:endParaRPr/>
          </a:p>
        </p:txBody>
      </p:sp>
      <p:sp>
        <p:nvSpPr>
          <p:cNvPr id="105" name="Google Shape;105;p17"/>
          <p:cNvSpPr txBox="1">
            <a:spLocks noGrp="1"/>
          </p:cNvSpPr>
          <p:nvPr>
            <p:ph type="title"/>
          </p:nvPr>
        </p:nvSpPr>
        <p:spPr>
          <a:xfrm>
            <a:off x="487116" y="2130234"/>
            <a:ext cx="6749700" cy="1584300"/>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6000" b="1"/>
            </a:lvl1pPr>
            <a:lvl2pPr lvl="1" rtl="0">
              <a:lnSpc>
                <a:spcPct val="80000"/>
              </a:lnSpc>
              <a:spcBef>
                <a:spcPts val="0"/>
              </a:spcBef>
              <a:spcAft>
                <a:spcPts val="0"/>
              </a:spcAft>
              <a:buClr>
                <a:schemeClr val="lt1"/>
              </a:buClr>
              <a:buSzPts val="6000"/>
              <a:buNone/>
              <a:defRPr sz="6000" b="1">
                <a:solidFill>
                  <a:schemeClr val="lt1"/>
                </a:solidFill>
              </a:defRPr>
            </a:lvl2pPr>
            <a:lvl3pPr lvl="2" rtl="0">
              <a:lnSpc>
                <a:spcPct val="80000"/>
              </a:lnSpc>
              <a:spcBef>
                <a:spcPts val="0"/>
              </a:spcBef>
              <a:spcAft>
                <a:spcPts val="0"/>
              </a:spcAft>
              <a:buClr>
                <a:schemeClr val="lt1"/>
              </a:buClr>
              <a:buSzPts val="6000"/>
              <a:buNone/>
              <a:defRPr sz="6000" b="1">
                <a:solidFill>
                  <a:schemeClr val="lt1"/>
                </a:solidFill>
              </a:defRPr>
            </a:lvl3pPr>
            <a:lvl4pPr lvl="3" rtl="0">
              <a:lnSpc>
                <a:spcPct val="80000"/>
              </a:lnSpc>
              <a:spcBef>
                <a:spcPts val="0"/>
              </a:spcBef>
              <a:spcAft>
                <a:spcPts val="0"/>
              </a:spcAft>
              <a:buClr>
                <a:schemeClr val="lt1"/>
              </a:buClr>
              <a:buSzPts val="6000"/>
              <a:buNone/>
              <a:defRPr sz="6000" b="1">
                <a:solidFill>
                  <a:schemeClr val="lt1"/>
                </a:solidFill>
              </a:defRPr>
            </a:lvl4pPr>
            <a:lvl5pPr lvl="4" rtl="0">
              <a:lnSpc>
                <a:spcPct val="80000"/>
              </a:lnSpc>
              <a:spcBef>
                <a:spcPts val="0"/>
              </a:spcBef>
              <a:spcAft>
                <a:spcPts val="0"/>
              </a:spcAft>
              <a:buClr>
                <a:schemeClr val="lt1"/>
              </a:buClr>
              <a:buSzPts val="6000"/>
              <a:buNone/>
              <a:defRPr sz="6000" b="1">
                <a:solidFill>
                  <a:schemeClr val="lt1"/>
                </a:solidFill>
              </a:defRPr>
            </a:lvl5pPr>
            <a:lvl6pPr lvl="5" rtl="0">
              <a:lnSpc>
                <a:spcPct val="80000"/>
              </a:lnSpc>
              <a:spcBef>
                <a:spcPts val="0"/>
              </a:spcBef>
              <a:spcAft>
                <a:spcPts val="0"/>
              </a:spcAft>
              <a:buClr>
                <a:schemeClr val="lt1"/>
              </a:buClr>
              <a:buSzPts val="6000"/>
              <a:buNone/>
              <a:defRPr sz="6000" b="1">
                <a:solidFill>
                  <a:schemeClr val="lt1"/>
                </a:solidFill>
              </a:defRPr>
            </a:lvl6pPr>
            <a:lvl7pPr lvl="6" rtl="0">
              <a:lnSpc>
                <a:spcPct val="80000"/>
              </a:lnSpc>
              <a:spcBef>
                <a:spcPts val="0"/>
              </a:spcBef>
              <a:spcAft>
                <a:spcPts val="0"/>
              </a:spcAft>
              <a:buClr>
                <a:schemeClr val="lt1"/>
              </a:buClr>
              <a:buSzPts val="6000"/>
              <a:buNone/>
              <a:defRPr sz="6000" b="1">
                <a:solidFill>
                  <a:schemeClr val="lt1"/>
                </a:solidFill>
              </a:defRPr>
            </a:lvl7pPr>
            <a:lvl8pPr lvl="7" rtl="0">
              <a:lnSpc>
                <a:spcPct val="80000"/>
              </a:lnSpc>
              <a:spcBef>
                <a:spcPts val="0"/>
              </a:spcBef>
              <a:spcAft>
                <a:spcPts val="0"/>
              </a:spcAft>
              <a:buClr>
                <a:schemeClr val="lt1"/>
              </a:buClr>
              <a:buSzPts val="6000"/>
              <a:buNone/>
              <a:defRPr sz="6000" b="1">
                <a:solidFill>
                  <a:schemeClr val="lt1"/>
                </a:solidFill>
              </a:defRPr>
            </a:lvl8pPr>
            <a:lvl9pPr lvl="8" rtl="0">
              <a:lnSpc>
                <a:spcPct val="80000"/>
              </a:lnSpc>
              <a:spcBef>
                <a:spcPts val="0"/>
              </a:spcBef>
              <a:spcAft>
                <a:spcPts val="0"/>
              </a:spcAft>
              <a:buClr>
                <a:schemeClr val="lt1"/>
              </a:buClr>
              <a:buSzPts val="6000"/>
              <a:buNone/>
              <a:defRPr sz="6000" b="1">
                <a:solidFill>
                  <a:schemeClr val="lt1"/>
                </a:solidFill>
              </a:defRPr>
            </a:lvl9pPr>
          </a:lstStyle>
          <a:p>
            <a:endParaRPr/>
          </a:p>
        </p:txBody>
      </p:sp>
      <p:pic>
        <p:nvPicPr>
          <p:cNvPr id="106" name="Google Shape;106;p17" descr="Image"/>
          <p:cNvPicPr preferRelativeResize="0"/>
          <p:nvPr/>
        </p:nvPicPr>
        <p:blipFill rotWithShape="1">
          <a:blip r:embed="rId3">
            <a:alphaModFix/>
          </a:blip>
          <a:srcRect/>
          <a:stretch/>
        </p:blipFill>
        <p:spPr>
          <a:xfrm>
            <a:off x="487137" y="494779"/>
            <a:ext cx="526885" cy="514351"/>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664"/>
        <p:cNvGrpSpPr/>
        <p:nvPr/>
      </p:nvGrpSpPr>
      <p:grpSpPr>
        <a:xfrm>
          <a:off x="0" y="0"/>
          <a:ext cx="0" cy="0"/>
          <a:chOff x="0" y="0"/>
          <a:chExt cx="0" cy="0"/>
        </a:xfrm>
      </p:grpSpPr>
      <p:sp>
        <p:nvSpPr>
          <p:cNvPr id="1665" name="Google Shape;1665;p153"/>
          <p:cNvSpPr>
            <a:spLocks noGrp="1"/>
          </p:cNvSpPr>
          <p:nvPr>
            <p:ph type="pic" idx="2"/>
          </p:nvPr>
        </p:nvSpPr>
        <p:spPr>
          <a:xfrm>
            <a:off x="1378078" y="1714505"/>
            <a:ext cx="1713000" cy="1714500"/>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1666" name="Google Shape;1666;p153"/>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67" name="Google Shape;1667;p153"/>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68" name="Google Shape;1668;p153"/>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669"/>
        <p:cNvGrpSpPr/>
        <p:nvPr/>
      </p:nvGrpSpPr>
      <p:grpSpPr>
        <a:xfrm>
          <a:off x="0" y="0"/>
          <a:ext cx="0" cy="0"/>
          <a:chOff x="0" y="0"/>
          <a:chExt cx="0" cy="0"/>
        </a:xfrm>
      </p:grpSpPr>
      <p:sp>
        <p:nvSpPr>
          <p:cNvPr id="1670" name="Google Shape;1670;p154"/>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71" name="Google Shape;1671;p154"/>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72" name="Google Shape;1672;p154"/>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73" name="Google Shape;1673;p154"/>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1674"/>
        <p:cNvGrpSpPr/>
        <p:nvPr/>
      </p:nvGrpSpPr>
      <p:grpSpPr>
        <a:xfrm>
          <a:off x="0" y="0"/>
          <a:ext cx="0" cy="0"/>
          <a:chOff x="0" y="0"/>
          <a:chExt cx="0" cy="0"/>
        </a:xfrm>
      </p:grpSpPr>
      <p:sp>
        <p:nvSpPr>
          <p:cNvPr id="1675" name="Google Shape;1675;p155"/>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676" name="Google Shape;1676;p155"/>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77" name="Google Shape;1677;p155"/>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678" name="Google Shape;1678;p155"/>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1679"/>
        <p:cNvGrpSpPr/>
        <p:nvPr/>
      </p:nvGrpSpPr>
      <p:grpSpPr>
        <a:xfrm>
          <a:off x="0" y="0"/>
          <a:ext cx="0" cy="0"/>
          <a:chOff x="0" y="0"/>
          <a:chExt cx="0" cy="0"/>
        </a:xfrm>
      </p:grpSpPr>
      <p:sp>
        <p:nvSpPr>
          <p:cNvPr id="1680" name="Google Shape;1680;p156"/>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81" name="Google Shape;1681;p156"/>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82" name="Google Shape;1682;p156"/>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83" name="Google Shape;1683;p156"/>
          <p:cNvSpPr txBox="1">
            <a:spLocks noGrp="1"/>
          </p:cNvSpPr>
          <p:nvPr>
            <p:ph type="title" idx="4"/>
          </p:nvPr>
        </p:nvSpPr>
        <p:spPr>
          <a:xfrm>
            <a:off x="1331976" y="3175996"/>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84" name="Google Shape;1684;p156"/>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85" name="Google Shape;1685;p156"/>
          <p:cNvSpPr txBox="1">
            <a:spLocks noGrp="1"/>
          </p:cNvSpPr>
          <p:nvPr>
            <p:ph type="title" idx="5"/>
          </p:nvPr>
        </p:nvSpPr>
        <p:spPr>
          <a:xfrm>
            <a:off x="5513391" y="3175996"/>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86" name="Google Shape;1686;p156"/>
          <p:cNvSpPr txBox="1">
            <a:spLocks noGrp="1"/>
          </p:cNvSpPr>
          <p:nvPr>
            <p:ph type="subTitle" idx="6"/>
          </p:nvPr>
        </p:nvSpPr>
        <p:spPr>
          <a:xfrm>
            <a:off x="5513391"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87" name="Google Shape;1687;p156"/>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1688" name="Google Shape;1688;p156"/>
          <p:cNvSpPr txBox="1">
            <a:spLocks noGrp="1"/>
          </p:cNvSpPr>
          <p:nvPr>
            <p:ph type="body" idx="7"/>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89" name="Google Shape;1689;p156"/>
          <p:cNvSpPr txBox="1">
            <a:spLocks noGrp="1"/>
          </p:cNvSpPr>
          <p:nvPr>
            <p:ph type="body" idx="8"/>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1690"/>
        <p:cNvGrpSpPr/>
        <p:nvPr/>
      </p:nvGrpSpPr>
      <p:grpSpPr>
        <a:xfrm>
          <a:off x="0" y="0"/>
          <a:ext cx="0" cy="0"/>
          <a:chOff x="0" y="0"/>
          <a:chExt cx="0" cy="0"/>
        </a:xfrm>
      </p:grpSpPr>
      <p:pic>
        <p:nvPicPr>
          <p:cNvPr id="1691" name="Google Shape;1691;p157"/>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1692" name="Google Shape;1692;p157"/>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93" name="Google Shape;1693;p157"/>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694" name="Google Shape;1694;p157"/>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695" name="Google Shape;1695;p157"/>
          <p:cNvSpPr txBox="1">
            <a:spLocks noGrp="1"/>
          </p:cNvSpPr>
          <p:nvPr>
            <p:ph type="title" idx="4"/>
          </p:nvPr>
        </p:nvSpPr>
        <p:spPr>
          <a:xfrm>
            <a:off x="1331976" y="3175996"/>
            <a:ext cx="2862000" cy="438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96" name="Google Shape;1696;p157"/>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697" name="Google Shape;1697;p157"/>
          <p:cNvSpPr txBox="1">
            <a:spLocks noGrp="1"/>
          </p:cNvSpPr>
          <p:nvPr>
            <p:ph type="title" idx="5"/>
          </p:nvPr>
        </p:nvSpPr>
        <p:spPr>
          <a:xfrm>
            <a:off x="5513391" y="3175996"/>
            <a:ext cx="2862000" cy="438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698" name="Google Shape;1698;p157"/>
          <p:cNvSpPr txBox="1">
            <a:spLocks noGrp="1"/>
          </p:cNvSpPr>
          <p:nvPr>
            <p:ph type="subTitle" idx="6"/>
          </p:nvPr>
        </p:nvSpPr>
        <p:spPr>
          <a:xfrm>
            <a:off x="5513391"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699" name="Google Shape;1699;p157"/>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1700" name="Google Shape;1700;p157"/>
          <p:cNvSpPr txBox="1">
            <a:spLocks noGrp="1"/>
          </p:cNvSpPr>
          <p:nvPr>
            <p:ph type="body" idx="7"/>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01" name="Google Shape;1701;p157"/>
          <p:cNvSpPr txBox="1">
            <a:spLocks noGrp="1"/>
          </p:cNvSpPr>
          <p:nvPr>
            <p:ph type="body" idx="8"/>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1702"/>
        <p:cNvGrpSpPr/>
        <p:nvPr/>
      </p:nvGrpSpPr>
      <p:grpSpPr>
        <a:xfrm>
          <a:off x="0" y="0"/>
          <a:ext cx="0" cy="0"/>
          <a:chOff x="0" y="0"/>
          <a:chExt cx="0" cy="0"/>
        </a:xfrm>
      </p:grpSpPr>
      <p:sp>
        <p:nvSpPr>
          <p:cNvPr id="1703" name="Google Shape;1703;p158"/>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04" name="Google Shape;1704;p158"/>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05" name="Google Shape;1705;p158"/>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706" name="Google Shape;1706;p158"/>
          <p:cNvSpPr txBox="1">
            <a:spLocks noGrp="1"/>
          </p:cNvSpPr>
          <p:nvPr>
            <p:ph type="subTitle" idx="1"/>
          </p:nvPr>
        </p:nvSpPr>
        <p:spPr>
          <a:xfrm>
            <a:off x="1331976" y="3466134"/>
            <a:ext cx="2862000" cy="338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707" name="Google Shape;1707;p158"/>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1708" name="Google Shape;1708;p158"/>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09" name="Google Shape;1709;p158"/>
          <p:cNvSpPr txBox="1">
            <a:spLocks noGrp="1"/>
          </p:cNvSpPr>
          <p:nvPr>
            <p:ph type="body" idx="5"/>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10" name="Google Shape;1710;p158"/>
          <p:cNvSpPr txBox="1">
            <a:spLocks noGrp="1"/>
          </p:cNvSpPr>
          <p:nvPr>
            <p:ph type="body" idx="6"/>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11" name="Google Shape;1711;p158"/>
          <p:cNvSpPr txBox="1">
            <a:spLocks noGrp="1"/>
          </p:cNvSpPr>
          <p:nvPr>
            <p:ph type="body" idx="7"/>
          </p:nvPr>
        </p:nvSpPr>
        <p:spPr>
          <a:xfrm>
            <a:off x="1331976" y="3188918"/>
            <a:ext cx="28620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12" name="Google Shape;1712;p158"/>
          <p:cNvSpPr txBox="1">
            <a:spLocks noGrp="1"/>
          </p:cNvSpPr>
          <p:nvPr>
            <p:ph type="body" idx="8"/>
          </p:nvPr>
        </p:nvSpPr>
        <p:spPr>
          <a:xfrm>
            <a:off x="5513129"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1713"/>
        <p:cNvGrpSpPr/>
        <p:nvPr/>
      </p:nvGrpSpPr>
      <p:grpSpPr>
        <a:xfrm>
          <a:off x="0" y="0"/>
          <a:ext cx="0" cy="0"/>
          <a:chOff x="0" y="0"/>
          <a:chExt cx="0" cy="0"/>
        </a:xfrm>
      </p:grpSpPr>
      <p:sp>
        <p:nvSpPr>
          <p:cNvPr id="1714" name="Google Shape;1714;p159"/>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15" name="Google Shape;1715;p159"/>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16" name="Google Shape;1716;p159"/>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717" name="Google Shape;1717;p159"/>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1718" name="Google Shape;1718;p159"/>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1719" name="Google Shape;1719;p159"/>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20" name="Google Shape;1720;p159"/>
          <p:cNvSpPr txBox="1">
            <a:spLocks noGrp="1"/>
          </p:cNvSpPr>
          <p:nvPr>
            <p:ph type="body" idx="5"/>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21" name="Google Shape;1721;p159"/>
          <p:cNvSpPr txBox="1">
            <a:spLocks noGrp="1"/>
          </p:cNvSpPr>
          <p:nvPr>
            <p:ph type="body" idx="6"/>
          </p:nvPr>
        </p:nvSpPr>
        <p:spPr>
          <a:xfrm>
            <a:off x="1331976"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22" name="Google Shape;1722;p159"/>
          <p:cNvSpPr txBox="1">
            <a:spLocks noGrp="1"/>
          </p:cNvSpPr>
          <p:nvPr>
            <p:ph type="body" idx="7"/>
          </p:nvPr>
        </p:nvSpPr>
        <p:spPr>
          <a:xfrm>
            <a:off x="5513391"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23" name="Google Shape;1723;p159"/>
          <p:cNvSpPr txBox="1">
            <a:spLocks noGrp="1"/>
          </p:cNvSpPr>
          <p:nvPr>
            <p:ph type="body" idx="8"/>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1724"/>
        <p:cNvGrpSpPr/>
        <p:nvPr/>
      </p:nvGrpSpPr>
      <p:grpSpPr>
        <a:xfrm>
          <a:off x="0" y="0"/>
          <a:ext cx="0" cy="0"/>
          <a:chOff x="0" y="0"/>
          <a:chExt cx="0" cy="0"/>
        </a:xfrm>
      </p:grpSpPr>
      <p:sp>
        <p:nvSpPr>
          <p:cNvPr id="1725" name="Google Shape;1725;p160"/>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26" name="Google Shape;1726;p160"/>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1727" name="Google Shape;1727;p160"/>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1728" name="Google Shape;1728;p160"/>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1729" name="Google Shape;1729;p160"/>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1730" name="Google Shape;1730;p160"/>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31" name="Google Shape;1731;p160"/>
          <p:cNvSpPr txBox="1">
            <a:spLocks noGrp="1"/>
          </p:cNvSpPr>
          <p:nvPr>
            <p:ph type="body" idx="5"/>
          </p:nvPr>
        </p:nvSpPr>
        <p:spPr>
          <a:xfrm>
            <a:off x="1331976"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32" name="Google Shape;1732;p160"/>
          <p:cNvSpPr txBox="1">
            <a:spLocks noGrp="1"/>
          </p:cNvSpPr>
          <p:nvPr>
            <p:ph type="body" idx="6"/>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33" name="Google Shape;1733;p160"/>
          <p:cNvSpPr txBox="1">
            <a:spLocks noGrp="1"/>
          </p:cNvSpPr>
          <p:nvPr>
            <p:ph type="body" idx="7"/>
          </p:nvPr>
        </p:nvSpPr>
        <p:spPr>
          <a:xfrm>
            <a:off x="5513391"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34" name="Google Shape;1734;p160"/>
          <p:cNvSpPr txBox="1">
            <a:spLocks noGrp="1"/>
          </p:cNvSpPr>
          <p:nvPr>
            <p:ph type="body" idx="8"/>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1735"/>
        <p:cNvGrpSpPr/>
        <p:nvPr/>
      </p:nvGrpSpPr>
      <p:grpSpPr>
        <a:xfrm>
          <a:off x="0" y="0"/>
          <a:ext cx="0" cy="0"/>
          <a:chOff x="0" y="0"/>
          <a:chExt cx="0" cy="0"/>
        </a:xfrm>
      </p:grpSpPr>
      <p:sp>
        <p:nvSpPr>
          <p:cNvPr id="1736" name="Google Shape;1736;p161"/>
          <p:cNvSpPr/>
          <p:nvPr/>
        </p:nvSpPr>
        <p:spPr>
          <a:xfrm>
            <a:off x="5125249" y="1668208"/>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37" name="Google Shape;1737;p161"/>
          <p:cNvSpPr/>
          <p:nvPr/>
        </p:nvSpPr>
        <p:spPr>
          <a:xfrm>
            <a:off x="2642249" y="1668208"/>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38" name="Google Shape;1738;p161"/>
          <p:cNvSpPr txBox="1">
            <a:spLocks noGrp="1"/>
          </p:cNvSpPr>
          <p:nvPr>
            <p:ph type="subTitle" idx="1"/>
          </p:nvPr>
        </p:nvSpPr>
        <p:spPr>
          <a:xfrm>
            <a:off x="2193073" y="3236612"/>
            <a:ext cx="22701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39" name="Google Shape;1739;p161"/>
          <p:cNvSpPr txBox="1">
            <a:spLocks noGrp="1"/>
          </p:cNvSpPr>
          <p:nvPr>
            <p:ph type="subTitle" idx="2"/>
          </p:nvPr>
        </p:nvSpPr>
        <p:spPr>
          <a:xfrm>
            <a:off x="4676073" y="3236612"/>
            <a:ext cx="22701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40" name="Google Shape;1740;p161"/>
          <p:cNvSpPr txBox="1">
            <a:spLocks noGrp="1"/>
          </p:cNvSpPr>
          <p:nvPr>
            <p:ph type="subTitle" idx="3"/>
          </p:nvPr>
        </p:nvSpPr>
        <p:spPr>
          <a:xfrm>
            <a:off x="2193073" y="3547509"/>
            <a:ext cx="22701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41" name="Google Shape;1741;p161"/>
          <p:cNvSpPr txBox="1">
            <a:spLocks noGrp="1"/>
          </p:cNvSpPr>
          <p:nvPr>
            <p:ph type="subTitle" idx="4"/>
          </p:nvPr>
        </p:nvSpPr>
        <p:spPr>
          <a:xfrm>
            <a:off x="4676073" y="3547509"/>
            <a:ext cx="22701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42" name="Google Shape;1742;p161"/>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43" name="Google Shape;1743;p161"/>
          <p:cNvSpPr>
            <a:spLocks noGrp="1"/>
          </p:cNvSpPr>
          <p:nvPr>
            <p:ph type="pic" idx="5"/>
          </p:nvPr>
        </p:nvSpPr>
        <p:spPr>
          <a:xfrm>
            <a:off x="2939429" y="1972349"/>
            <a:ext cx="776700" cy="777300"/>
          </a:xfrm>
          <a:prstGeom prst="rect">
            <a:avLst/>
          </a:prstGeom>
          <a:noFill/>
          <a:ln>
            <a:noFill/>
          </a:ln>
        </p:spPr>
      </p:sp>
      <p:sp>
        <p:nvSpPr>
          <p:cNvPr id="1744" name="Google Shape;1744;p161"/>
          <p:cNvSpPr>
            <a:spLocks noGrp="1"/>
          </p:cNvSpPr>
          <p:nvPr>
            <p:ph type="pic" idx="6"/>
          </p:nvPr>
        </p:nvSpPr>
        <p:spPr>
          <a:xfrm>
            <a:off x="5422429" y="1972349"/>
            <a:ext cx="776700" cy="777300"/>
          </a:xfrm>
          <a:prstGeom prst="rect">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1745"/>
        <p:cNvGrpSpPr/>
        <p:nvPr/>
      </p:nvGrpSpPr>
      <p:grpSpPr>
        <a:xfrm>
          <a:off x="0" y="0"/>
          <a:ext cx="0" cy="0"/>
          <a:chOff x="0" y="0"/>
          <a:chExt cx="0" cy="0"/>
        </a:xfrm>
      </p:grpSpPr>
      <p:sp>
        <p:nvSpPr>
          <p:cNvPr id="1746" name="Google Shape;1746;p162"/>
          <p:cNvSpPr/>
          <p:nvPr/>
        </p:nvSpPr>
        <p:spPr>
          <a:xfrm>
            <a:off x="6740750" y="1690581"/>
            <a:ext cx="1363500" cy="13635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47" name="Google Shape;1747;p162"/>
          <p:cNvSpPr/>
          <p:nvPr/>
        </p:nvSpPr>
        <p:spPr>
          <a:xfrm>
            <a:off x="3935000" y="1690581"/>
            <a:ext cx="1363500" cy="13635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48" name="Google Shape;1748;p162"/>
          <p:cNvSpPr/>
          <p:nvPr/>
        </p:nvSpPr>
        <p:spPr>
          <a:xfrm>
            <a:off x="1129250" y="1679444"/>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49" name="Google Shape;1749;p162"/>
          <p:cNvSpPr txBox="1">
            <a:spLocks noGrp="1"/>
          </p:cNvSpPr>
          <p:nvPr>
            <p:ph type="subTitle" idx="1"/>
          </p:nvPr>
        </p:nvSpPr>
        <p:spPr>
          <a:xfrm>
            <a:off x="43970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50" name="Google Shape;1750;p162"/>
          <p:cNvSpPr txBox="1">
            <a:spLocks noGrp="1"/>
          </p:cNvSpPr>
          <p:nvPr>
            <p:ph type="subTitle" idx="2"/>
          </p:nvPr>
        </p:nvSpPr>
        <p:spPr>
          <a:xfrm>
            <a:off x="43970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51" name="Google Shape;1751;p162"/>
          <p:cNvSpPr txBox="1">
            <a:spLocks noGrp="1"/>
          </p:cNvSpPr>
          <p:nvPr>
            <p:ph type="subTitle" idx="3"/>
          </p:nvPr>
        </p:nvSpPr>
        <p:spPr>
          <a:xfrm>
            <a:off x="324515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52" name="Google Shape;1752;p162"/>
          <p:cNvSpPr txBox="1">
            <a:spLocks noGrp="1"/>
          </p:cNvSpPr>
          <p:nvPr>
            <p:ph type="subTitle" idx="4"/>
          </p:nvPr>
        </p:nvSpPr>
        <p:spPr>
          <a:xfrm>
            <a:off x="324515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53" name="Google Shape;1753;p162"/>
          <p:cNvSpPr txBox="1">
            <a:spLocks noGrp="1"/>
          </p:cNvSpPr>
          <p:nvPr>
            <p:ph type="subTitle" idx="5"/>
          </p:nvPr>
        </p:nvSpPr>
        <p:spPr>
          <a:xfrm>
            <a:off x="605090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54" name="Google Shape;1754;p162"/>
          <p:cNvSpPr txBox="1">
            <a:spLocks noGrp="1"/>
          </p:cNvSpPr>
          <p:nvPr>
            <p:ph type="subTitle" idx="6"/>
          </p:nvPr>
        </p:nvSpPr>
        <p:spPr>
          <a:xfrm>
            <a:off x="605090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55" name="Google Shape;1755;p162"/>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56" name="Google Shape;1756;p162"/>
          <p:cNvSpPr>
            <a:spLocks noGrp="1"/>
          </p:cNvSpPr>
          <p:nvPr>
            <p:ph type="pic" idx="7"/>
          </p:nvPr>
        </p:nvSpPr>
        <p:spPr>
          <a:xfrm>
            <a:off x="1422680" y="2003359"/>
            <a:ext cx="776700" cy="777300"/>
          </a:xfrm>
          <a:prstGeom prst="rect">
            <a:avLst/>
          </a:prstGeom>
          <a:noFill/>
          <a:ln>
            <a:noFill/>
          </a:ln>
        </p:spPr>
      </p:sp>
      <p:sp>
        <p:nvSpPr>
          <p:cNvPr id="1757" name="Google Shape;1757;p162"/>
          <p:cNvSpPr>
            <a:spLocks noGrp="1"/>
          </p:cNvSpPr>
          <p:nvPr>
            <p:ph type="pic" idx="8"/>
          </p:nvPr>
        </p:nvSpPr>
        <p:spPr>
          <a:xfrm>
            <a:off x="4228430" y="2003359"/>
            <a:ext cx="776700" cy="777300"/>
          </a:xfrm>
          <a:prstGeom prst="rect">
            <a:avLst/>
          </a:prstGeom>
          <a:noFill/>
          <a:ln>
            <a:noFill/>
          </a:ln>
        </p:spPr>
      </p:sp>
      <p:sp>
        <p:nvSpPr>
          <p:cNvPr id="1758" name="Google Shape;1758;p162"/>
          <p:cNvSpPr>
            <a:spLocks noGrp="1"/>
          </p:cNvSpPr>
          <p:nvPr>
            <p:ph type="pic" idx="9"/>
          </p:nvPr>
        </p:nvSpPr>
        <p:spPr>
          <a:xfrm>
            <a:off x="7033880" y="2003359"/>
            <a:ext cx="776700" cy="7773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107"/>
        <p:cNvGrpSpPr/>
        <p:nvPr/>
      </p:nvGrpSpPr>
      <p:grpSpPr>
        <a:xfrm>
          <a:off x="0" y="0"/>
          <a:ext cx="0" cy="0"/>
          <a:chOff x="0" y="0"/>
          <a:chExt cx="0" cy="0"/>
        </a:xfrm>
      </p:grpSpPr>
      <p:sp>
        <p:nvSpPr>
          <p:cNvPr id="108" name="Google Shape;108;p18"/>
          <p:cNvSpPr/>
          <p:nvPr/>
        </p:nvSpPr>
        <p:spPr>
          <a:xfrm>
            <a:off x="4576286" y="22453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09" name="Google Shape;109;p18"/>
          <p:cNvSpPr/>
          <p:nvPr/>
        </p:nvSpPr>
        <p:spPr>
          <a:xfrm>
            <a:off x="4576286" y="144980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0" name="Google Shape;110;p18"/>
          <p:cNvSpPr txBox="1">
            <a:spLocks noGrp="1"/>
          </p:cNvSpPr>
          <p:nvPr>
            <p:ph type="subTitle" idx="1"/>
          </p:nvPr>
        </p:nvSpPr>
        <p:spPr>
          <a:xfrm>
            <a:off x="5227320" y="139213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1" name="Google Shape;111;p18"/>
          <p:cNvSpPr txBox="1">
            <a:spLocks noGrp="1"/>
          </p:cNvSpPr>
          <p:nvPr>
            <p:ph type="subTitle" idx="2"/>
          </p:nvPr>
        </p:nvSpPr>
        <p:spPr>
          <a:xfrm>
            <a:off x="5227320" y="170303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2" name="Google Shape;112;p18"/>
          <p:cNvSpPr txBox="1">
            <a:spLocks noGrp="1"/>
          </p:cNvSpPr>
          <p:nvPr>
            <p:ph type="subTitle" idx="3"/>
          </p:nvPr>
        </p:nvSpPr>
        <p:spPr>
          <a:xfrm>
            <a:off x="5227320" y="219680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3" name="Google Shape;113;p18"/>
          <p:cNvSpPr txBox="1">
            <a:spLocks noGrp="1"/>
          </p:cNvSpPr>
          <p:nvPr>
            <p:ph type="subTitle" idx="4"/>
          </p:nvPr>
        </p:nvSpPr>
        <p:spPr>
          <a:xfrm>
            <a:off x="5227320" y="250770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4" name="Google Shape;114;p18"/>
          <p:cNvSpPr/>
          <p:nvPr/>
        </p:nvSpPr>
        <p:spPr>
          <a:xfrm>
            <a:off x="4576286" y="304099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15" name="Google Shape;115;p18"/>
          <p:cNvSpPr txBox="1">
            <a:spLocks noGrp="1"/>
          </p:cNvSpPr>
          <p:nvPr>
            <p:ph type="subTitle" idx="5"/>
          </p:nvPr>
        </p:nvSpPr>
        <p:spPr>
          <a:xfrm>
            <a:off x="5227320" y="2978239"/>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16" name="Google Shape;116;p18"/>
          <p:cNvSpPr txBox="1">
            <a:spLocks noGrp="1"/>
          </p:cNvSpPr>
          <p:nvPr>
            <p:ph type="subTitle" idx="6"/>
          </p:nvPr>
        </p:nvSpPr>
        <p:spPr>
          <a:xfrm>
            <a:off x="5227320" y="3289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17" name="Google Shape;117;p18"/>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18" name="Google Shape;118;p18"/>
          <p:cNvSpPr>
            <a:spLocks noGrp="1"/>
          </p:cNvSpPr>
          <p:nvPr>
            <p:ph type="pic" idx="7"/>
          </p:nvPr>
        </p:nvSpPr>
        <p:spPr>
          <a:xfrm>
            <a:off x="4690616" y="1562482"/>
            <a:ext cx="319800" cy="320100"/>
          </a:xfrm>
          <a:prstGeom prst="rect">
            <a:avLst/>
          </a:prstGeom>
          <a:noFill/>
          <a:ln>
            <a:noFill/>
          </a:ln>
        </p:spPr>
      </p:sp>
      <p:sp>
        <p:nvSpPr>
          <p:cNvPr id="119" name="Google Shape;119;p18"/>
          <p:cNvSpPr>
            <a:spLocks noGrp="1"/>
          </p:cNvSpPr>
          <p:nvPr>
            <p:ph type="pic" idx="8"/>
          </p:nvPr>
        </p:nvSpPr>
        <p:spPr>
          <a:xfrm>
            <a:off x="4684672" y="2358079"/>
            <a:ext cx="319800" cy="320100"/>
          </a:xfrm>
          <a:prstGeom prst="rect">
            <a:avLst/>
          </a:prstGeom>
          <a:noFill/>
          <a:ln>
            <a:noFill/>
          </a:ln>
        </p:spPr>
      </p:sp>
      <p:sp>
        <p:nvSpPr>
          <p:cNvPr id="120" name="Google Shape;120;p18"/>
          <p:cNvSpPr>
            <a:spLocks noGrp="1"/>
          </p:cNvSpPr>
          <p:nvPr>
            <p:ph type="pic" idx="9"/>
          </p:nvPr>
        </p:nvSpPr>
        <p:spPr>
          <a:xfrm>
            <a:off x="4696093" y="3153677"/>
            <a:ext cx="319800" cy="320100"/>
          </a:xfrm>
          <a:prstGeom prst="rect">
            <a:avLst/>
          </a:prstGeom>
          <a:no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1759"/>
        <p:cNvGrpSpPr/>
        <p:nvPr/>
      </p:nvGrpSpPr>
      <p:grpSpPr>
        <a:xfrm>
          <a:off x="0" y="0"/>
          <a:ext cx="0" cy="0"/>
          <a:chOff x="0" y="0"/>
          <a:chExt cx="0" cy="0"/>
        </a:xfrm>
      </p:grpSpPr>
      <p:sp>
        <p:nvSpPr>
          <p:cNvPr id="1760" name="Google Shape;1760;p163"/>
          <p:cNvSpPr/>
          <p:nvPr/>
        </p:nvSpPr>
        <p:spPr>
          <a:xfrm>
            <a:off x="7095183" y="1668313"/>
            <a:ext cx="1374600" cy="13716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1" name="Google Shape;1761;p163"/>
          <p:cNvSpPr/>
          <p:nvPr/>
        </p:nvSpPr>
        <p:spPr>
          <a:xfrm>
            <a:off x="4968008" y="1668313"/>
            <a:ext cx="1374600" cy="13716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2" name="Google Shape;1762;p163"/>
          <p:cNvSpPr/>
          <p:nvPr/>
        </p:nvSpPr>
        <p:spPr>
          <a:xfrm>
            <a:off x="674208" y="1668313"/>
            <a:ext cx="1374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3" name="Google Shape;1763;p163"/>
          <p:cNvSpPr/>
          <p:nvPr/>
        </p:nvSpPr>
        <p:spPr>
          <a:xfrm>
            <a:off x="2843933" y="1668313"/>
            <a:ext cx="1374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64" name="Google Shape;1764;p163"/>
          <p:cNvSpPr txBox="1">
            <a:spLocks noGrp="1"/>
          </p:cNvSpPr>
          <p:nvPr>
            <p:ph type="subTitle" idx="1"/>
          </p:nvPr>
        </p:nvSpPr>
        <p:spPr>
          <a:xfrm>
            <a:off x="383058"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65" name="Google Shape;1765;p163"/>
          <p:cNvSpPr txBox="1">
            <a:spLocks noGrp="1"/>
          </p:cNvSpPr>
          <p:nvPr>
            <p:ph type="subTitle" idx="2"/>
          </p:nvPr>
        </p:nvSpPr>
        <p:spPr>
          <a:xfrm>
            <a:off x="383058"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66" name="Google Shape;1766;p163"/>
          <p:cNvSpPr txBox="1">
            <a:spLocks noGrp="1"/>
          </p:cNvSpPr>
          <p:nvPr>
            <p:ph type="subTitle" idx="3"/>
          </p:nvPr>
        </p:nvSpPr>
        <p:spPr>
          <a:xfrm>
            <a:off x="2552783"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67" name="Google Shape;1767;p163"/>
          <p:cNvSpPr txBox="1">
            <a:spLocks noGrp="1"/>
          </p:cNvSpPr>
          <p:nvPr>
            <p:ph type="subTitle" idx="4"/>
          </p:nvPr>
        </p:nvSpPr>
        <p:spPr>
          <a:xfrm>
            <a:off x="2552783"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68" name="Google Shape;1768;p163"/>
          <p:cNvSpPr txBox="1">
            <a:spLocks noGrp="1"/>
          </p:cNvSpPr>
          <p:nvPr>
            <p:ph type="subTitle" idx="5"/>
          </p:nvPr>
        </p:nvSpPr>
        <p:spPr>
          <a:xfrm>
            <a:off x="4676858"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69" name="Google Shape;1769;p163"/>
          <p:cNvSpPr txBox="1">
            <a:spLocks noGrp="1"/>
          </p:cNvSpPr>
          <p:nvPr>
            <p:ph type="subTitle" idx="6"/>
          </p:nvPr>
        </p:nvSpPr>
        <p:spPr>
          <a:xfrm>
            <a:off x="4676858"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70" name="Google Shape;1770;p163"/>
          <p:cNvSpPr txBox="1">
            <a:spLocks noGrp="1"/>
          </p:cNvSpPr>
          <p:nvPr>
            <p:ph type="subTitle" idx="7"/>
          </p:nvPr>
        </p:nvSpPr>
        <p:spPr>
          <a:xfrm>
            <a:off x="6804033"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771" name="Google Shape;1771;p163"/>
          <p:cNvSpPr txBox="1">
            <a:spLocks noGrp="1"/>
          </p:cNvSpPr>
          <p:nvPr>
            <p:ph type="subTitle" idx="8"/>
          </p:nvPr>
        </p:nvSpPr>
        <p:spPr>
          <a:xfrm>
            <a:off x="6804033"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772" name="Google Shape;1772;p163"/>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73" name="Google Shape;1773;p163"/>
          <p:cNvSpPr>
            <a:spLocks noGrp="1"/>
          </p:cNvSpPr>
          <p:nvPr>
            <p:ph type="pic" idx="9"/>
          </p:nvPr>
        </p:nvSpPr>
        <p:spPr>
          <a:xfrm>
            <a:off x="972888" y="1965494"/>
            <a:ext cx="776700" cy="777300"/>
          </a:xfrm>
          <a:prstGeom prst="rect">
            <a:avLst/>
          </a:prstGeom>
          <a:noFill/>
          <a:ln>
            <a:noFill/>
          </a:ln>
        </p:spPr>
      </p:sp>
      <p:sp>
        <p:nvSpPr>
          <p:cNvPr id="1774" name="Google Shape;1774;p163"/>
          <p:cNvSpPr>
            <a:spLocks noGrp="1"/>
          </p:cNvSpPr>
          <p:nvPr>
            <p:ph type="pic" idx="13"/>
          </p:nvPr>
        </p:nvSpPr>
        <p:spPr>
          <a:xfrm>
            <a:off x="3142613" y="1965494"/>
            <a:ext cx="776700" cy="777300"/>
          </a:xfrm>
          <a:prstGeom prst="rect">
            <a:avLst/>
          </a:prstGeom>
          <a:noFill/>
          <a:ln>
            <a:noFill/>
          </a:ln>
        </p:spPr>
      </p:sp>
      <p:sp>
        <p:nvSpPr>
          <p:cNvPr id="1775" name="Google Shape;1775;p163"/>
          <p:cNvSpPr>
            <a:spLocks noGrp="1"/>
          </p:cNvSpPr>
          <p:nvPr>
            <p:ph type="pic" idx="14"/>
          </p:nvPr>
        </p:nvSpPr>
        <p:spPr>
          <a:xfrm>
            <a:off x="5245413" y="1965494"/>
            <a:ext cx="776700" cy="777300"/>
          </a:xfrm>
          <a:prstGeom prst="rect">
            <a:avLst/>
          </a:prstGeom>
          <a:noFill/>
          <a:ln>
            <a:noFill/>
          </a:ln>
        </p:spPr>
      </p:sp>
      <p:sp>
        <p:nvSpPr>
          <p:cNvPr id="1776" name="Google Shape;1776;p163"/>
          <p:cNvSpPr>
            <a:spLocks noGrp="1"/>
          </p:cNvSpPr>
          <p:nvPr>
            <p:ph type="pic" idx="15"/>
          </p:nvPr>
        </p:nvSpPr>
        <p:spPr>
          <a:xfrm>
            <a:off x="7393872" y="1965494"/>
            <a:ext cx="776700" cy="777300"/>
          </a:xfrm>
          <a:prstGeom prst="rect">
            <a:avLst/>
          </a:prstGeom>
          <a:noFill/>
          <a:ln>
            <a:noFill/>
          </a:ln>
        </p:spPr>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1777"/>
        <p:cNvGrpSpPr/>
        <p:nvPr/>
      </p:nvGrpSpPr>
      <p:grpSpPr>
        <a:xfrm>
          <a:off x="0" y="0"/>
          <a:ext cx="0" cy="0"/>
          <a:chOff x="0" y="0"/>
          <a:chExt cx="0" cy="0"/>
        </a:xfrm>
      </p:grpSpPr>
      <p:sp>
        <p:nvSpPr>
          <p:cNvPr id="1778" name="Google Shape;1778;p164"/>
          <p:cNvSpPr/>
          <p:nvPr/>
        </p:nvSpPr>
        <p:spPr>
          <a:xfrm>
            <a:off x="3886200" y="1087367"/>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79" name="Google Shape;1779;p164"/>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80" name="Google Shape;1780;p164"/>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81" name="Google Shape;1781;p164"/>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1782"/>
        <p:cNvGrpSpPr/>
        <p:nvPr/>
      </p:nvGrpSpPr>
      <p:grpSpPr>
        <a:xfrm>
          <a:off x="0" y="0"/>
          <a:ext cx="0" cy="0"/>
          <a:chOff x="0" y="0"/>
          <a:chExt cx="0" cy="0"/>
        </a:xfrm>
      </p:grpSpPr>
      <p:sp>
        <p:nvSpPr>
          <p:cNvPr id="1783" name="Google Shape;1783;p165"/>
          <p:cNvSpPr/>
          <p:nvPr/>
        </p:nvSpPr>
        <p:spPr>
          <a:xfrm>
            <a:off x="3886200" y="1087367"/>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84" name="Google Shape;1784;p165"/>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785" name="Google Shape;1785;p165"/>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86" name="Google Shape;1786;p165"/>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1787"/>
        <p:cNvGrpSpPr/>
        <p:nvPr/>
      </p:nvGrpSpPr>
      <p:grpSpPr>
        <a:xfrm>
          <a:off x="0" y="0"/>
          <a:ext cx="0" cy="0"/>
          <a:chOff x="0" y="0"/>
          <a:chExt cx="0" cy="0"/>
        </a:xfrm>
      </p:grpSpPr>
      <p:sp>
        <p:nvSpPr>
          <p:cNvPr id="1788" name="Google Shape;1788;p166"/>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89" name="Google Shape;1789;p166"/>
          <p:cNvSpPr/>
          <p:nvPr/>
        </p:nvSpPr>
        <p:spPr>
          <a:xfrm>
            <a:off x="512194" y="1885955"/>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0" name="Google Shape;1790;p166"/>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91" name="Google Shape;1791;p166"/>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1792"/>
        <p:cNvGrpSpPr/>
        <p:nvPr/>
      </p:nvGrpSpPr>
      <p:grpSpPr>
        <a:xfrm>
          <a:off x="0" y="0"/>
          <a:ext cx="0" cy="0"/>
          <a:chOff x="0" y="0"/>
          <a:chExt cx="0" cy="0"/>
        </a:xfrm>
      </p:grpSpPr>
      <p:sp>
        <p:nvSpPr>
          <p:cNvPr id="1793" name="Google Shape;1793;p167"/>
          <p:cNvSpPr/>
          <p:nvPr/>
        </p:nvSpPr>
        <p:spPr>
          <a:xfrm>
            <a:off x="512194" y="1885955"/>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4" name="Google Shape;1794;p167"/>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95" name="Google Shape;1795;p167"/>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796" name="Google Shape;1796;p167"/>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1797"/>
        <p:cNvGrpSpPr/>
        <p:nvPr/>
      </p:nvGrpSpPr>
      <p:grpSpPr>
        <a:xfrm>
          <a:off x="0" y="0"/>
          <a:ext cx="0" cy="0"/>
          <a:chOff x="0" y="0"/>
          <a:chExt cx="0" cy="0"/>
        </a:xfrm>
      </p:grpSpPr>
      <p:sp>
        <p:nvSpPr>
          <p:cNvPr id="1798" name="Google Shape;1798;p168"/>
          <p:cNvSpPr/>
          <p:nvPr/>
        </p:nvSpPr>
        <p:spPr>
          <a:xfrm>
            <a:off x="512194" y="1885955"/>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799" name="Google Shape;1799;p168"/>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800" name="Google Shape;1800;p168"/>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801" name="Google Shape;1801;p168"/>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1802"/>
        <p:cNvGrpSpPr/>
        <p:nvPr/>
      </p:nvGrpSpPr>
      <p:grpSpPr>
        <a:xfrm>
          <a:off x="0" y="0"/>
          <a:ext cx="0" cy="0"/>
          <a:chOff x="0" y="0"/>
          <a:chExt cx="0" cy="0"/>
        </a:xfrm>
      </p:grpSpPr>
      <p:sp>
        <p:nvSpPr>
          <p:cNvPr id="1803" name="Google Shape;1803;p169"/>
          <p:cNvSpPr/>
          <p:nvPr/>
        </p:nvSpPr>
        <p:spPr>
          <a:xfrm>
            <a:off x="9157717" y="3866427"/>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804" name="Google Shape;1804;p169"/>
          <p:cNvSpPr/>
          <p:nvPr/>
        </p:nvSpPr>
        <p:spPr>
          <a:xfrm>
            <a:off x="9160002" y="3209552"/>
            <a:ext cx="14289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805" name="Google Shape;1805;p169"/>
          <p:cNvSpPr/>
          <p:nvPr/>
        </p:nvSpPr>
        <p:spPr>
          <a:xfrm>
            <a:off x="8445627" y="5161054"/>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1806" name="Google Shape;1806;p169"/>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1807"/>
        <p:cNvGrpSpPr/>
        <p:nvPr/>
      </p:nvGrpSpPr>
      <p:grpSpPr>
        <a:xfrm>
          <a:off x="0" y="0"/>
          <a:ext cx="0" cy="0"/>
          <a:chOff x="0" y="0"/>
          <a:chExt cx="0" cy="0"/>
        </a:xfrm>
      </p:grpSpPr>
      <p:sp>
        <p:nvSpPr>
          <p:cNvPr id="1808" name="Google Shape;1808;p170"/>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1809"/>
        <p:cNvGrpSpPr/>
        <p:nvPr/>
      </p:nvGrpSpPr>
      <p:grpSpPr>
        <a:xfrm>
          <a:off x="0" y="0"/>
          <a:ext cx="0" cy="0"/>
          <a:chOff x="0" y="0"/>
          <a:chExt cx="0" cy="0"/>
        </a:xfrm>
      </p:grpSpPr>
      <p:sp>
        <p:nvSpPr>
          <p:cNvPr id="1810" name="Google Shape;1810;p171"/>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1811"/>
        <p:cNvGrpSpPr/>
        <p:nvPr/>
      </p:nvGrpSpPr>
      <p:grpSpPr>
        <a:xfrm>
          <a:off x="0" y="0"/>
          <a:ext cx="0" cy="0"/>
          <a:chOff x="0" y="0"/>
          <a:chExt cx="0" cy="0"/>
        </a:xfrm>
      </p:grpSpPr>
      <p:sp>
        <p:nvSpPr>
          <p:cNvPr id="1812" name="Google Shape;1812;p172"/>
          <p:cNvSpPr/>
          <p:nvPr/>
        </p:nvSpPr>
        <p:spPr>
          <a:xfrm>
            <a:off x="2981400" y="4457711"/>
            <a:ext cx="3181200" cy="600000"/>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813" name="Google Shape;1813;p172"/>
          <p:cNvPicPr preferRelativeResize="0"/>
          <p:nvPr/>
        </p:nvPicPr>
        <p:blipFill rotWithShape="1">
          <a:blip r:embed="rId2">
            <a:alphaModFix/>
          </a:blip>
          <a:srcRect/>
          <a:stretch/>
        </p:blipFill>
        <p:spPr>
          <a:xfrm rot="2037362">
            <a:off x="-2377279" y="-683578"/>
            <a:ext cx="13893414" cy="10660576"/>
          </a:xfrm>
          <a:prstGeom prst="rect">
            <a:avLst/>
          </a:prstGeom>
          <a:noFill/>
          <a:ln>
            <a:noFill/>
          </a:ln>
        </p:spPr>
      </p:pic>
      <p:sp>
        <p:nvSpPr>
          <p:cNvPr id="1814" name="Google Shape;1814;p172"/>
          <p:cNvSpPr txBox="1"/>
          <p:nvPr/>
        </p:nvSpPr>
        <p:spPr>
          <a:xfrm>
            <a:off x="0" y="285751"/>
            <a:ext cx="9144000" cy="861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GB" sz="4400" b="1" i="0">
                <a:solidFill>
                  <a:schemeClr val="accent4"/>
                </a:solidFill>
                <a:latin typeface="Arial"/>
                <a:ea typeface="Arial"/>
                <a:cs typeface="Arial"/>
                <a:sym typeface="Arial"/>
              </a:rPr>
              <a:t>Where the world builds </a:t>
            </a:r>
            <a:r>
              <a:rPr lang="en-GB"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1815" name="Google Shape;1815;p172"/>
          <p:cNvGrpSpPr/>
          <p:nvPr/>
        </p:nvGrpSpPr>
        <p:grpSpPr>
          <a:xfrm>
            <a:off x="217125" y="1060714"/>
            <a:ext cx="8709750" cy="1059347"/>
            <a:chOff x="193300" y="1138125"/>
            <a:chExt cx="8709750" cy="1059347"/>
          </a:xfrm>
        </p:grpSpPr>
        <p:sp>
          <p:nvSpPr>
            <p:cNvPr id="1816" name="Google Shape;1816;p172"/>
            <p:cNvSpPr txBox="1"/>
            <p:nvPr/>
          </p:nvSpPr>
          <p:spPr>
            <a:xfrm>
              <a:off x="193300"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1817" name="Google Shape;1817;p172"/>
            <p:cNvSpPr txBox="1"/>
            <p:nvPr/>
          </p:nvSpPr>
          <p:spPr>
            <a:xfrm>
              <a:off x="1897823"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1818" name="Google Shape;1818;p172"/>
            <p:cNvSpPr txBox="1"/>
            <p:nvPr/>
          </p:nvSpPr>
          <p:spPr>
            <a:xfrm>
              <a:off x="3549999"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1819" name="Google Shape;1819;p172"/>
            <p:cNvSpPr txBox="1"/>
            <p:nvPr/>
          </p:nvSpPr>
          <p:spPr>
            <a:xfrm>
              <a:off x="5223024" y="1138125"/>
              <a:ext cx="16668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1820" name="Google Shape;1820;p172"/>
            <p:cNvSpPr txBox="1"/>
            <p:nvPr/>
          </p:nvSpPr>
          <p:spPr>
            <a:xfrm>
              <a:off x="7076950" y="1138125"/>
              <a:ext cx="18261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1821" name="Google Shape;1821;p172"/>
            <p:cNvSpPr txBox="1"/>
            <p:nvPr/>
          </p:nvSpPr>
          <p:spPr>
            <a:xfrm>
              <a:off x="260650"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1822" name="Google Shape;1822;p172"/>
            <p:cNvSpPr txBox="1"/>
            <p:nvPr/>
          </p:nvSpPr>
          <p:spPr>
            <a:xfrm>
              <a:off x="1965173"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1823" name="Google Shape;1823;p172"/>
            <p:cNvSpPr txBox="1"/>
            <p:nvPr/>
          </p:nvSpPr>
          <p:spPr>
            <a:xfrm>
              <a:off x="3617349"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1824" name="Google Shape;1824;p172"/>
            <p:cNvSpPr txBox="1"/>
            <p:nvPr/>
          </p:nvSpPr>
          <p:spPr>
            <a:xfrm>
              <a:off x="5380824"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1825" name="Google Shape;1825;p172"/>
            <p:cNvSpPr txBox="1"/>
            <p:nvPr/>
          </p:nvSpPr>
          <p:spPr>
            <a:xfrm>
              <a:off x="7148725" y="1704872"/>
              <a:ext cx="16827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121"/>
        <p:cNvGrpSpPr/>
        <p:nvPr/>
      </p:nvGrpSpPr>
      <p:grpSpPr>
        <a:xfrm>
          <a:off x="0" y="0"/>
          <a:ext cx="0" cy="0"/>
          <a:chOff x="0" y="0"/>
          <a:chExt cx="0" cy="0"/>
        </a:xfrm>
      </p:grpSpPr>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26"/>
        <p:cNvGrpSpPr/>
        <p:nvPr/>
      </p:nvGrpSpPr>
      <p:grpSpPr>
        <a:xfrm>
          <a:off x="0" y="0"/>
          <a:ext cx="0" cy="0"/>
          <a:chOff x="0" y="0"/>
          <a:chExt cx="0" cy="0"/>
        </a:xfrm>
      </p:grpSpPr>
      <p:sp>
        <p:nvSpPr>
          <p:cNvPr id="1827" name="Google Shape;1827;p173"/>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173"/>
          <p:cNvSpPr txBox="1">
            <a:spLocks noGrp="1"/>
          </p:cNvSpPr>
          <p:nvPr>
            <p:ph type="body" idx="1"/>
          </p:nvPr>
        </p:nvSpPr>
        <p:spPr>
          <a:xfrm>
            <a:off x="628650" y="1369222"/>
            <a:ext cx="78867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29"/>
        <p:cNvGrpSpPr/>
        <p:nvPr/>
      </p:nvGrpSpPr>
      <p:grpSpPr>
        <a:xfrm>
          <a:off x="0" y="0"/>
          <a:ext cx="0" cy="0"/>
          <a:chOff x="0" y="0"/>
          <a:chExt cx="0" cy="0"/>
        </a:xfrm>
      </p:grpSpPr>
      <p:sp>
        <p:nvSpPr>
          <p:cNvPr id="1830" name="Google Shape;1830;p174"/>
          <p:cNvSpPr txBox="1">
            <a:spLocks noGrp="1"/>
          </p:cNvSpPr>
          <p:nvPr>
            <p:ph type="title"/>
          </p:nvPr>
        </p:nvSpPr>
        <p:spPr>
          <a:xfrm>
            <a:off x="629841"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1" name="Google Shape;1831;p174"/>
          <p:cNvSpPr txBox="1">
            <a:spLocks noGrp="1"/>
          </p:cNvSpPr>
          <p:nvPr>
            <p:ph type="body" idx="1"/>
          </p:nvPr>
        </p:nvSpPr>
        <p:spPr>
          <a:xfrm>
            <a:off x="629842" y="1260876"/>
            <a:ext cx="38682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832" name="Google Shape;1832;p174"/>
          <p:cNvSpPr txBox="1">
            <a:spLocks noGrp="1"/>
          </p:cNvSpPr>
          <p:nvPr>
            <p:ph type="body" idx="2"/>
          </p:nvPr>
        </p:nvSpPr>
        <p:spPr>
          <a:xfrm>
            <a:off x="629842" y="1878811"/>
            <a:ext cx="3868200" cy="2763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833" name="Google Shape;1833;p174"/>
          <p:cNvSpPr txBox="1">
            <a:spLocks noGrp="1"/>
          </p:cNvSpPr>
          <p:nvPr>
            <p:ph type="body" idx="3"/>
          </p:nvPr>
        </p:nvSpPr>
        <p:spPr>
          <a:xfrm>
            <a:off x="4629150" y="1260876"/>
            <a:ext cx="3887400" cy="618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834" name="Google Shape;1834;p174"/>
          <p:cNvSpPr txBox="1">
            <a:spLocks noGrp="1"/>
          </p:cNvSpPr>
          <p:nvPr>
            <p:ph type="body" idx="4"/>
          </p:nvPr>
        </p:nvSpPr>
        <p:spPr>
          <a:xfrm>
            <a:off x="4629150" y="1878811"/>
            <a:ext cx="3887400" cy="2763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1835"/>
        <p:cNvGrpSpPr/>
        <p:nvPr/>
      </p:nvGrpSpPr>
      <p:grpSpPr>
        <a:xfrm>
          <a:off x="0" y="0"/>
          <a:ext cx="0" cy="0"/>
          <a:chOff x="0" y="0"/>
          <a:chExt cx="0" cy="0"/>
        </a:xfrm>
      </p:grpSpPr>
      <p:sp>
        <p:nvSpPr>
          <p:cNvPr id="1836" name="Google Shape;1836;p175"/>
          <p:cNvSpPr/>
          <p:nvPr/>
        </p:nvSpPr>
        <p:spPr>
          <a:xfrm>
            <a:off x="4576286" y="2629803"/>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7" name="Google Shape;1837;p175"/>
          <p:cNvSpPr/>
          <p:nvPr/>
        </p:nvSpPr>
        <p:spPr>
          <a:xfrm>
            <a:off x="4576286" y="1838682"/>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38" name="Google Shape;1838;p175"/>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39" name="Google Shape;1839;p175"/>
          <p:cNvSpPr txBox="1">
            <a:spLocks noGrp="1"/>
          </p:cNvSpPr>
          <p:nvPr>
            <p:ph type="subTitle" idx="1"/>
          </p:nvPr>
        </p:nvSpPr>
        <p:spPr>
          <a:xfrm>
            <a:off x="5227320" y="176256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40" name="Google Shape;1840;p175"/>
          <p:cNvSpPr txBox="1">
            <a:spLocks noGrp="1"/>
          </p:cNvSpPr>
          <p:nvPr>
            <p:ph type="subTitle" idx="2"/>
          </p:nvPr>
        </p:nvSpPr>
        <p:spPr>
          <a:xfrm>
            <a:off x="5227320" y="207346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41" name="Google Shape;1841;p175"/>
          <p:cNvSpPr txBox="1">
            <a:spLocks noGrp="1"/>
          </p:cNvSpPr>
          <p:nvPr>
            <p:ph type="subTitle" idx="3"/>
          </p:nvPr>
        </p:nvSpPr>
        <p:spPr>
          <a:xfrm>
            <a:off x="5227320" y="256723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42" name="Google Shape;1842;p175"/>
          <p:cNvSpPr txBox="1">
            <a:spLocks noGrp="1"/>
          </p:cNvSpPr>
          <p:nvPr>
            <p:ph type="subTitle" idx="4"/>
          </p:nvPr>
        </p:nvSpPr>
        <p:spPr>
          <a:xfrm>
            <a:off x="5227320" y="2878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43" name="Google Shape;1843;p175"/>
          <p:cNvSpPr>
            <a:spLocks noGrp="1"/>
          </p:cNvSpPr>
          <p:nvPr>
            <p:ph type="pic" idx="5"/>
          </p:nvPr>
        </p:nvSpPr>
        <p:spPr>
          <a:xfrm>
            <a:off x="4690616" y="1953012"/>
            <a:ext cx="319800" cy="320100"/>
          </a:xfrm>
          <a:prstGeom prst="rect">
            <a:avLst/>
          </a:prstGeom>
          <a:noFill/>
          <a:ln>
            <a:noFill/>
          </a:ln>
        </p:spPr>
      </p:sp>
      <p:sp>
        <p:nvSpPr>
          <p:cNvPr id="1844" name="Google Shape;1844;p175"/>
          <p:cNvSpPr>
            <a:spLocks noGrp="1"/>
          </p:cNvSpPr>
          <p:nvPr>
            <p:ph type="pic" idx="6"/>
          </p:nvPr>
        </p:nvSpPr>
        <p:spPr>
          <a:xfrm>
            <a:off x="4690616" y="2744134"/>
            <a:ext cx="319800" cy="320100"/>
          </a:xfrm>
          <a:prstGeom prst="rect">
            <a:avLst/>
          </a:prstGeom>
          <a:noFill/>
          <a:ln>
            <a:noFill/>
          </a:ln>
        </p:spPr>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1845"/>
        <p:cNvGrpSpPr/>
        <p:nvPr/>
      </p:nvGrpSpPr>
      <p:grpSpPr>
        <a:xfrm>
          <a:off x="0" y="0"/>
          <a:ext cx="0" cy="0"/>
          <a:chOff x="0" y="0"/>
          <a:chExt cx="0" cy="0"/>
        </a:xfrm>
      </p:grpSpPr>
      <p:sp>
        <p:nvSpPr>
          <p:cNvPr id="1846" name="Google Shape;1846;p176"/>
          <p:cNvSpPr/>
          <p:nvPr/>
        </p:nvSpPr>
        <p:spPr>
          <a:xfrm>
            <a:off x="4580573" y="107031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7" name="Google Shape;1847;p176"/>
          <p:cNvSpPr/>
          <p:nvPr/>
        </p:nvSpPr>
        <p:spPr>
          <a:xfrm>
            <a:off x="4580573" y="179823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8" name="Google Shape;1848;p176"/>
          <p:cNvSpPr/>
          <p:nvPr/>
        </p:nvSpPr>
        <p:spPr>
          <a:xfrm>
            <a:off x="4580573" y="252615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49" name="Google Shape;1849;p176"/>
          <p:cNvSpPr/>
          <p:nvPr/>
        </p:nvSpPr>
        <p:spPr>
          <a:xfrm>
            <a:off x="4580573" y="325408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50" name="Google Shape;1850;p176"/>
          <p:cNvSpPr txBox="1">
            <a:spLocks noGrp="1"/>
          </p:cNvSpPr>
          <p:nvPr>
            <p:ph type="subTitle" idx="1"/>
          </p:nvPr>
        </p:nvSpPr>
        <p:spPr>
          <a:xfrm>
            <a:off x="5227320" y="995976"/>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1" name="Google Shape;1851;p176"/>
          <p:cNvSpPr txBox="1">
            <a:spLocks noGrp="1"/>
          </p:cNvSpPr>
          <p:nvPr>
            <p:ph type="subTitle" idx="2"/>
          </p:nvPr>
        </p:nvSpPr>
        <p:spPr>
          <a:xfrm>
            <a:off x="5227320" y="1306873"/>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2" name="Google Shape;1852;p176"/>
          <p:cNvSpPr txBox="1">
            <a:spLocks noGrp="1"/>
          </p:cNvSpPr>
          <p:nvPr>
            <p:ph type="subTitle" idx="3"/>
          </p:nvPr>
        </p:nvSpPr>
        <p:spPr>
          <a:xfrm>
            <a:off x="5227320" y="1724450"/>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3" name="Google Shape;1853;p176"/>
          <p:cNvSpPr txBox="1">
            <a:spLocks noGrp="1"/>
          </p:cNvSpPr>
          <p:nvPr>
            <p:ph type="subTitle" idx="4"/>
          </p:nvPr>
        </p:nvSpPr>
        <p:spPr>
          <a:xfrm>
            <a:off x="5227320" y="2035347"/>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4" name="Google Shape;1854;p176"/>
          <p:cNvSpPr txBox="1">
            <a:spLocks noGrp="1"/>
          </p:cNvSpPr>
          <p:nvPr>
            <p:ph type="subTitle" idx="5"/>
          </p:nvPr>
        </p:nvSpPr>
        <p:spPr>
          <a:xfrm>
            <a:off x="5227320" y="245292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5" name="Google Shape;1855;p176"/>
          <p:cNvSpPr txBox="1">
            <a:spLocks noGrp="1"/>
          </p:cNvSpPr>
          <p:nvPr>
            <p:ph type="subTitle" idx="6"/>
          </p:nvPr>
        </p:nvSpPr>
        <p:spPr>
          <a:xfrm>
            <a:off x="5227320" y="276382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6" name="Google Shape;1856;p176"/>
          <p:cNvSpPr txBox="1">
            <a:spLocks noGrp="1"/>
          </p:cNvSpPr>
          <p:nvPr>
            <p:ph type="subTitle" idx="7"/>
          </p:nvPr>
        </p:nvSpPr>
        <p:spPr>
          <a:xfrm>
            <a:off x="5227320" y="318139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57" name="Google Shape;1857;p176"/>
          <p:cNvSpPr txBox="1">
            <a:spLocks noGrp="1"/>
          </p:cNvSpPr>
          <p:nvPr>
            <p:ph type="subTitle" idx="8"/>
          </p:nvPr>
        </p:nvSpPr>
        <p:spPr>
          <a:xfrm>
            <a:off x="5227320" y="349229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58" name="Google Shape;1858;p176"/>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59" name="Google Shape;1859;p176"/>
          <p:cNvSpPr>
            <a:spLocks noGrp="1"/>
          </p:cNvSpPr>
          <p:nvPr>
            <p:ph type="pic" idx="9"/>
          </p:nvPr>
        </p:nvSpPr>
        <p:spPr>
          <a:xfrm>
            <a:off x="4694903" y="1182991"/>
            <a:ext cx="319800" cy="320100"/>
          </a:xfrm>
          <a:prstGeom prst="rect">
            <a:avLst/>
          </a:prstGeom>
          <a:noFill/>
          <a:ln>
            <a:noFill/>
          </a:ln>
        </p:spPr>
      </p:sp>
      <p:sp>
        <p:nvSpPr>
          <p:cNvPr id="1860" name="Google Shape;1860;p176"/>
          <p:cNvSpPr>
            <a:spLocks noGrp="1"/>
          </p:cNvSpPr>
          <p:nvPr>
            <p:ph type="pic" idx="13"/>
          </p:nvPr>
        </p:nvSpPr>
        <p:spPr>
          <a:xfrm>
            <a:off x="4694903" y="1910914"/>
            <a:ext cx="319800" cy="320100"/>
          </a:xfrm>
          <a:prstGeom prst="rect">
            <a:avLst/>
          </a:prstGeom>
          <a:noFill/>
          <a:ln>
            <a:noFill/>
          </a:ln>
        </p:spPr>
      </p:sp>
      <p:sp>
        <p:nvSpPr>
          <p:cNvPr id="1861" name="Google Shape;1861;p176"/>
          <p:cNvSpPr>
            <a:spLocks noGrp="1"/>
          </p:cNvSpPr>
          <p:nvPr>
            <p:ph type="pic" idx="14"/>
          </p:nvPr>
        </p:nvSpPr>
        <p:spPr>
          <a:xfrm>
            <a:off x="4694903" y="2638837"/>
            <a:ext cx="319800" cy="320100"/>
          </a:xfrm>
          <a:prstGeom prst="rect">
            <a:avLst/>
          </a:prstGeom>
          <a:noFill/>
          <a:ln>
            <a:noFill/>
          </a:ln>
        </p:spPr>
      </p:sp>
      <p:sp>
        <p:nvSpPr>
          <p:cNvPr id="1862" name="Google Shape;1862;p176"/>
          <p:cNvSpPr>
            <a:spLocks noGrp="1"/>
          </p:cNvSpPr>
          <p:nvPr>
            <p:ph type="pic" idx="15"/>
          </p:nvPr>
        </p:nvSpPr>
        <p:spPr>
          <a:xfrm>
            <a:off x="4694903" y="3366761"/>
            <a:ext cx="319800" cy="320100"/>
          </a:xfrm>
          <a:prstGeom prst="rect">
            <a:avLst/>
          </a:prstGeom>
          <a:noFill/>
          <a:ln>
            <a:noFill/>
          </a:ln>
        </p:spPr>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1863"/>
        <p:cNvGrpSpPr/>
        <p:nvPr/>
      </p:nvGrpSpPr>
      <p:grpSpPr>
        <a:xfrm>
          <a:off x="0" y="0"/>
          <a:ext cx="0" cy="0"/>
          <a:chOff x="0" y="0"/>
          <a:chExt cx="0" cy="0"/>
        </a:xfrm>
      </p:grpSpPr>
      <p:sp>
        <p:nvSpPr>
          <p:cNvPr id="1864" name="Google Shape;1864;p177"/>
          <p:cNvSpPr/>
          <p:nvPr/>
        </p:nvSpPr>
        <p:spPr>
          <a:xfrm>
            <a:off x="512194" y="1032366"/>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65" name="Google Shape;1865;p177"/>
          <p:cNvSpPr/>
          <p:nvPr/>
        </p:nvSpPr>
        <p:spPr>
          <a:xfrm>
            <a:off x="4576286" y="22453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66" name="Google Shape;1866;p177"/>
          <p:cNvSpPr/>
          <p:nvPr/>
        </p:nvSpPr>
        <p:spPr>
          <a:xfrm>
            <a:off x="4576286" y="144980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67" name="Google Shape;1867;p177"/>
          <p:cNvSpPr txBox="1">
            <a:spLocks noGrp="1"/>
          </p:cNvSpPr>
          <p:nvPr>
            <p:ph type="subTitle" idx="1"/>
          </p:nvPr>
        </p:nvSpPr>
        <p:spPr>
          <a:xfrm>
            <a:off x="5227320" y="139213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68" name="Google Shape;1868;p177"/>
          <p:cNvSpPr txBox="1">
            <a:spLocks noGrp="1"/>
          </p:cNvSpPr>
          <p:nvPr>
            <p:ph type="subTitle" idx="2"/>
          </p:nvPr>
        </p:nvSpPr>
        <p:spPr>
          <a:xfrm>
            <a:off x="5227320" y="170303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69" name="Google Shape;1869;p177"/>
          <p:cNvSpPr txBox="1">
            <a:spLocks noGrp="1"/>
          </p:cNvSpPr>
          <p:nvPr>
            <p:ph type="subTitle" idx="3"/>
          </p:nvPr>
        </p:nvSpPr>
        <p:spPr>
          <a:xfrm>
            <a:off x="5227320" y="219680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70" name="Google Shape;1870;p177"/>
          <p:cNvSpPr txBox="1">
            <a:spLocks noGrp="1"/>
          </p:cNvSpPr>
          <p:nvPr>
            <p:ph type="subTitle" idx="4"/>
          </p:nvPr>
        </p:nvSpPr>
        <p:spPr>
          <a:xfrm>
            <a:off x="5227320" y="250770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71" name="Google Shape;1871;p177"/>
          <p:cNvSpPr/>
          <p:nvPr/>
        </p:nvSpPr>
        <p:spPr>
          <a:xfrm>
            <a:off x="4576286" y="304099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72" name="Google Shape;1872;p177"/>
          <p:cNvSpPr txBox="1">
            <a:spLocks noGrp="1"/>
          </p:cNvSpPr>
          <p:nvPr>
            <p:ph type="subTitle" idx="5"/>
          </p:nvPr>
        </p:nvSpPr>
        <p:spPr>
          <a:xfrm>
            <a:off x="5227320" y="2978239"/>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73" name="Google Shape;1873;p177"/>
          <p:cNvSpPr txBox="1">
            <a:spLocks noGrp="1"/>
          </p:cNvSpPr>
          <p:nvPr>
            <p:ph type="subTitle" idx="6"/>
          </p:nvPr>
        </p:nvSpPr>
        <p:spPr>
          <a:xfrm>
            <a:off x="5227320" y="3289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74" name="Google Shape;1874;p177"/>
          <p:cNvSpPr txBox="1">
            <a:spLocks noGrp="1"/>
          </p:cNvSpPr>
          <p:nvPr>
            <p:ph type="title"/>
          </p:nvPr>
        </p:nvSpPr>
        <p:spPr>
          <a:xfrm>
            <a:off x="456296" y="216203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75" name="Google Shape;1875;p177"/>
          <p:cNvSpPr>
            <a:spLocks noGrp="1"/>
          </p:cNvSpPr>
          <p:nvPr>
            <p:ph type="pic" idx="7"/>
          </p:nvPr>
        </p:nvSpPr>
        <p:spPr>
          <a:xfrm>
            <a:off x="809374" y="1373943"/>
            <a:ext cx="776700" cy="777300"/>
          </a:xfrm>
          <a:prstGeom prst="rect">
            <a:avLst/>
          </a:prstGeom>
          <a:noFill/>
          <a:ln>
            <a:noFill/>
          </a:ln>
        </p:spPr>
      </p:sp>
      <p:sp>
        <p:nvSpPr>
          <p:cNvPr id="1876" name="Google Shape;1876;p177"/>
          <p:cNvSpPr>
            <a:spLocks noGrp="1"/>
          </p:cNvSpPr>
          <p:nvPr>
            <p:ph type="pic" idx="8"/>
          </p:nvPr>
        </p:nvSpPr>
        <p:spPr>
          <a:xfrm>
            <a:off x="4690616" y="1562482"/>
            <a:ext cx="319800" cy="320100"/>
          </a:xfrm>
          <a:prstGeom prst="rect">
            <a:avLst/>
          </a:prstGeom>
          <a:noFill/>
          <a:ln>
            <a:noFill/>
          </a:ln>
        </p:spPr>
      </p:sp>
      <p:sp>
        <p:nvSpPr>
          <p:cNvPr id="1877" name="Google Shape;1877;p177"/>
          <p:cNvSpPr>
            <a:spLocks noGrp="1"/>
          </p:cNvSpPr>
          <p:nvPr>
            <p:ph type="pic" idx="9"/>
          </p:nvPr>
        </p:nvSpPr>
        <p:spPr>
          <a:xfrm>
            <a:off x="4684672" y="2358079"/>
            <a:ext cx="319800" cy="320100"/>
          </a:xfrm>
          <a:prstGeom prst="rect">
            <a:avLst/>
          </a:prstGeom>
          <a:noFill/>
          <a:ln>
            <a:noFill/>
          </a:ln>
        </p:spPr>
      </p:sp>
      <p:sp>
        <p:nvSpPr>
          <p:cNvPr id="1878" name="Google Shape;1878;p177"/>
          <p:cNvSpPr>
            <a:spLocks noGrp="1"/>
          </p:cNvSpPr>
          <p:nvPr>
            <p:ph type="pic" idx="13"/>
          </p:nvPr>
        </p:nvSpPr>
        <p:spPr>
          <a:xfrm>
            <a:off x="4696093" y="3153677"/>
            <a:ext cx="319800" cy="320100"/>
          </a:xfrm>
          <a:prstGeom prst="rect">
            <a:avLst/>
          </a:prstGeom>
          <a:noFill/>
          <a:ln>
            <a:noFill/>
          </a:ln>
        </p:spPr>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1879"/>
        <p:cNvGrpSpPr/>
        <p:nvPr/>
      </p:nvGrpSpPr>
      <p:grpSpPr>
        <a:xfrm>
          <a:off x="0" y="0"/>
          <a:ext cx="0" cy="0"/>
          <a:chOff x="0" y="0"/>
          <a:chExt cx="0" cy="0"/>
        </a:xfrm>
      </p:grpSpPr>
      <p:sp>
        <p:nvSpPr>
          <p:cNvPr id="1880" name="Google Shape;1880;p178"/>
          <p:cNvSpPr/>
          <p:nvPr/>
        </p:nvSpPr>
        <p:spPr>
          <a:xfrm>
            <a:off x="512194" y="1032366"/>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81" name="Google Shape;1881;p178"/>
          <p:cNvSpPr/>
          <p:nvPr/>
        </p:nvSpPr>
        <p:spPr>
          <a:xfrm>
            <a:off x="4580573" y="107031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82" name="Google Shape;1882;p178"/>
          <p:cNvSpPr/>
          <p:nvPr/>
        </p:nvSpPr>
        <p:spPr>
          <a:xfrm>
            <a:off x="4580573" y="179823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83" name="Google Shape;1883;p178"/>
          <p:cNvSpPr/>
          <p:nvPr/>
        </p:nvSpPr>
        <p:spPr>
          <a:xfrm>
            <a:off x="4580573" y="252615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84" name="Google Shape;1884;p178"/>
          <p:cNvSpPr/>
          <p:nvPr/>
        </p:nvSpPr>
        <p:spPr>
          <a:xfrm>
            <a:off x="4580573" y="325408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885" name="Google Shape;1885;p178"/>
          <p:cNvSpPr txBox="1">
            <a:spLocks noGrp="1"/>
          </p:cNvSpPr>
          <p:nvPr>
            <p:ph type="subTitle" idx="1"/>
          </p:nvPr>
        </p:nvSpPr>
        <p:spPr>
          <a:xfrm>
            <a:off x="5227320" y="995976"/>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6" name="Google Shape;1886;p178"/>
          <p:cNvSpPr txBox="1">
            <a:spLocks noGrp="1"/>
          </p:cNvSpPr>
          <p:nvPr>
            <p:ph type="subTitle" idx="2"/>
          </p:nvPr>
        </p:nvSpPr>
        <p:spPr>
          <a:xfrm>
            <a:off x="5227320" y="1306873"/>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87" name="Google Shape;1887;p178"/>
          <p:cNvSpPr txBox="1">
            <a:spLocks noGrp="1"/>
          </p:cNvSpPr>
          <p:nvPr>
            <p:ph type="subTitle" idx="3"/>
          </p:nvPr>
        </p:nvSpPr>
        <p:spPr>
          <a:xfrm>
            <a:off x="5227320" y="1724450"/>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88" name="Google Shape;1888;p178"/>
          <p:cNvSpPr txBox="1">
            <a:spLocks noGrp="1"/>
          </p:cNvSpPr>
          <p:nvPr>
            <p:ph type="subTitle" idx="4"/>
          </p:nvPr>
        </p:nvSpPr>
        <p:spPr>
          <a:xfrm>
            <a:off x="5227320" y="2035347"/>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89" name="Google Shape;1889;p178"/>
          <p:cNvSpPr txBox="1">
            <a:spLocks noGrp="1"/>
          </p:cNvSpPr>
          <p:nvPr>
            <p:ph type="subTitle" idx="5"/>
          </p:nvPr>
        </p:nvSpPr>
        <p:spPr>
          <a:xfrm>
            <a:off x="5227320" y="245292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0" name="Google Shape;1890;p178"/>
          <p:cNvSpPr txBox="1">
            <a:spLocks noGrp="1"/>
          </p:cNvSpPr>
          <p:nvPr>
            <p:ph type="subTitle" idx="6"/>
          </p:nvPr>
        </p:nvSpPr>
        <p:spPr>
          <a:xfrm>
            <a:off x="5227320" y="276382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91" name="Google Shape;1891;p178"/>
          <p:cNvSpPr txBox="1">
            <a:spLocks noGrp="1"/>
          </p:cNvSpPr>
          <p:nvPr>
            <p:ph type="subTitle" idx="7"/>
          </p:nvPr>
        </p:nvSpPr>
        <p:spPr>
          <a:xfrm>
            <a:off x="5227320" y="318139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892" name="Google Shape;1892;p178"/>
          <p:cNvSpPr txBox="1">
            <a:spLocks noGrp="1"/>
          </p:cNvSpPr>
          <p:nvPr>
            <p:ph type="subTitle" idx="8"/>
          </p:nvPr>
        </p:nvSpPr>
        <p:spPr>
          <a:xfrm>
            <a:off x="5227320" y="349229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893" name="Google Shape;1893;p178"/>
          <p:cNvSpPr txBox="1">
            <a:spLocks noGrp="1"/>
          </p:cNvSpPr>
          <p:nvPr>
            <p:ph type="title"/>
          </p:nvPr>
        </p:nvSpPr>
        <p:spPr>
          <a:xfrm>
            <a:off x="456296" y="216203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894" name="Google Shape;1894;p178"/>
          <p:cNvSpPr>
            <a:spLocks noGrp="1"/>
          </p:cNvSpPr>
          <p:nvPr>
            <p:ph type="pic" idx="9"/>
          </p:nvPr>
        </p:nvSpPr>
        <p:spPr>
          <a:xfrm>
            <a:off x="809374" y="1373943"/>
            <a:ext cx="776700" cy="777300"/>
          </a:xfrm>
          <a:prstGeom prst="rect">
            <a:avLst/>
          </a:prstGeom>
          <a:noFill/>
          <a:ln>
            <a:noFill/>
          </a:ln>
        </p:spPr>
      </p:sp>
      <p:sp>
        <p:nvSpPr>
          <p:cNvPr id="1895" name="Google Shape;1895;p178"/>
          <p:cNvSpPr>
            <a:spLocks noGrp="1"/>
          </p:cNvSpPr>
          <p:nvPr>
            <p:ph type="pic" idx="13"/>
          </p:nvPr>
        </p:nvSpPr>
        <p:spPr>
          <a:xfrm>
            <a:off x="4694903" y="1182991"/>
            <a:ext cx="319800" cy="320100"/>
          </a:xfrm>
          <a:prstGeom prst="rect">
            <a:avLst/>
          </a:prstGeom>
          <a:noFill/>
          <a:ln>
            <a:noFill/>
          </a:ln>
        </p:spPr>
      </p:sp>
      <p:sp>
        <p:nvSpPr>
          <p:cNvPr id="1896" name="Google Shape;1896;p178"/>
          <p:cNvSpPr>
            <a:spLocks noGrp="1"/>
          </p:cNvSpPr>
          <p:nvPr>
            <p:ph type="pic" idx="14"/>
          </p:nvPr>
        </p:nvSpPr>
        <p:spPr>
          <a:xfrm>
            <a:off x="4694903" y="1910914"/>
            <a:ext cx="319800" cy="320100"/>
          </a:xfrm>
          <a:prstGeom prst="rect">
            <a:avLst/>
          </a:prstGeom>
          <a:noFill/>
          <a:ln>
            <a:noFill/>
          </a:ln>
        </p:spPr>
      </p:sp>
      <p:sp>
        <p:nvSpPr>
          <p:cNvPr id="1897" name="Google Shape;1897;p178"/>
          <p:cNvSpPr>
            <a:spLocks noGrp="1"/>
          </p:cNvSpPr>
          <p:nvPr>
            <p:ph type="pic" idx="15"/>
          </p:nvPr>
        </p:nvSpPr>
        <p:spPr>
          <a:xfrm>
            <a:off x="4694903" y="2638837"/>
            <a:ext cx="319800" cy="320100"/>
          </a:xfrm>
          <a:prstGeom prst="rect">
            <a:avLst/>
          </a:prstGeom>
          <a:noFill/>
          <a:ln>
            <a:noFill/>
          </a:ln>
        </p:spPr>
      </p:sp>
      <p:sp>
        <p:nvSpPr>
          <p:cNvPr id="1898" name="Google Shape;1898;p178"/>
          <p:cNvSpPr>
            <a:spLocks noGrp="1"/>
          </p:cNvSpPr>
          <p:nvPr>
            <p:ph type="pic" idx="16"/>
          </p:nvPr>
        </p:nvSpPr>
        <p:spPr>
          <a:xfrm>
            <a:off x="4694903" y="3366761"/>
            <a:ext cx="319800" cy="320100"/>
          </a:xfrm>
          <a:prstGeom prst="rect">
            <a:avLst/>
          </a:prstGeom>
          <a:noFill/>
          <a:ln>
            <a:noFill/>
          </a:ln>
        </p:spPr>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1899"/>
        <p:cNvGrpSpPr/>
        <p:nvPr/>
      </p:nvGrpSpPr>
      <p:grpSpPr>
        <a:xfrm>
          <a:off x="0" y="0"/>
          <a:ext cx="0" cy="0"/>
          <a:chOff x="0" y="0"/>
          <a:chExt cx="0" cy="0"/>
        </a:xfrm>
      </p:grpSpPr>
      <p:sp>
        <p:nvSpPr>
          <p:cNvPr id="1900" name="Google Shape;1900;p179"/>
          <p:cNvSpPr/>
          <p:nvPr/>
        </p:nvSpPr>
        <p:spPr>
          <a:xfrm>
            <a:off x="448413"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01" name="Google Shape;1901;p179"/>
          <p:cNvSpPr/>
          <p:nvPr/>
        </p:nvSpPr>
        <p:spPr>
          <a:xfrm>
            <a:off x="3374892"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02" name="Google Shape;1902;p179"/>
          <p:cNvSpPr/>
          <p:nvPr/>
        </p:nvSpPr>
        <p:spPr>
          <a:xfrm>
            <a:off x="6282546"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03" name="Google Shape;1903;p179"/>
          <p:cNvSpPr txBox="1">
            <a:spLocks noGrp="1"/>
          </p:cNvSpPr>
          <p:nvPr>
            <p:ph type="title"/>
          </p:nvPr>
        </p:nvSpPr>
        <p:spPr>
          <a:xfrm>
            <a:off x="362225" y="0"/>
            <a:ext cx="7810500" cy="19746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04" name="Google Shape;1904;p179"/>
          <p:cNvSpPr txBox="1">
            <a:spLocks noGrp="1"/>
          </p:cNvSpPr>
          <p:nvPr>
            <p:ph type="subTitle" idx="1"/>
          </p:nvPr>
        </p:nvSpPr>
        <p:spPr>
          <a:xfrm>
            <a:off x="356616"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05" name="Google Shape;1905;p179"/>
          <p:cNvSpPr txBox="1">
            <a:spLocks noGrp="1"/>
          </p:cNvSpPr>
          <p:nvPr>
            <p:ph type="subTitle" idx="2"/>
          </p:nvPr>
        </p:nvSpPr>
        <p:spPr>
          <a:xfrm>
            <a:off x="356616"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06" name="Google Shape;1906;p179"/>
          <p:cNvSpPr txBox="1">
            <a:spLocks noGrp="1"/>
          </p:cNvSpPr>
          <p:nvPr>
            <p:ph type="subTitle" idx="3"/>
          </p:nvPr>
        </p:nvSpPr>
        <p:spPr>
          <a:xfrm>
            <a:off x="3255264"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07" name="Google Shape;1907;p179"/>
          <p:cNvSpPr txBox="1">
            <a:spLocks noGrp="1"/>
          </p:cNvSpPr>
          <p:nvPr>
            <p:ph type="subTitle" idx="4"/>
          </p:nvPr>
        </p:nvSpPr>
        <p:spPr>
          <a:xfrm>
            <a:off x="3255264"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08" name="Google Shape;1908;p179"/>
          <p:cNvSpPr txBox="1">
            <a:spLocks noGrp="1"/>
          </p:cNvSpPr>
          <p:nvPr>
            <p:ph type="subTitle" idx="5"/>
          </p:nvPr>
        </p:nvSpPr>
        <p:spPr>
          <a:xfrm>
            <a:off x="6153914"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09" name="Google Shape;1909;p179"/>
          <p:cNvSpPr txBox="1">
            <a:spLocks noGrp="1"/>
          </p:cNvSpPr>
          <p:nvPr>
            <p:ph type="subTitle" idx="6"/>
          </p:nvPr>
        </p:nvSpPr>
        <p:spPr>
          <a:xfrm>
            <a:off x="6153914"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10" name="Google Shape;1910;p179"/>
          <p:cNvSpPr>
            <a:spLocks noGrp="1"/>
          </p:cNvSpPr>
          <p:nvPr>
            <p:ph type="pic" idx="7"/>
          </p:nvPr>
        </p:nvSpPr>
        <p:spPr>
          <a:xfrm>
            <a:off x="561243" y="2088869"/>
            <a:ext cx="319800" cy="320100"/>
          </a:xfrm>
          <a:prstGeom prst="rect">
            <a:avLst/>
          </a:prstGeom>
          <a:noFill/>
          <a:ln>
            <a:noFill/>
          </a:ln>
        </p:spPr>
      </p:sp>
      <p:sp>
        <p:nvSpPr>
          <p:cNvPr id="1911" name="Google Shape;1911;p179"/>
          <p:cNvSpPr>
            <a:spLocks noGrp="1"/>
          </p:cNvSpPr>
          <p:nvPr>
            <p:ph type="pic" idx="8"/>
          </p:nvPr>
        </p:nvSpPr>
        <p:spPr>
          <a:xfrm>
            <a:off x="3487722" y="2092727"/>
            <a:ext cx="319800" cy="320100"/>
          </a:xfrm>
          <a:prstGeom prst="rect">
            <a:avLst/>
          </a:prstGeom>
          <a:noFill/>
          <a:ln>
            <a:noFill/>
          </a:ln>
        </p:spPr>
      </p:sp>
      <p:sp>
        <p:nvSpPr>
          <p:cNvPr id="1912" name="Google Shape;1912;p179"/>
          <p:cNvSpPr>
            <a:spLocks noGrp="1"/>
          </p:cNvSpPr>
          <p:nvPr>
            <p:ph type="pic" idx="9"/>
          </p:nvPr>
        </p:nvSpPr>
        <p:spPr>
          <a:xfrm>
            <a:off x="6395376" y="2088869"/>
            <a:ext cx="319800" cy="320100"/>
          </a:xfrm>
          <a:prstGeom prst="rect">
            <a:avLst/>
          </a:prstGeom>
          <a:noFill/>
          <a:ln>
            <a:noFill/>
          </a:ln>
        </p:spPr>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1913"/>
        <p:cNvGrpSpPr/>
        <p:nvPr/>
      </p:nvGrpSpPr>
      <p:grpSpPr>
        <a:xfrm>
          <a:off x="0" y="0"/>
          <a:ext cx="0" cy="0"/>
          <a:chOff x="0" y="0"/>
          <a:chExt cx="0" cy="0"/>
        </a:xfrm>
      </p:grpSpPr>
      <p:sp>
        <p:nvSpPr>
          <p:cNvPr id="1914" name="Google Shape;1914;p180"/>
          <p:cNvSpPr/>
          <p:nvPr/>
        </p:nvSpPr>
        <p:spPr>
          <a:xfrm>
            <a:off x="3373356" y="813243"/>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15" name="Google Shape;1915;p180"/>
          <p:cNvSpPr/>
          <p:nvPr/>
        </p:nvSpPr>
        <p:spPr>
          <a:xfrm>
            <a:off x="6282529" y="813243"/>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16" name="Google Shape;1916;p180"/>
          <p:cNvSpPr/>
          <p:nvPr/>
        </p:nvSpPr>
        <p:spPr>
          <a:xfrm>
            <a:off x="3373356" y="2848855"/>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17" name="Google Shape;1917;p180"/>
          <p:cNvSpPr/>
          <p:nvPr/>
        </p:nvSpPr>
        <p:spPr>
          <a:xfrm>
            <a:off x="6320504" y="2848855"/>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918" name="Google Shape;1918;p180"/>
          <p:cNvSpPr txBox="1">
            <a:spLocks noGrp="1"/>
          </p:cNvSpPr>
          <p:nvPr>
            <p:ph type="title"/>
          </p:nvPr>
        </p:nvSpPr>
        <p:spPr>
          <a:xfrm>
            <a:off x="376470" y="1700218"/>
            <a:ext cx="25521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1919" name="Google Shape;1919;p180"/>
          <p:cNvSpPr txBox="1">
            <a:spLocks noGrp="1"/>
          </p:cNvSpPr>
          <p:nvPr>
            <p:ph type="subTitle" idx="1"/>
          </p:nvPr>
        </p:nvSpPr>
        <p:spPr>
          <a:xfrm>
            <a:off x="3265921" y="1452833"/>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20" name="Google Shape;1920;p180"/>
          <p:cNvSpPr txBox="1">
            <a:spLocks noGrp="1"/>
          </p:cNvSpPr>
          <p:nvPr>
            <p:ph type="subTitle" idx="2"/>
          </p:nvPr>
        </p:nvSpPr>
        <p:spPr>
          <a:xfrm>
            <a:off x="3265921" y="1763730"/>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21" name="Google Shape;1921;p180"/>
          <p:cNvSpPr txBox="1">
            <a:spLocks noGrp="1"/>
          </p:cNvSpPr>
          <p:nvPr>
            <p:ph type="subTitle" idx="3"/>
          </p:nvPr>
        </p:nvSpPr>
        <p:spPr>
          <a:xfrm>
            <a:off x="3265921" y="3418799"/>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22" name="Google Shape;1922;p180"/>
          <p:cNvSpPr txBox="1">
            <a:spLocks noGrp="1"/>
          </p:cNvSpPr>
          <p:nvPr>
            <p:ph type="subTitle" idx="4"/>
          </p:nvPr>
        </p:nvSpPr>
        <p:spPr>
          <a:xfrm>
            <a:off x="3265921" y="3729696"/>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23" name="Google Shape;1923;p180"/>
          <p:cNvSpPr txBox="1">
            <a:spLocks noGrp="1"/>
          </p:cNvSpPr>
          <p:nvPr>
            <p:ph type="subTitle" idx="5"/>
          </p:nvPr>
        </p:nvSpPr>
        <p:spPr>
          <a:xfrm>
            <a:off x="6228577" y="1452833"/>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24" name="Google Shape;1924;p180"/>
          <p:cNvSpPr txBox="1">
            <a:spLocks noGrp="1"/>
          </p:cNvSpPr>
          <p:nvPr>
            <p:ph type="subTitle" idx="6"/>
          </p:nvPr>
        </p:nvSpPr>
        <p:spPr>
          <a:xfrm>
            <a:off x="6228577" y="1763730"/>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25" name="Google Shape;1925;p180"/>
          <p:cNvSpPr txBox="1">
            <a:spLocks noGrp="1"/>
          </p:cNvSpPr>
          <p:nvPr>
            <p:ph type="subTitle" idx="7"/>
          </p:nvPr>
        </p:nvSpPr>
        <p:spPr>
          <a:xfrm>
            <a:off x="6228577" y="3418799"/>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26" name="Google Shape;1926;p180"/>
          <p:cNvSpPr txBox="1">
            <a:spLocks noGrp="1"/>
          </p:cNvSpPr>
          <p:nvPr>
            <p:ph type="subTitle" idx="8"/>
          </p:nvPr>
        </p:nvSpPr>
        <p:spPr>
          <a:xfrm>
            <a:off x="6228577" y="3729696"/>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1927" name="Google Shape;1927;p180"/>
          <p:cNvSpPr>
            <a:spLocks noGrp="1"/>
          </p:cNvSpPr>
          <p:nvPr>
            <p:ph type="pic" idx="9"/>
          </p:nvPr>
        </p:nvSpPr>
        <p:spPr>
          <a:xfrm>
            <a:off x="3486036" y="927573"/>
            <a:ext cx="319800" cy="320100"/>
          </a:xfrm>
          <a:prstGeom prst="rect">
            <a:avLst/>
          </a:prstGeom>
          <a:noFill/>
          <a:ln>
            <a:noFill/>
          </a:ln>
        </p:spPr>
      </p:sp>
      <p:sp>
        <p:nvSpPr>
          <p:cNvPr id="1928" name="Google Shape;1928;p180"/>
          <p:cNvSpPr>
            <a:spLocks noGrp="1"/>
          </p:cNvSpPr>
          <p:nvPr>
            <p:ph type="pic" idx="13"/>
          </p:nvPr>
        </p:nvSpPr>
        <p:spPr>
          <a:xfrm>
            <a:off x="6395209" y="927573"/>
            <a:ext cx="319800" cy="320100"/>
          </a:xfrm>
          <a:prstGeom prst="rect">
            <a:avLst/>
          </a:prstGeom>
          <a:noFill/>
          <a:ln>
            <a:noFill/>
          </a:ln>
        </p:spPr>
      </p:sp>
      <p:sp>
        <p:nvSpPr>
          <p:cNvPr id="1929" name="Google Shape;1929;p180"/>
          <p:cNvSpPr>
            <a:spLocks noGrp="1"/>
          </p:cNvSpPr>
          <p:nvPr>
            <p:ph type="pic" idx="14"/>
          </p:nvPr>
        </p:nvSpPr>
        <p:spPr>
          <a:xfrm>
            <a:off x="3486036" y="2963186"/>
            <a:ext cx="319800" cy="320100"/>
          </a:xfrm>
          <a:prstGeom prst="rect">
            <a:avLst/>
          </a:prstGeom>
          <a:noFill/>
          <a:ln>
            <a:noFill/>
          </a:ln>
        </p:spPr>
      </p:sp>
      <p:sp>
        <p:nvSpPr>
          <p:cNvPr id="1930" name="Google Shape;1930;p180"/>
          <p:cNvSpPr>
            <a:spLocks noGrp="1"/>
          </p:cNvSpPr>
          <p:nvPr>
            <p:ph type="pic" idx="15"/>
          </p:nvPr>
        </p:nvSpPr>
        <p:spPr>
          <a:xfrm>
            <a:off x="6433184" y="2963186"/>
            <a:ext cx="319800" cy="320100"/>
          </a:xfrm>
          <a:prstGeom prst="rect">
            <a:avLst/>
          </a:prstGeom>
          <a:noFill/>
          <a:ln>
            <a:noFill/>
          </a:ln>
        </p:spPr>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1931"/>
        <p:cNvGrpSpPr/>
        <p:nvPr/>
      </p:nvGrpSpPr>
      <p:grpSpPr>
        <a:xfrm>
          <a:off x="0" y="0"/>
          <a:ext cx="0" cy="0"/>
          <a:chOff x="0" y="0"/>
          <a:chExt cx="0" cy="0"/>
        </a:xfrm>
      </p:grpSpPr>
      <p:cxnSp>
        <p:nvCxnSpPr>
          <p:cNvPr id="1932" name="Google Shape;1932;p181"/>
          <p:cNvCxnSpPr>
            <a:endCxn id="1933" idx="4"/>
          </p:cNvCxnSpPr>
          <p:nvPr/>
        </p:nvCxnSpPr>
        <p:spPr>
          <a:xfrm>
            <a:off x="4697073" y="1735133"/>
            <a:ext cx="0" cy="1904700"/>
          </a:xfrm>
          <a:prstGeom prst="straightConnector1">
            <a:avLst/>
          </a:prstGeom>
          <a:noFill/>
          <a:ln w="19050" cap="flat" cmpd="sng">
            <a:solidFill>
              <a:schemeClr val="accent1"/>
            </a:solidFill>
            <a:prstDash val="solid"/>
            <a:round/>
            <a:headEnd type="none" w="sm" len="sm"/>
            <a:tailEnd type="none" w="sm" len="sm"/>
          </a:ln>
        </p:spPr>
      </p:cxnSp>
      <p:sp>
        <p:nvSpPr>
          <p:cNvPr id="1934" name="Google Shape;1934;p181"/>
          <p:cNvSpPr/>
          <p:nvPr/>
        </p:nvSpPr>
        <p:spPr>
          <a:xfrm>
            <a:off x="4481704" y="157734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935" name="Google Shape;1935;p181"/>
          <p:cNvSpPr/>
          <p:nvPr/>
        </p:nvSpPr>
        <p:spPr>
          <a:xfrm>
            <a:off x="4482723" y="212243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936" name="Google Shape;1936;p181"/>
          <p:cNvSpPr/>
          <p:nvPr/>
        </p:nvSpPr>
        <p:spPr>
          <a:xfrm>
            <a:off x="4482723" y="266678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933" name="Google Shape;1933;p181"/>
          <p:cNvSpPr/>
          <p:nvPr/>
        </p:nvSpPr>
        <p:spPr>
          <a:xfrm>
            <a:off x="4482723" y="321113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937" name="Google Shape;1937;p181"/>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38" name="Google Shape;1938;p181"/>
          <p:cNvSpPr txBox="1">
            <a:spLocks noGrp="1"/>
          </p:cNvSpPr>
          <p:nvPr>
            <p:ph type="subTitle" idx="1"/>
          </p:nvPr>
        </p:nvSpPr>
        <p:spPr>
          <a:xfrm>
            <a:off x="5102352" y="164592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39" name="Google Shape;1939;p181"/>
          <p:cNvSpPr txBox="1">
            <a:spLocks noGrp="1"/>
          </p:cNvSpPr>
          <p:nvPr>
            <p:ph type="subTitle" idx="2"/>
          </p:nvPr>
        </p:nvSpPr>
        <p:spPr>
          <a:xfrm>
            <a:off x="5102352" y="219456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40" name="Google Shape;1940;p181"/>
          <p:cNvSpPr txBox="1">
            <a:spLocks noGrp="1"/>
          </p:cNvSpPr>
          <p:nvPr>
            <p:ph type="subTitle" idx="3"/>
          </p:nvPr>
        </p:nvSpPr>
        <p:spPr>
          <a:xfrm>
            <a:off x="5102352" y="2734063"/>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41" name="Google Shape;1941;p181"/>
          <p:cNvSpPr txBox="1">
            <a:spLocks noGrp="1"/>
          </p:cNvSpPr>
          <p:nvPr>
            <p:ph type="subTitle" idx="4"/>
          </p:nvPr>
        </p:nvSpPr>
        <p:spPr>
          <a:xfrm>
            <a:off x="5102352" y="328270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1942"/>
        <p:cNvGrpSpPr/>
        <p:nvPr/>
      </p:nvGrpSpPr>
      <p:grpSpPr>
        <a:xfrm>
          <a:off x="0" y="0"/>
          <a:ext cx="0" cy="0"/>
          <a:chOff x="0" y="0"/>
          <a:chExt cx="0" cy="0"/>
        </a:xfrm>
      </p:grpSpPr>
      <p:cxnSp>
        <p:nvCxnSpPr>
          <p:cNvPr id="1943" name="Google Shape;1943;p182"/>
          <p:cNvCxnSpPr>
            <a:endCxn id="1944" idx="4"/>
          </p:cNvCxnSpPr>
          <p:nvPr/>
        </p:nvCxnSpPr>
        <p:spPr>
          <a:xfrm>
            <a:off x="4697073" y="1446743"/>
            <a:ext cx="0" cy="2448900"/>
          </a:xfrm>
          <a:prstGeom prst="straightConnector1">
            <a:avLst/>
          </a:prstGeom>
          <a:noFill/>
          <a:ln w="19050" cap="flat" cmpd="sng">
            <a:solidFill>
              <a:schemeClr val="accent1"/>
            </a:solidFill>
            <a:prstDash val="solid"/>
            <a:round/>
            <a:headEnd type="none" w="sm" len="sm"/>
            <a:tailEnd type="none" w="sm" len="sm"/>
          </a:ln>
        </p:spPr>
      </p:cxnSp>
      <p:sp>
        <p:nvSpPr>
          <p:cNvPr id="1945" name="Google Shape;1945;p182"/>
          <p:cNvSpPr/>
          <p:nvPr/>
        </p:nvSpPr>
        <p:spPr>
          <a:xfrm>
            <a:off x="4482723" y="1289538"/>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946" name="Google Shape;1946;p182"/>
          <p:cNvSpPr/>
          <p:nvPr/>
        </p:nvSpPr>
        <p:spPr>
          <a:xfrm>
            <a:off x="4482723" y="1833889"/>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947" name="Google Shape;1947;p182"/>
          <p:cNvSpPr/>
          <p:nvPr/>
        </p:nvSpPr>
        <p:spPr>
          <a:xfrm>
            <a:off x="4482723" y="23782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948" name="Google Shape;1948;p182"/>
          <p:cNvSpPr/>
          <p:nvPr/>
        </p:nvSpPr>
        <p:spPr>
          <a:xfrm>
            <a:off x="4482723" y="2922592"/>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944" name="Google Shape;1944;p182"/>
          <p:cNvSpPr/>
          <p:nvPr/>
        </p:nvSpPr>
        <p:spPr>
          <a:xfrm>
            <a:off x="4482723" y="346694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1949" name="Google Shape;1949;p182"/>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50" name="Google Shape;1950;p182"/>
          <p:cNvSpPr txBox="1">
            <a:spLocks noGrp="1"/>
          </p:cNvSpPr>
          <p:nvPr>
            <p:ph type="subTitle" idx="1"/>
          </p:nvPr>
        </p:nvSpPr>
        <p:spPr>
          <a:xfrm>
            <a:off x="5102352" y="134417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1" name="Google Shape;1951;p182"/>
          <p:cNvSpPr txBox="1">
            <a:spLocks noGrp="1"/>
          </p:cNvSpPr>
          <p:nvPr>
            <p:ph type="subTitle" idx="2"/>
          </p:nvPr>
        </p:nvSpPr>
        <p:spPr>
          <a:xfrm>
            <a:off x="5102352" y="1890530"/>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2" name="Google Shape;1952;p182"/>
          <p:cNvSpPr txBox="1">
            <a:spLocks noGrp="1"/>
          </p:cNvSpPr>
          <p:nvPr>
            <p:ph type="subTitle" idx="3"/>
          </p:nvPr>
        </p:nvSpPr>
        <p:spPr>
          <a:xfrm>
            <a:off x="5102352" y="243688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3" name="Google Shape;1953;p182"/>
          <p:cNvSpPr txBox="1">
            <a:spLocks noGrp="1"/>
          </p:cNvSpPr>
          <p:nvPr>
            <p:ph type="subTitle" idx="4"/>
          </p:nvPr>
        </p:nvSpPr>
        <p:spPr>
          <a:xfrm>
            <a:off x="5102352" y="298324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54" name="Google Shape;1954;p182"/>
          <p:cNvSpPr txBox="1">
            <a:spLocks noGrp="1"/>
          </p:cNvSpPr>
          <p:nvPr>
            <p:ph type="subTitle" idx="5"/>
          </p:nvPr>
        </p:nvSpPr>
        <p:spPr>
          <a:xfrm>
            <a:off x="5102352" y="352960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1955"/>
        <p:cNvGrpSpPr/>
        <p:nvPr/>
      </p:nvGrpSpPr>
      <p:grpSpPr>
        <a:xfrm>
          <a:off x="0" y="0"/>
          <a:ext cx="0" cy="0"/>
          <a:chOff x="0" y="0"/>
          <a:chExt cx="0" cy="0"/>
        </a:xfrm>
      </p:grpSpPr>
      <p:sp>
        <p:nvSpPr>
          <p:cNvPr id="1956" name="Google Shape;1956;p183"/>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1957" name="Google Shape;1957;p183"/>
          <p:cNvCxnSpPr/>
          <p:nvPr/>
        </p:nvCxnSpPr>
        <p:spPr>
          <a:xfrm>
            <a:off x="4716590" y="1103483"/>
            <a:ext cx="0" cy="2778900"/>
          </a:xfrm>
          <a:prstGeom prst="straightConnector1">
            <a:avLst/>
          </a:prstGeom>
          <a:noFill/>
          <a:ln w="19050" cap="flat" cmpd="sng">
            <a:solidFill>
              <a:schemeClr val="accent1"/>
            </a:solidFill>
            <a:prstDash val="solid"/>
            <a:round/>
            <a:headEnd type="none" w="sm" len="sm"/>
            <a:tailEnd type="none" w="sm" len="sm"/>
          </a:ln>
        </p:spPr>
      </p:cxnSp>
      <p:sp>
        <p:nvSpPr>
          <p:cNvPr id="1958" name="Google Shape;1958;p183"/>
          <p:cNvSpPr/>
          <p:nvPr/>
        </p:nvSpPr>
        <p:spPr>
          <a:xfrm>
            <a:off x="4502278" y="946407"/>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1959" name="Google Shape;1959;p183"/>
          <p:cNvSpPr/>
          <p:nvPr/>
        </p:nvSpPr>
        <p:spPr>
          <a:xfrm>
            <a:off x="4502278" y="1490758"/>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1960" name="Google Shape;1960;p183"/>
          <p:cNvSpPr/>
          <p:nvPr/>
        </p:nvSpPr>
        <p:spPr>
          <a:xfrm>
            <a:off x="4502278" y="2035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1961" name="Google Shape;1961;p183"/>
          <p:cNvSpPr/>
          <p:nvPr/>
        </p:nvSpPr>
        <p:spPr>
          <a:xfrm>
            <a:off x="4502278" y="257946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1962" name="Google Shape;1962;p183"/>
          <p:cNvSpPr/>
          <p:nvPr/>
        </p:nvSpPr>
        <p:spPr>
          <a:xfrm>
            <a:off x="4502278" y="3123812"/>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1963" name="Google Shape;1963;p183"/>
          <p:cNvSpPr/>
          <p:nvPr/>
        </p:nvSpPr>
        <p:spPr>
          <a:xfrm>
            <a:off x="4502278" y="366816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1964" name="Google Shape;1964;p183"/>
          <p:cNvSpPr txBox="1">
            <a:spLocks noGrp="1"/>
          </p:cNvSpPr>
          <p:nvPr>
            <p:ph type="subTitle" idx="1"/>
          </p:nvPr>
        </p:nvSpPr>
        <p:spPr>
          <a:xfrm>
            <a:off x="5102352" y="100584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5" name="Google Shape;1965;p183"/>
          <p:cNvSpPr txBox="1">
            <a:spLocks noGrp="1"/>
          </p:cNvSpPr>
          <p:nvPr>
            <p:ph type="subTitle" idx="2"/>
          </p:nvPr>
        </p:nvSpPr>
        <p:spPr>
          <a:xfrm>
            <a:off x="5102352" y="1552201"/>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6" name="Google Shape;1966;p183"/>
          <p:cNvSpPr txBox="1">
            <a:spLocks noGrp="1"/>
          </p:cNvSpPr>
          <p:nvPr>
            <p:ph type="subTitle" idx="3"/>
          </p:nvPr>
        </p:nvSpPr>
        <p:spPr>
          <a:xfrm>
            <a:off x="5102352" y="209855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7" name="Google Shape;1967;p183"/>
          <p:cNvSpPr txBox="1">
            <a:spLocks noGrp="1"/>
          </p:cNvSpPr>
          <p:nvPr>
            <p:ph type="subTitle" idx="4"/>
          </p:nvPr>
        </p:nvSpPr>
        <p:spPr>
          <a:xfrm>
            <a:off x="5102352" y="2644916"/>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8" name="Google Shape;1968;p183"/>
          <p:cNvSpPr txBox="1">
            <a:spLocks noGrp="1"/>
          </p:cNvSpPr>
          <p:nvPr>
            <p:ph type="subTitle" idx="5"/>
          </p:nvPr>
        </p:nvSpPr>
        <p:spPr>
          <a:xfrm>
            <a:off x="5102352" y="319127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69" name="Google Shape;1969;p183"/>
          <p:cNvSpPr txBox="1">
            <a:spLocks noGrp="1"/>
          </p:cNvSpPr>
          <p:nvPr>
            <p:ph type="subTitle" idx="6"/>
          </p:nvPr>
        </p:nvSpPr>
        <p:spPr>
          <a:xfrm>
            <a:off x="5102352" y="373762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1970"/>
        <p:cNvGrpSpPr/>
        <p:nvPr/>
      </p:nvGrpSpPr>
      <p:grpSpPr>
        <a:xfrm>
          <a:off x="0" y="0"/>
          <a:ext cx="0" cy="0"/>
          <a:chOff x="0" y="0"/>
          <a:chExt cx="0" cy="0"/>
        </a:xfrm>
      </p:grpSpPr>
      <p:cxnSp>
        <p:nvCxnSpPr>
          <p:cNvPr id="1971" name="Google Shape;1971;p184"/>
          <p:cNvCxnSpPr/>
          <p:nvPr/>
        </p:nvCxnSpPr>
        <p:spPr>
          <a:xfrm>
            <a:off x="4716590" y="1743982"/>
            <a:ext cx="0" cy="1749600"/>
          </a:xfrm>
          <a:prstGeom prst="straightConnector1">
            <a:avLst/>
          </a:prstGeom>
          <a:noFill/>
          <a:ln w="19050" cap="flat" cmpd="sng">
            <a:solidFill>
              <a:schemeClr val="accent3"/>
            </a:solidFill>
            <a:prstDash val="solid"/>
            <a:round/>
            <a:headEnd type="none" w="sm" len="sm"/>
            <a:tailEnd type="none" w="sm" len="sm"/>
          </a:ln>
        </p:spPr>
      </p:cxnSp>
      <p:grpSp>
        <p:nvGrpSpPr>
          <p:cNvPr id="1972" name="Google Shape;1972;p184"/>
          <p:cNvGrpSpPr/>
          <p:nvPr/>
        </p:nvGrpSpPr>
        <p:grpSpPr>
          <a:xfrm>
            <a:off x="4502278" y="1577340"/>
            <a:ext cx="428700" cy="2061750"/>
            <a:chOff x="4502277" y="1577340"/>
            <a:chExt cx="428700" cy="2061750"/>
          </a:xfrm>
        </p:grpSpPr>
        <p:sp>
          <p:nvSpPr>
            <p:cNvPr id="1973" name="Google Shape;1973;p184"/>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74" name="Google Shape;1974;p184"/>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75" name="Google Shape;1975;p184"/>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76" name="Google Shape;1976;p184"/>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1977" name="Google Shape;1977;p184"/>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1978" name="Google Shape;1978;p184"/>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1979" name="Google Shape;1979;p184"/>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1980" name="Google Shape;1980;p184"/>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1981" name="Google Shape;1981;p184"/>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82" name="Google Shape;1982;p184"/>
          <p:cNvSpPr txBox="1">
            <a:spLocks noGrp="1"/>
          </p:cNvSpPr>
          <p:nvPr>
            <p:ph type="subTitle" idx="1"/>
          </p:nvPr>
        </p:nvSpPr>
        <p:spPr>
          <a:xfrm>
            <a:off x="5102352" y="164592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83" name="Google Shape;1983;p184"/>
          <p:cNvSpPr txBox="1">
            <a:spLocks noGrp="1"/>
          </p:cNvSpPr>
          <p:nvPr>
            <p:ph type="subTitle" idx="2"/>
          </p:nvPr>
        </p:nvSpPr>
        <p:spPr>
          <a:xfrm>
            <a:off x="5102352" y="219456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84" name="Google Shape;1984;p184"/>
          <p:cNvSpPr txBox="1">
            <a:spLocks noGrp="1"/>
          </p:cNvSpPr>
          <p:nvPr>
            <p:ph type="subTitle" idx="3"/>
          </p:nvPr>
        </p:nvSpPr>
        <p:spPr>
          <a:xfrm>
            <a:off x="5102352" y="2734063"/>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85" name="Google Shape;1985;p184"/>
          <p:cNvSpPr txBox="1">
            <a:spLocks noGrp="1"/>
          </p:cNvSpPr>
          <p:nvPr>
            <p:ph type="subTitle" idx="4"/>
          </p:nvPr>
        </p:nvSpPr>
        <p:spPr>
          <a:xfrm>
            <a:off x="5102352" y="328270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1986"/>
        <p:cNvGrpSpPr/>
        <p:nvPr/>
      </p:nvGrpSpPr>
      <p:grpSpPr>
        <a:xfrm>
          <a:off x="0" y="0"/>
          <a:ext cx="0" cy="0"/>
          <a:chOff x="0" y="0"/>
          <a:chExt cx="0" cy="0"/>
        </a:xfrm>
      </p:grpSpPr>
      <p:sp>
        <p:nvSpPr>
          <p:cNvPr id="1987" name="Google Shape;1987;p185"/>
          <p:cNvSpPr/>
          <p:nvPr/>
        </p:nvSpPr>
        <p:spPr>
          <a:xfrm>
            <a:off x="447038" y="1555804"/>
            <a:ext cx="26145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88" name="Google Shape;1988;p185"/>
          <p:cNvSpPr/>
          <p:nvPr/>
        </p:nvSpPr>
        <p:spPr>
          <a:xfrm>
            <a:off x="3252055" y="1555804"/>
            <a:ext cx="26730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89" name="Google Shape;1989;p185"/>
          <p:cNvSpPr/>
          <p:nvPr/>
        </p:nvSpPr>
        <p:spPr>
          <a:xfrm>
            <a:off x="6091387" y="1555804"/>
            <a:ext cx="26145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90" name="Google Shape;1990;p185"/>
          <p:cNvSpPr/>
          <p:nvPr/>
        </p:nvSpPr>
        <p:spPr>
          <a:xfrm rot="5400000">
            <a:off x="104364" y="2107355"/>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91" name="Google Shape;1991;p185"/>
          <p:cNvSpPr/>
          <p:nvPr/>
        </p:nvSpPr>
        <p:spPr>
          <a:xfrm rot="5400000">
            <a:off x="2909444" y="218355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92" name="Google Shape;1992;p185"/>
          <p:cNvSpPr/>
          <p:nvPr/>
        </p:nvSpPr>
        <p:spPr>
          <a:xfrm rot="5400000">
            <a:off x="5748851" y="2183554"/>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93" name="Google Shape;1993;p185"/>
          <p:cNvSpPr txBox="1">
            <a:spLocks noGrp="1"/>
          </p:cNvSpPr>
          <p:nvPr>
            <p:ph type="title"/>
          </p:nvPr>
        </p:nvSpPr>
        <p:spPr>
          <a:xfrm>
            <a:off x="447050" y="-24474"/>
            <a:ext cx="8258700" cy="1580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994" name="Google Shape;1994;p185"/>
          <p:cNvSpPr txBox="1">
            <a:spLocks noGrp="1"/>
          </p:cNvSpPr>
          <p:nvPr>
            <p:ph type="subTitle" idx="1"/>
          </p:nvPr>
        </p:nvSpPr>
        <p:spPr>
          <a:xfrm>
            <a:off x="652275" y="1786304"/>
            <a:ext cx="21474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95" name="Google Shape;1995;p185"/>
          <p:cNvSpPr txBox="1">
            <a:spLocks noGrp="1"/>
          </p:cNvSpPr>
          <p:nvPr>
            <p:ph type="subTitle" idx="2"/>
          </p:nvPr>
        </p:nvSpPr>
        <p:spPr>
          <a:xfrm>
            <a:off x="652276" y="2484131"/>
            <a:ext cx="214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6" name="Google Shape;1996;p185"/>
          <p:cNvSpPr txBox="1">
            <a:spLocks noGrp="1"/>
          </p:cNvSpPr>
          <p:nvPr>
            <p:ph type="subTitle" idx="3"/>
          </p:nvPr>
        </p:nvSpPr>
        <p:spPr>
          <a:xfrm>
            <a:off x="3471450" y="1786304"/>
            <a:ext cx="22050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97" name="Google Shape;1997;p185"/>
          <p:cNvSpPr txBox="1">
            <a:spLocks noGrp="1"/>
          </p:cNvSpPr>
          <p:nvPr>
            <p:ph type="subTitle" idx="4"/>
          </p:nvPr>
        </p:nvSpPr>
        <p:spPr>
          <a:xfrm>
            <a:off x="3471448" y="2484131"/>
            <a:ext cx="22050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1998" name="Google Shape;1998;p185"/>
          <p:cNvSpPr txBox="1">
            <a:spLocks noGrp="1"/>
          </p:cNvSpPr>
          <p:nvPr>
            <p:ph type="subTitle" idx="5"/>
          </p:nvPr>
        </p:nvSpPr>
        <p:spPr>
          <a:xfrm>
            <a:off x="6288475" y="1786304"/>
            <a:ext cx="21474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1999" name="Google Shape;1999;p185"/>
          <p:cNvSpPr txBox="1">
            <a:spLocks noGrp="1"/>
          </p:cNvSpPr>
          <p:nvPr>
            <p:ph type="subTitle" idx="6"/>
          </p:nvPr>
        </p:nvSpPr>
        <p:spPr>
          <a:xfrm>
            <a:off x="6288476" y="2484131"/>
            <a:ext cx="214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2000"/>
        <p:cNvGrpSpPr/>
        <p:nvPr/>
      </p:nvGrpSpPr>
      <p:grpSpPr>
        <a:xfrm>
          <a:off x="0" y="0"/>
          <a:ext cx="0" cy="0"/>
          <a:chOff x="0" y="0"/>
          <a:chExt cx="0" cy="0"/>
        </a:xfrm>
      </p:grpSpPr>
      <p:sp>
        <p:nvSpPr>
          <p:cNvPr id="2001" name="Google Shape;2001;p186"/>
          <p:cNvSpPr txBox="1">
            <a:spLocks noGrp="1"/>
          </p:cNvSpPr>
          <p:nvPr>
            <p:ph type="title"/>
          </p:nvPr>
        </p:nvSpPr>
        <p:spPr>
          <a:xfrm>
            <a:off x="497829" y="2136005"/>
            <a:ext cx="2948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002" name="Google Shape;2002;p186"/>
          <p:cNvSpPr/>
          <p:nvPr/>
        </p:nvSpPr>
        <p:spPr>
          <a:xfrm>
            <a:off x="6455709"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003" name="Google Shape;2003;p186"/>
          <p:cNvSpPr/>
          <p:nvPr/>
        </p:nvSpPr>
        <p:spPr>
          <a:xfrm>
            <a:off x="6455709"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004" name="Google Shape;2004;p186"/>
          <p:cNvSpPr txBox="1">
            <a:spLocks noGrp="1"/>
          </p:cNvSpPr>
          <p:nvPr>
            <p:ph type="subTitle" idx="1"/>
          </p:nvPr>
        </p:nvSpPr>
        <p:spPr>
          <a:xfrm>
            <a:off x="6616125" y="584002"/>
            <a:ext cx="1755600" cy="793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05" name="Google Shape;2005;p186"/>
          <p:cNvSpPr txBox="1">
            <a:spLocks noGrp="1"/>
          </p:cNvSpPr>
          <p:nvPr>
            <p:ph type="subTitle" idx="2"/>
          </p:nvPr>
        </p:nvSpPr>
        <p:spPr>
          <a:xfrm>
            <a:off x="6616122" y="1377198"/>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06" name="Google Shape;2006;p186"/>
          <p:cNvSpPr txBox="1">
            <a:spLocks noGrp="1"/>
          </p:cNvSpPr>
          <p:nvPr>
            <p:ph type="subTitle" idx="3"/>
          </p:nvPr>
        </p:nvSpPr>
        <p:spPr>
          <a:xfrm>
            <a:off x="6616125" y="2790249"/>
            <a:ext cx="1755600" cy="747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07" name="Google Shape;2007;p186"/>
          <p:cNvSpPr txBox="1">
            <a:spLocks noGrp="1"/>
          </p:cNvSpPr>
          <p:nvPr>
            <p:ph type="subTitle" idx="4"/>
          </p:nvPr>
        </p:nvSpPr>
        <p:spPr>
          <a:xfrm>
            <a:off x="6616122" y="3538180"/>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08" name="Google Shape;2008;p186"/>
          <p:cNvSpPr/>
          <p:nvPr/>
        </p:nvSpPr>
        <p:spPr>
          <a:xfrm>
            <a:off x="4003484"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009" name="Google Shape;2009;p186"/>
          <p:cNvSpPr/>
          <p:nvPr/>
        </p:nvSpPr>
        <p:spPr>
          <a:xfrm>
            <a:off x="4003484"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010" name="Google Shape;2010;p186"/>
          <p:cNvSpPr txBox="1">
            <a:spLocks noGrp="1"/>
          </p:cNvSpPr>
          <p:nvPr>
            <p:ph type="subTitle" idx="5"/>
          </p:nvPr>
        </p:nvSpPr>
        <p:spPr>
          <a:xfrm>
            <a:off x="4163900" y="584002"/>
            <a:ext cx="1755600" cy="793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1" name="Google Shape;2011;p186"/>
          <p:cNvSpPr txBox="1">
            <a:spLocks noGrp="1"/>
          </p:cNvSpPr>
          <p:nvPr>
            <p:ph type="subTitle" idx="6"/>
          </p:nvPr>
        </p:nvSpPr>
        <p:spPr>
          <a:xfrm>
            <a:off x="4163897" y="1377198"/>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12" name="Google Shape;2012;p186"/>
          <p:cNvSpPr txBox="1">
            <a:spLocks noGrp="1"/>
          </p:cNvSpPr>
          <p:nvPr>
            <p:ph type="subTitle" idx="7"/>
          </p:nvPr>
        </p:nvSpPr>
        <p:spPr>
          <a:xfrm>
            <a:off x="4163900" y="2790249"/>
            <a:ext cx="1755600" cy="747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13" name="Google Shape;2013;p186"/>
          <p:cNvSpPr txBox="1">
            <a:spLocks noGrp="1"/>
          </p:cNvSpPr>
          <p:nvPr>
            <p:ph type="subTitle" idx="8"/>
          </p:nvPr>
        </p:nvSpPr>
        <p:spPr>
          <a:xfrm>
            <a:off x="4163897" y="3538180"/>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14" name="Google Shape;2014;p186"/>
          <p:cNvSpPr/>
          <p:nvPr/>
        </p:nvSpPr>
        <p:spPr>
          <a:xfrm rot="-5400000" flipH="1">
            <a:off x="3660800" y="1018584"/>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15" name="Google Shape;2015;p186"/>
          <p:cNvSpPr/>
          <p:nvPr/>
        </p:nvSpPr>
        <p:spPr>
          <a:xfrm rot="5400000">
            <a:off x="3660802" y="3124000"/>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16" name="Google Shape;2016;p186"/>
          <p:cNvSpPr/>
          <p:nvPr/>
        </p:nvSpPr>
        <p:spPr>
          <a:xfrm rot="-5400000">
            <a:off x="6111896" y="3124001"/>
            <a:ext cx="6858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17" name="Google Shape;2017;p186"/>
          <p:cNvSpPr/>
          <p:nvPr/>
        </p:nvSpPr>
        <p:spPr>
          <a:xfrm rot="5400000" flipH="1">
            <a:off x="6111896" y="1018586"/>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2018"/>
        <p:cNvGrpSpPr/>
        <p:nvPr/>
      </p:nvGrpSpPr>
      <p:grpSpPr>
        <a:xfrm>
          <a:off x="0" y="0"/>
          <a:ext cx="0" cy="0"/>
          <a:chOff x="0" y="0"/>
          <a:chExt cx="0" cy="0"/>
        </a:xfrm>
      </p:grpSpPr>
      <p:pic>
        <p:nvPicPr>
          <p:cNvPr id="2019" name="Google Shape;2019;p187"/>
          <p:cNvPicPr preferRelativeResize="0"/>
          <p:nvPr/>
        </p:nvPicPr>
        <p:blipFill rotWithShape="1">
          <a:blip r:embed="rId2">
            <a:alphaModFix/>
          </a:blip>
          <a:srcRect/>
          <a:stretch/>
        </p:blipFill>
        <p:spPr>
          <a:xfrm>
            <a:off x="-205945" y="-1301029"/>
            <a:ext cx="5138756" cy="5143513"/>
          </a:xfrm>
          <a:prstGeom prst="rect">
            <a:avLst/>
          </a:prstGeom>
          <a:noFill/>
          <a:ln>
            <a:noFill/>
          </a:ln>
        </p:spPr>
      </p:pic>
      <p:sp>
        <p:nvSpPr>
          <p:cNvPr id="2020" name="Google Shape;2020;p187"/>
          <p:cNvSpPr>
            <a:spLocks noGrp="1"/>
          </p:cNvSpPr>
          <p:nvPr>
            <p:ph type="pic" idx="2"/>
          </p:nvPr>
        </p:nvSpPr>
        <p:spPr>
          <a:xfrm>
            <a:off x="2217084" y="2582000"/>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21" name="Google Shape;2021;p187"/>
          <p:cNvSpPr>
            <a:spLocks noGrp="1"/>
          </p:cNvSpPr>
          <p:nvPr>
            <p:ph type="pic" idx="3"/>
          </p:nvPr>
        </p:nvSpPr>
        <p:spPr>
          <a:xfrm>
            <a:off x="2217084" y="482205"/>
            <a:ext cx="2229000" cy="18858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2022" name="Google Shape;2022;p187"/>
          <p:cNvSpPr/>
          <p:nvPr/>
        </p:nvSpPr>
        <p:spPr>
          <a:xfrm>
            <a:off x="4703109"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023" name="Google Shape;2023;p187"/>
          <p:cNvSpPr/>
          <p:nvPr/>
        </p:nvSpPr>
        <p:spPr>
          <a:xfrm>
            <a:off x="4703109"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024" name="Google Shape;2024;p187"/>
          <p:cNvSpPr txBox="1">
            <a:spLocks noGrp="1"/>
          </p:cNvSpPr>
          <p:nvPr>
            <p:ph type="subTitle" idx="1"/>
          </p:nvPr>
        </p:nvSpPr>
        <p:spPr>
          <a:xfrm>
            <a:off x="4806379" y="660201"/>
            <a:ext cx="1937400" cy="564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5" name="Google Shape;2025;p187"/>
          <p:cNvSpPr txBox="1">
            <a:spLocks noGrp="1"/>
          </p:cNvSpPr>
          <p:nvPr>
            <p:ph type="subTitle" idx="4"/>
          </p:nvPr>
        </p:nvSpPr>
        <p:spPr>
          <a:xfrm>
            <a:off x="4806375" y="1224799"/>
            <a:ext cx="193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26" name="Google Shape;2026;p187"/>
          <p:cNvSpPr txBox="1">
            <a:spLocks noGrp="1"/>
          </p:cNvSpPr>
          <p:nvPr>
            <p:ph type="subTitle" idx="5"/>
          </p:nvPr>
        </p:nvSpPr>
        <p:spPr>
          <a:xfrm>
            <a:off x="4806379" y="2790253"/>
            <a:ext cx="1937400" cy="59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27" name="Google Shape;2027;p187"/>
          <p:cNvSpPr txBox="1">
            <a:spLocks noGrp="1"/>
          </p:cNvSpPr>
          <p:nvPr>
            <p:ph type="subTitle" idx="6"/>
          </p:nvPr>
        </p:nvSpPr>
        <p:spPr>
          <a:xfrm>
            <a:off x="4806375" y="3385782"/>
            <a:ext cx="193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028" name="Google Shape;2028;p187"/>
          <p:cNvSpPr/>
          <p:nvPr/>
        </p:nvSpPr>
        <p:spPr>
          <a:xfrm rot="-5400000" flipH="1">
            <a:off x="4359451" y="993959"/>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29" name="Google Shape;2029;p187"/>
          <p:cNvSpPr/>
          <p:nvPr/>
        </p:nvSpPr>
        <p:spPr>
          <a:xfrm rot="5400000">
            <a:off x="4359452" y="309937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2030"/>
        <p:cNvGrpSpPr/>
        <p:nvPr/>
      </p:nvGrpSpPr>
      <p:grpSpPr>
        <a:xfrm>
          <a:off x="0" y="0"/>
          <a:ext cx="0" cy="0"/>
          <a:chOff x="0" y="0"/>
          <a:chExt cx="0" cy="0"/>
        </a:xfrm>
      </p:grpSpPr>
      <p:pic>
        <p:nvPicPr>
          <p:cNvPr id="2031" name="Google Shape;2031;p188"/>
          <p:cNvPicPr preferRelativeResize="0"/>
          <p:nvPr/>
        </p:nvPicPr>
        <p:blipFill rotWithShape="1">
          <a:blip r:embed="rId2">
            <a:alphaModFix/>
          </a:blip>
          <a:srcRect/>
          <a:stretch/>
        </p:blipFill>
        <p:spPr>
          <a:xfrm>
            <a:off x="1892963" y="-733584"/>
            <a:ext cx="5138756" cy="5143513"/>
          </a:xfrm>
          <a:prstGeom prst="rect">
            <a:avLst/>
          </a:prstGeom>
          <a:noFill/>
          <a:ln>
            <a:noFill/>
          </a:ln>
        </p:spPr>
      </p:pic>
      <p:sp>
        <p:nvSpPr>
          <p:cNvPr id="2032" name="Google Shape;2032;p188"/>
          <p:cNvSpPr>
            <a:spLocks noGrp="1"/>
          </p:cNvSpPr>
          <p:nvPr>
            <p:ph type="pic" idx="2"/>
          </p:nvPr>
        </p:nvSpPr>
        <p:spPr>
          <a:xfrm>
            <a:off x="513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33" name="Google Shape;2033;p188"/>
          <p:cNvSpPr txBox="1">
            <a:spLocks noGrp="1"/>
          </p:cNvSpPr>
          <p:nvPr>
            <p:ph type="subTitle" idx="1"/>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34" name="Google Shape;2034;p188"/>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035" name="Google Shape;2035;p188"/>
          <p:cNvSpPr txBox="1">
            <a:spLocks noGrp="1"/>
          </p:cNvSpPr>
          <p:nvPr>
            <p:ph type="subTitle" idx="3"/>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2036"/>
        <p:cNvGrpSpPr/>
        <p:nvPr/>
      </p:nvGrpSpPr>
      <p:grpSpPr>
        <a:xfrm>
          <a:off x="0" y="0"/>
          <a:ext cx="0" cy="0"/>
          <a:chOff x="0" y="0"/>
          <a:chExt cx="0" cy="0"/>
        </a:xfrm>
      </p:grpSpPr>
      <p:pic>
        <p:nvPicPr>
          <p:cNvPr id="2037" name="Google Shape;2037;p189"/>
          <p:cNvPicPr preferRelativeResize="0"/>
          <p:nvPr/>
        </p:nvPicPr>
        <p:blipFill rotWithShape="1">
          <a:blip r:embed="rId2">
            <a:alphaModFix/>
          </a:blip>
          <a:srcRect/>
          <a:stretch/>
        </p:blipFill>
        <p:spPr>
          <a:xfrm>
            <a:off x="4598030" y="-1127653"/>
            <a:ext cx="5138756" cy="5143513"/>
          </a:xfrm>
          <a:prstGeom prst="rect">
            <a:avLst/>
          </a:prstGeom>
          <a:noFill/>
          <a:ln>
            <a:noFill/>
          </a:ln>
        </p:spPr>
      </p:pic>
      <p:sp>
        <p:nvSpPr>
          <p:cNvPr id="2038" name="Google Shape;2038;p189"/>
          <p:cNvSpPr txBox="1">
            <a:spLocks noGrp="1"/>
          </p:cNvSpPr>
          <p:nvPr>
            <p:ph type="subTitle" idx="1"/>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39" name="Google Shape;2039;p189"/>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040" name="Google Shape;2040;p189"/>
          <p:cNvSpPr txBox="1">
            <a:spLocks noGrp="1"/>
          </p:cNvSpPr>
          <p:nvPr>
            <p:ph type="subTitle" idx="2"/>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41" name="Google Shape;2041;p189"/>
          <p:cNvSpPr>
            <a:spLocks noGrp="1"/>
          </p:cNvSpPr>
          <p:nvPr>
            <p:ph type="pic" idx="3"/>
          </p:nvPr>
        </p:nvSpPr>
        <p:spPr>
          <a:xfrm>
            <a:off x="4069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2042"/>
        <p:cNvGrpSpPr/>
        <p:nvPr/>
      </p:nvGrpSpPr>
      <p:grpSpPr>
        <a:xfrm>
          <a:off x="0" y="0"/>
          <a:ext cx="0" cy="0"/>
          <a:chOff x="0" y="0"/>
          <a:chExt cx="0" cy="0"/>
        </a:xfrm>
      </p:grpSpPr>
      <p:pic>
        <p:nvPicPr>
          <p:cNvPr id="2043" name="Google Shape;2043;p190"/>
          <p:cNvPicPr preferRelativeResize="0"/>
          <p:nvPr/>
        </p:nvPicPr>
        <p:blipFill rotWithShape="1">
          <a:blip r:embed="rId2">
            <a:alphaModFix/>
          </a:blip>
          <a:srcRect/>
          <a:stretch/>
        </p:blipFill>
        <p:spPr>
          <a:xfrm>
            <a:off x="1892963" y="-685802"/>
            <a:ext cx="5138756" cy="5143513"/>
          </a:xfrm>
          <a:prstGeom prst="rect">
            <a:avLst/>
          </a:prstGeom>
          <a:noFill/>
          <a:ln>
            <a:noFill/>
          </a:ln>
        </p:spPr>
      </p:pic>
      <p:sp>
        <p:nvSpPr>
          <p:cNvPr id="2044" name="Google Shape;2044;p190"/>
          <p:cNvSpPr/>
          <p:nvPr/>
        </p:nvSpPr>
        <p:spPr>
          <a:xfrm>
            <a:off x="5794183" y="780993"/>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45" name="Google Shape;2045;p190"/>
          <p:cNvSpPr/>
          <p:nvPr/>
        </p:nvSpPr>
        <p:spPr>
          <a:xfrm>
            <a:off x="5794203" y="2684237"/>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46" name="Google Shape;2046;p190"/>
          <p:cNvSpPr>
            <a:spLocks noGrp="1"/>
          </p:cNvSpPr>
          <p:nvPr>
            <p:ph type="pic" idx="2"/>
          </p:nvPr>
        </p:nvSpPr>
        <p:spPr>
          <a:xfrm>
            <a:off x="513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47" name="Google Shape;2047;p190"/>
          <p:cNvSpPr txBox="1">
            <a:spLocks noGrp="1"/>
          </p:cNvSpPr>
          <p:nvPr>
            <p:ph type="subTitle" idx="1"/>
          </p:nvPr>
        </p:nvSpPr>
        <p:spPr>
          <a:xfrm>
            <a:off x="5724144" y="1449564"/>
            <a:ext cx="2999100" cy="3681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48" name="Google Shape;2048;p190"/>
          <p:cNvSpPr txBox="1">
            <a:spLocks noGrp="1"/>
          </p:cNvSpPr>
          <p:nvPr>
            <p:ph type="subTitle" idx="3"/>
          </p:nvPr>
        </p:nvSpPr>
        <p:spPr>
          <a:xfrm>
            <a:off x="5724144" y="1692569"/>
            <a:ext cx="29991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49" name="Google Shape;2049;p190"/>
          <p:cNvSpPr txBox="1">
            <a:spLocks noGrp="1"/>
          </p:cNvSpPr>
          <p:nvPr>
            <p:ph type="subTitle" idx="4"/>
          </p:nvPr>
        </p:nvSpPr>
        <p:spPr>
          <a:xfrm>
            <a:off x="5724144" y="3352809"/>
            <a:ext cx="2999100" cy="366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50" name="Google Shape;2050;p190"/>
          <p:cNvSpPr txBox="1">
            <a:spLocks noGrp="1"/>
          </p:cNvSpPr>
          <p:nvPr>
            <p:ph type="subTitle" idx="5"/>
          </p:nvPr>
        </p:nvSpPr>
        <p:spPr>
          <a:xfrm>
            <a:off x="5724144" y="3594526"/>
            <a:ext cx="29991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51" name="Google Shape;2051;p190"/>
          <p:cNvSpPr>
            <a:spLocks noGrp="1"/>
          </p:cNvSpPr>
          <p:nvPr>
            <p:ph type="pic" idx="6"/>
          </p:nvPr>
        </p:nvSpPr>
        <p:spPr>
          <a:xfrm>
            <a:off x="5905363" y="893973"/>
            <a:ext cx="319800" cy="320100"/>
          </a:xfrm>
          <a:prstGeom prst="rect">
            <a:avLst/>
          </a:prstGeom>
          <a:noFill/>
          <a:ln>
            <a:noFill/>
          </a:ln>
        </p:spPr>
      </p:sp>
      <p:sp>
        <p:nvSpPr>
          <p:cNvPr id="2052" name="Google Shape;2052;p190"/>
          <p:cNvSpPr>
            <a:spLocks noGrp="1"/>
          </p:cNvSpPr>
          <p:nvPr>
            <p:ph type="pic" idx="7"/>
          </p:nvPr>
        </p:nvSpPr>
        <p:spPr>
          <a:xfrm>
            <a:off x="5905363" y="2797218"/>
            <a:ext cx="319800" cy="320100"/>
          </a:xfrm>
          <a:prstGeom prst="rect">
            <a:avLst/>
          </a:prstGeom>
          <a:no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2053"/>
        <p:cNvGrpSpPr/>
        <p:nvPr/>
      </p:nvGrpSpPr>
      <p:grpSpPr>
        <a:xfrm>
          <a:off x="0" y="0"/>
          <a:ext cx="0" cy="0"/>
          <a:chOff x="0" y="0"/>
          <a:chExt cx="0" cy="0"/>
        </a:xfrm>
      </p:grpSpPr>
      <p:sp>
        <p:nvSpPr>
          <p:cNvPr id="2054" name="Google Shape;2054;p191"/>
          <p:cNvSpPr/>
          <p:nvPr/>
        </p:nvSpPr>
        <p:spPr>
          <a:xfrm>
            <a:off x="811183" y="2762503"/>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055" name="Google Shape;2055;p191"/>
          <p:cNvPicPr preferRelativeResize="0"/>
          <p:nvPr/>
        </p:nvPicPr>
        <p:blipFill rotWithShape="1">
          <a:blip r:embed="rId2">
            <a:alphaModFix/>
          </a:blip>
          <a:srcRect/>
          <a:stretch/>
        </p:blipFill>
        <p:spPr>
          <a:xfrm>
            <a:off x="5455954" y="-947498"/>
            <a:ext cx="4114319" cy="4118131"/>
          </a:xfrm>
          <a:prstGeom prst="rect">
            <a:avLst/>
          </a:prstGeom>
          <a:noFill/>
          <a:ln>
            <a:noFill/>
          </a:ln>
        </p:spPr>
      </p:pic>
      <p:sp>
        <p:nvSpPr>
          <p:cNvPr id="2056" name="Google Shape;2056;p191"/>
          <p:cNvSpPr>
            <a:spLocks noGrp="1"/>
          </p:cNvSpPr>
          <p:nvPr>
            <p:ph type="pic" idx="2"/>
          </p:nvPr>
        </p:nvSpPr>
        <p:spPr>
          <a:xfrm>
            <a:off x="809868"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57" name="Google Shape;2057;p191"/>
          <p:cNvSpPr>
            <a:spLocks noGrp="1"/>
          </p:cNvSpPr>
          <p:nvPr>
            <p:ph type="pic" idx="3"/>
          </p:nvPr>
        </p:nvSpPr>
        <p:spPr>
          <a:xfrm>
            <a:off x="3457575"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58" name="Google Shape;2058;p191"/>
          <p:cNvSpPr>
            <a:spLocks noGrp="1"/>
          </p:cNvSpPr>
          <p:nvPr>
            <p:ph type="pic" idx="4"/>
          </p:nvPr>
        </p:nvSpPr>
        <p:spPr>
          <a:xfrm>
            <a:off x="6105282"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59" name="Google Shape;2059;p191"/>
          <p:cNvSpPr/>
          <p:nvPr/>
        </p:nvSpPr>
        <p:spPr>
          <a:xfrm>
            <a:off x="3456427" y="2759678"/>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60" name="Google Shape;2060;p191"/>
          <p:cNvSpPr/>
          <p:nvPr/>
        </p:nvSpPr>
        <p:spPr>
          <a:xfrm>
            <a:off x="6101676" y="2759678"/>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061" name="Google Shape;2061;p191"/>
          <p:cNvSpPr txBox="1">
            <a:spLocks noGrp="1"/>
          </p:cNvSpPr>
          <p:nvPr>
            <p:ph type="subTitle" idx="1"/>
          </p:nvPr>
        </p:nvSpPr>
        <p:spPr>
          <a:xfrm>
            <a:off x="737625" y="3361742"/>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62" name="Google Shape;2062;p191"/>
          <p:cNvSpPr txBox="1">
            <a:spLocks noGrp="1"/>
          </p:cNvSpPr>
          <p:nvPr>
            <p:ph type="subTitle" idx="5"/>
          </p:nvPr>
        </p:nvSpPr>
        <p:spPr>
          <a:xfrm>
            <a:off x="737616"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63" name="Google Shape;2063;p191"/>
          <p:cNvSpPr txBox="1">
            <a:spLocks noGrp="1"/>
          </p:cNvSpPr>
          <p:nvPr>
            <p:ph type="subTitle" idx="6"/>
          </p:nvPr>
        </p:nvSpPr>
        <p:spPr>
          <a:xfrm>
            <a:off x="3380225" y="3361668"/>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64" name="Google Shape;2064;p191"/>
          <p:cNvSpPr txBox="1">
            <a:spLocks noGrp="1"/>
          </p:cNvSpPr>
          <p:nvPr>
            <p:ph type="subTitle" idx="7"/>
          </p:nvPr>
        </p:nvSpPr>
        <p:spPr>
          <a:xfrm>
            <a:off x="3380232"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65" name="Google Shape;2065;p191"/>
          <p:cNvSpPr txBox="1">
            <a:spLocks noGrp="1"/>
          </p:cNvSpPr>
          <p:nvPr>
            <p:ph type="subTitle" idx="8"/>
          </p:nvPr>
        </p:nvSpPr>
        <p:spPr>
          <a:xfrm>
            <a:off x="6032000" y="3361668"/>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66" name="Google Shape;2066;p191"/>
          <p:cNvSpPr txBox="1">
            <a:spLocks noGrp="1"/>
          </p:cNvSpPr>
          <p:nvPr>
            <p:ph type="subTitle" idx="9"/>
          </p:nvPr>
        </p:nvSpPr>
        <p:spPr>
          <a:xfrm>
            <a:off x="6031992"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67" name="Google Shape;2067;p191"/>
          <p:cNvSpPr>
            <a:spLocks noGrp="1"/>
          </p:cNvSpPr>
          <p:nvPr>
            <p:ph type="pic" idx="13"/>
          </p:nvPr>
        </p:nvSpPr>
        <p:spPr>
          <a:xfrm>
            <a:off x="3569407" y="2874215"/>
            <a:ext cx="319800" cy="320100"/>
          </a:xfrm>
          <a:prstGeom prst="rect">
            <a:avLst/>
          </a:prstGeom>
          <a:noFill/>
          <a:ln>
            <a:noFill/>
          </a:ln>
        </p:spPr>
      </p:sp>
      <p:sp>
        <p:nvSpPr>
          <p:cNvPr id="2068" name="Google Shape;2068;p191"/>
          <p:cNvSpPr>
            <a:spLocks noGrp="1"/>
          </p:cNvSpPr>
          <p:nvPr>
            <p:ph type="pic" idx="14"/>
          </p:nvPr>
        </p:nvSpPr>
        <p:spPr>
          <a:xfrm>
            <a:off x="924163" y="2874009"/>
            <a:ext cx="319800" cy="320100"/>
          </a:xfrm>
          <a:prstGeom prst="rect">
            <a:avLst/>
          </a:prstGeom>
          <a:noFill/>
          <a:ln>
            <a:noFill/>
          </a:ln>
        </p:spPr>
      </p:sp>
      <p:sp>
        <p:nvSpPr>
          <p:cNvPr id="2069" name="Google Shape;2069;p191"/>
          <p:cNvSpPr>
            <a:spLocks noGrp="1"/>
          </p:cNvSpPr>
          <p:nvPr>
            <p:ph type="pic" idx="15"/>
          </p:nvPr>
        </p:nvSpPr>
        <p:spPr>
          <a:xfrm>
            <a:off x="6214656" y="2874009"/>
            <a:ext cx="319800" cy="320100"/>
          </a:xfrm>
          <a:prstGeom prst="rect">
            <a:avLst/>
          </a:prstGeom>
          <a:noFill/>
          <a:ln>
            <a:noFill/>
          </a:ln>
        </p:spPr>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2070"/>
        <p:cNvGrpSpPr/>
        <p:nvPr/>
      </p:nvGrpSpPr>
      <p:grpSpPr>
        <a:xfrm>
          <a:off x="0" y="0"/>
          <a:ext cx="0" cy="0"/>
          <a:chOff x="0" y="0"/>
          <a:chExt cx="0" cy="0"/>
        </a:xfrm>
      </p:grpSpPr>
      <p:sp>
        <p:nvSpPr>
          <p:cNvPr id="2071" name="Google Shape;2071;p192"/>
          <p:cNvSpPr>
            <a:spLocks noGrp="1"/>
          </p:cNvSpPr>
          <p:nvPr>
            <p:ph type="pic" idx="2"/>
          </p:nvPr>
        </p:nvSpPr>
        <p:spPr>
          <a:xfrm>
            <a:off x="809868"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72" name="Google Shape;2072;p192"/>
          <p:cNvSpPr>
            <a:spLocks noGrp="1"/>
          </p:cNvSpPr>
          <p:nvPr>
            <p:ph type="pic" idx="3"/>
          </p:nvPr>
        </p:nvSpPr>
        <p:spPr>
          <a:xfrm>
            <a:off x="3457575"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73" name="Google Shape;2073;p192"/>
          <p:cNvSpPr>
            <a:spLocks noGrp="1"/>
          </p:cNvSpPr>
          <p:nvPr>
            <p:ph type="pic" idx="4"/>
          </p:nvPr>
        </p:nvSpPr>
        <p:spPr>
          <a:xfrm>
            <a:off x="6105282"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2074" name="Google Shape;2074;p192"/>
          <p:cNvSpPr txBox="1">
            <a:spLocks noGrp="1"/>
          </p:cNvSpPr>
          <p:nvPr>
            <p:ph type="title"/>
          </p:nvPr>
        </p:nvSpPr>
        <p:spPr>
          <a:xfrm>
            <a:off x="809868" y="277034"/>
            <a:ext cx="68580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075" name="Google Shape;2075;p192"/>
          <p:cNvSpPr txBox="1">
            <a:spLocks noGrp="1"/>
          </p:cNvSpPr>
          <p:nvPr>
            <p:ph type="subTitle" idx="1"/>
          </p:nvPr>
        </p:nvSpPr>
        <p:spPr>
          <a:xfrm>
            <a:off x="814975" y="3336640"/>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76" name="Google Shape;2076;p192"/>
          <p:cNvSpPr txBox="1">
            <a:spLocks noGrp="1"/>
          </p:cNvSpPr>
          <p:nvPr>
            <p:ph type="subTitle" idx="5"/>
          </p:nvPr>
        </p:nvSpPr>
        <p:spPr>
          <a:xfrm>
            <a:off x="814966"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77" name="Google Shape;2077;p192"/>
          <p:cNvSpPr txBox="1">
            <a:spLocks noGrp="1"/>
          </p:cNvSpPr>
          <p:nvPr>
            <p:ph type="subTitle" idx="6"/>
          </p:nvPr>
        </p:nvSpPr>
        <p:spPr>
          <a:xfrm>
            <a:off x="3457575" y="3336565"/>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78" name="Google Shape;2078;p192"/>
          <p:cNvSpPr txBox="1">
            <a:spLocks noGrp="1"/>
          </p:cNvSpPr>
          <p:nvPr>
            <p:ph type="subTitle" idx="7"/>
          </p:nvPr>
        </p:nvSpPr>
        <p:spPr>
          <a:xfrm>
            <a:off x="3457582"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79" name="Google Shape;2079;p192"/>
          <p:cNvSpPr txBox="1">
            <a:spLocks noGrp="1"/>
          </p:cNvSpPr>
          <p:nvPr>
            <p:ph type="subTitle" idx="8"/>
          </p:nvPr>
        </p:nvSpPr>
        <p:spPr>
          <a:xfrm>
            <a:off x="6109350" y="3336565"/>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80" name="Google Shape;2080;p192"/>
          <p:cNvSpPr txBox="1">
            <a:spLocks noGrp="1"/>
          </p:cNvSpPr>
          <p:nvPr>
            <p:ph type="subTitle" idx="9"/>
          </p:nvPr>
        </p:nvSpPr>
        <p:spPr>
          <a:xfrm>
            <a:off x="6109342"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124"/>
        <p:cNvGrpSpPr/>
        <p:nvPr/>
      </p:nvGrpSpPr>
      <p:grpSpPr>
        <a:xfrm>
          <a:off x="0" y="0"/>
          <a:ext cx="0" cy="0"/>
          <a:chOff x="0" y="0"/>
          <a:chExt cx="0" cy="0"/>
        </a:xfrm>
      </p:grpSpPr>
      <p:grpSp>
        <p:nvGrpSpPr>
          <p:cNvPr id="125" name="Google Shape;125;p21"/>
          <p:cNvGrpSpPr/>
          <p:nvPr/>
        </p:nvGrpSpPr>
        <p:grpSpPr>
          <a:xfrm>
            <a:off x="4502278" y="1271872"/>
            <a:ext cx="428700" cy="2606101"/>
            <a:chOff x="4502277" y="1271872"/>
            <a:chExt cx="428700" cy="2606101"/>
          </a:xfrm>
        </p:grpSpPr>
        <p:cxnSp>
          <p:nvCxnSpPr>
            <p:cNvPr id="126" name="Google Shape;126;p21"/>
            <p:cNvCxnSpPr>
              <a:endCxn id="127"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128" name="Google Shape;128;p21"/>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29" name="Google Shape;129;p21"/>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30" name="Google Shape;130;p21"/>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31" name="Google Shape;131;p21"/>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127" name="Google Shape;127;p21"/>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132" name="Google Shape;132;p21"/>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133" name="Google Shape;133;p21"/>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134" name="Google Shape;134;p21"/>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135" name="Google Shape;135;p21"/>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136" name="Google Shape;136;p21"/>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137" name="Google Shape;137;p21"/>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38" name="Google Shape;138;p21"/>
          <p:cNvSpPr txBox="1">
            <a:spLocks noGrp="1"/>
          </p:cNvSpPr>
          <p:nvPr>
            <p:ph type="subTitle" idx="1"/>
          </p:nvPr>
        </p:nvSpPr>
        <p:spPr>
          <a:xfrm>
            <a:off x="5102352" y="134417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39" name="Google Shape;139;p21"/>
          <p:cNvSpPr txBox="1">
            <a:spLocks noGrp="1"/>
          </p:cNvSpPr>
          <p:nvPr>
            <p:ph type="subTitle" idx="2"/>
          </p:nvPr>
        </p:nvSpPr>
        <p:spPr>
          <a:xfrm>
            <a:off x="5102352" y="1890530"/>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40" name="Google Shape;140;p21"/>
          <p:cNvSpPr txBox="1">
            <a:spLocks noGrp="1"/>
          </p:cNvSpPr>
          <p:nvPr>
            <p:ph type="subTitle" idx="3"/>
          </p:nvPr>
        </p:nvSpPr>
        <p:spPr>
          <a:xfrm>
            <a:off x="5102352" y="243688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41" name="Google Shape;141;p21"/>
          <p:cNvSpPr txBox="1">
            <a:spLocks noGrp="1"/>
          </p:cNvSpPr>
          <p:nvPr>
            <p:ph type="subTitle" idx="4"/>
          </p:nvPr>
        </p:nvSpPr>
        <p:spPr>
          <a:xfrm>
            <a:off x="5102352" y="298324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42" name="Google Shape;142;p21"/>
          <p:cNvSpPr txBox="1">
            <a:spLocks noGrp="1"/>
          </p:cNvSpPr>
          <p:nvPr>
            <p:ph type="subTitle" idx="5"/>
          </p:nvPr>
        </p:nvSpPr>
        <p:spPr>
          <a:xfrm>
            <a:off x="5102352" y="352960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2081"/>
        <p:cNvGrpSpPr/>
        <p:nvPr/>
      </p:nvGrpSpPr>
      <p:grpSpPr>
        <a:xfrm>
          <a:off x="0" y="0"/>
          <a:ext cx="0" cy="0"/>
          <a:chOff x="0" y="0"/>
          <a:chExt cx="0" cy="0"/>
        </a:xfrm>
      </p:grpSpPr>
      <p:sp>
        <p:nvSpPr>
          <p:cNvPr id="2082" name="Google Shape;2082;p193"/>
          <p:cNvSpPr>
            <a:spLocks noGrp="1"/>
          </p:cNvSpPr>
          <p:nvPr>
            <p:ph type="pic" idx="2"/>
          </p:nvPr>
        </p:nvSpPr>
        <p:spPr>
          <a:xfrm>
            <a:off x="2963725" y="750427"/>
            <a:ext cx="6226500" cy="37266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083" name="Google Shape;2083;p193"/>
          <p:cNvPicPr preferRelativeResize="0"/>
          <p:nvPr/>
        </p:nvPicPr>
        <p:blipFill rotWithShape="1">
          <a:blip r:embed="rId2">
            <a:alphaModFix/>
          </a:blip>
          <a:srcRect/>
          <a:stretch/>
        </p:blipFill>
        <p:spPr>
          <a:xfrm>
            <a:off x="2963734" y="448624"/>
            <a:ext cx="7221663" cy="301809"/>
          </a:xfrm>
          <a:prstGeom prst="rect">
            <a:avLst/>
          </a:prstGeom>
          <a:noFill/>
          <a:ln>
            <a:noFill/>
          </a:ln>
        </p:spPr>
      </p:pic>
      <p:sp>
        <p:nvSpPr>
          <p:cNvPr id="2084" name="Google Shape;2084;p193"/>
          <p:cNvSpPr/>
          <p:nvPr/>
        </p:nvSpPr>
        <p:spPr>
          <a:xfrm>
            <a:off x="362475" y="448626"/>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85" name="Google Shape;2085;p193"/>
          <p:cNvSpPr/>
          <p:nvPr/>
        </p:nvSpPr>
        <p:spPr>
          <a:xfrm>
            <a:off x="362625" y="2556782"/>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86" name="Google Shape;2086;p193"/>
          <p:cNvSpPr txBox="1">
            <a:spLocks noGrp="1"/>
          </p:cNvSpPr>
          <p:nvPr>
            <p:ph type="subTitle" idx="1"/>
          </p:nvPr>
        </p:nvSpPr>
        <p:spPr>
          <a:xfrm>
            <a:off x="504875" y="741301"/>
            <a:ext cx="19152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87" name="Google Shape;2087;p193"/>
          <p:cNvSpPr txBox="1">
            <a:spLocks noGrp="1"/>
          </p:cNvSpPr>
          <p:nvPr>
            <p:ph type="subTitle" idx="3"/>
          </p:nvPr>
        </p:nvSpPr>
        <p:spPr>
          <a:xfrm>
            <a:off x="504881" y="123535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88" name="Google Shape;2088;p193"/>
          <p:cNvSpPr txBox="1">
            <a:spLocks noGrp="1"/>
          </p:cNvSpPr>
          <p:nvPr>
            <p:ph type="subTitle" idx="4"/>
          </p:nvPr>
        </p:nvSpPr>
        <p:spPr>
          <a:xfrm>
            <a:off x="519375" y="2798782"/>
            <a:ext cx="19152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89" name="Google Shape;2089;p193"/>
          <p:cNvSpPr txBox="1">
            <a:spLocks noGrp="1"/>
          </p:cNvSpPr>
          <p:nvPr>
            <p:ph type="subTitle" idx="5"/>
          </p:nvPr>
        </p:nvSpPr>
        <p:spPr>
          <a:xfrm>
            <a:off x="519381" y="329283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90" name="Google Shape;2090;p193"/>
          <p:cNvSpPr/>
          <p:nvPr/>
        </p:nvSpPr>
        <p:spPr>
          <a:xfrm rot="5400000">
            <a:off x="19201" y="321752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91" name="Google Shape;2091;p193"/>
          <p:cNvSpPr/>
          <p:nvPr/>
        </p:nvSpPr>
        <p:spPr>
          <a:xfrm rot="5400000">
            <a:off x="19196" y="1150210"/>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2092"/>
        <p:cNvGrpSpPr/>
        <p:nvPr/>
      </p:nvGrpSpPr>
      <p:grpSpPr>
        <a:xfrm>
          <a:off x="0" y="0"/>
          <a:ext cx="0" cy="0"/>
          <a:chOff x="0" y="0"/>
          <a:chExt cx="0" cy="0"/>
        </a:xfrm>
      </p:grpSpPr>
      <p:sp>
        <p:nvSpPr>
          <p:cNvPr id="2093" name="Google Shape;2093;p194"/>
          <p:cNvSpPr/>
          <p:nvPr/>
        </p:nvSpPr>
        <p:spPr>
          <a:xfrm>
            <a:off x="6610875" y="448626"/>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94" name="Google Shape;2094;p194"/>
          <p:cNvSpPr/>
          <p:nvPr/>
        </p:nvSpPr>
        <p:spPr>
          <a:xfrm>
            <a:off x="6611025" y="2556782"/>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095" name="Google Shape;2095;p194"/>
          <p:cNvSpPr txBox="1">
            <a:spLocks noGrp="1"/>
          </p:cNvSpPr>
          <p:nvPr>
            <p:ph type="subTitle" idx="1"/>
          </p:nvPr>
        </p:nvSpPr>
        <p:spPr>
          <a:xfrm>
            <a:off x="6753275" y="741301"/>
            <a:ext cx="1915200" cy="62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96" name="Google Shape;2096;p194"/>
          <p:cNvSpPr txBox="1">
            <a:spLocks noGrp="1"/>
          </p:cNvSpPr>
          <p:nvPr>
            <p:ph type="subTitle" idx="2"/>
          </p:nvPr>
        </p:nvSpPr>
        <p:spPr>
          <a:xfrm>
            <a:off x="6753281" y="123535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97" name="Google Shape;2097;p194"/>
          <p:cNvSpPr txBox="1">
            <a:spLocks noGrp="1"/>
          </p:cNvSpPr>
          <p:nvPr>
            <p:ph type="subTitle" idx="3"/>
          </p:nvPr>
        </p:nvSpPr>
        <p:spPr>
          <a:xfrm>
            <a:off x="6767775" y="2798782"/>
            <a:ext cx="1915200" cy="62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098" name="Google Shape;2098;p194"/>
          <p:cNvSpPr txBox="1">
            <a:spLocks noGrp="1"/>
          </p:cNvSpPr>
          <p:nvPr>
            <p:ph type="subTitle" idx="4"/>
          </p:nvPr>
        </p:nvSpPr>
        <p:spPr>
          <a:xfrm>
            <a:off x="6767781" y="329283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099" name="Google Shape;2099;p194"/>
          <p:cNvSpPr/>
          <p:nvPr/>
        </p:nvSpPr>
        <p:spPr>
          <a:xfrm rot="5400000">
            <a:off x="6267602" y="321752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00" name="Google Shape;2100;p194"/>
          <p:cNvSpPr/>
          <p:nvPr/>
        </p:nvSpPr>
        <p:spPr>
          <a:xfrm rot="5400000">
            <a:off x="6267596" y="1150210"/>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101" name="Google Shape;2101;p194"/>
          <p:cNvSpPr>
            <a:spLocks noGrp="1"/>
          </p:cNvSpPr>
          <p:nvPr>
            <p:ph type="pic" idx="5"/>
          </p:nvPr>
        </p:nvSpPr>
        <p:spPr>
          <a:xfrm>
            <a:off x="3165" y="750427"/>
            <a:ext cx="6226500" cy="37266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2102" name="Google Shape;2102;p194"/>
          <p:cNvPicPr preferRelativeResize="0"/>
          <p:nvPr/>
        </p:nvPicPr>
        <p:blipFill rotWithShape="1">
          <a:blip r:embed="rId2">
            <a:alphaModFix/>
          </a:blip>
          <a:srcRect/>
          <a:stretch/>
        </p:blipFill>
        <p:spPr>
          <a:xfrm>
            <a:off x="-998666" y="448624"/>
            <a:ext cx="7221663" cy="301809"/>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2103"/>
        <p:cNvGrpSpPr/>
        <p:nvPr/>
      </p:nvGrpSpPr>
      <p:grpSpPr>
        <a:xfrm>
          <a:off x="0" y="0"/>
          <a:ext cx="0" cy="0"/>
          <a:chOff x="0" y="0"/>
          <a:chExt cx="0" cy="0"/>
        </a:xfrm>
      </p:grpSpPr>
      <p:sp>
        <p:nvSpPr>
          <p:cNvPr id="2104" name="Google Shape;2104;p195"/>
          <p:cNvSpPr/>
          <p:nvPr/>
        </p:nvSpPr>
        <p:spPr>
          <a:xfrm>
            <a:off x="817769" y="1635331"/>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105" name="Google Shape;2105;p195"/>
          <p:cNvPicPr preferRelativeResize="0"/>
          <p:nvPr/>
        </p:nvPicPr>
        <p:blipFill rotWithShape="1">
          <a:blip r:embed="rId2">
            <a:alphaModFix/>
          </a:blip>
          <a:srcRect/>
          <a:stretch/>
        </p:blipFill>
        <p:spPr>
          <a:xfrm>
            <a:off x="2098301" y="-1003497"/>
            <a:ext cx="5138756" cy="5143513"/>
          </a:xfrm>
          <a:prstGeom prst="rect">
            <a:avLst/>
          </a:prstGeom>
          <a:noFill/>
          <a:ln>
            <a:noFill/>
          </a:ln>
        </p:spPr>
      </p:pic>
      <p:sp>
        <p:nvSpPr>
          <p:cNvPr id="2106" name="Google Shape;2106;p195"/>
          <p:cNvSpPr>
            <a:spLocks noGrp="1"/>
          </p:cNvSpPr>
          <p:nvPr>
            <p:ph type="pic" idx="2"/>
          </p:nvPr>
        </p:nvSpPr>
        <p:spPr>
          <a:xfrm>
            <a:off x="4221028" y="729651"/>
            <a:ext cx="4969200" cy="37266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107" name="Google Shape;2107;p195"/>
          <p:cNvPicPr preferRelativeResize="0"/>
          <p:nvPr/>
        </p:nvPicPr>
        <p:blipFill rotWithShape="1">
          <a:blip r:embed="rId3">
            <a:alphaModFix/>
          </a:blip>
          <a:srcRect/>
          <a:stretch/>
        </p:blipFill>
        <p:spPr>
          <a:xfrm>
            <a:off x="4221034" y="427843"/>
            <a:ext cx="7221663" cy="301809"/>
          </a:xfrm>
          <a:prstGeom prst="rect">
            <a:avLst/>
          </a:prstGeom>
          <a:noFill/>
          <a:ln>
            <a:noFill/>
          </a:ln>
        </p:spPr>
      </p:pic>
      <p:sp>
        <p:nvSpPr>
          <p:cNvPr id="2108" name="Google Shape;2108;p195"/>
          <p:cNvSpPr txBox="1">
            <a:spLocks noGrp="1"/>
          </p:cNvSpPr>
          <p:nvPr>
            <p:ph type="subTitle" idx="1"/>
          </p:nvPr>
        </p:nvSpPr>
        <p:spPr>
          <a:xfrm>
            <a:off x="733475" y="2205270"/>
            <a:ext cx="2624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2109" name="Google Shape;2109;p195"/>
          <p:cNvSpPr txBox="1">
            <a:spLocks noGrp="1"/>
          </p:cNvSpPr>
          <p:nvPr>
            <p:ph type="subTitle" idx="3"/>
          </p:nvPr>
        </p:nvSpPr>
        <p:spPr>
          <a:xfrm>
            <a:off x="733473" y="2775522"/>
            <a:ext cx="2624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110" name="Google Shape;2110;p195"/>
          <p:cNvSpPr>
            <a:spLocks noGrp="1"/>
          </p:cNvSpPr>
          <p:nvPr>
            <p:ph type="pic" idx="4"/>
          </p:nvPr>
        </p:nvSpPr>
        <p:spPr>
          <a:xfrm>
            <a:off x="932099" y="1749661"/>
            <a:ext cx="319800" cy="320100"/>
          </a:xfrm>
          <a:prstGeom prst="rect">
            <a:avLst/>
          </a:prstGeom>
          <a:noFill/>
          <a:ln>
            <a:noFill/>
          </a:ln>
        </p:spPr>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2111"/>
        <p:cNvGrpSpPr/>
        <p:nvPr/>
      </p:nvGrpSpPr>
      <p:grpSpPr>
        <a:xfrm>
          <a:off x="0" y="0"/>
          <a:ext cx="0" cy="0"/>
          <a:chOff x="0" y="0"/>
          <a:chExt cx="0" cy="0"/>
        </a:xfrm>
      </p:grpSpPr>
      <p:pic>
        <p:nvPicPr>
          <p:cNvPr id="2112" name="Google Shape;2112;p196"/>
          <p:cNvPicPr preferRelativeResize="0"/>
          <p:nvPr/>
        </p:nvPicPr>
        <p:blipFill rotWithShape="1">
          <a:blip r:embed="rId2">
            <a:alphaModFix/>
          </a:blip>
          <a:srcRect/>
          <a:stretch/>
        </p:blipFill>
        <p:spPr>
          <a:xfrm>
            <a:off x="2334986" y="-1265467"/>
            <a:ext cx="5138756" cy="5143513"/>
          </a:xfrm>
          <a:prstGeom prst="rect">
            <a:avLst/>
          </a:prstGeom>
          <a:noFill/>
          <a:ln>
            <a:noFill/>
          </a:ln>
        </p:spPr>
      </p:pic>
      <p:sp>
        <p:nvSpPr>
          <p:cNvPr id="2113" name="Google Shape;2113;p196"/>
          <p:cNvSpPr>
            <a:spLocks noGrp="1"/>
          </p:cNvSpPr>
          <p:nvPr>
            <p:ph type="pic" idx="2"/>
          </p:nvPr>
        </p:nvSpPr>
        <p:spPr>
          <a:xfrm>
            <a:off x="0" y="914052"/>
            <a:ext cx="52806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114" name="Google Shape;2114;p196"/>
          <p:cNvPicPr preferRelativeResize="0"/>
          <p:nvPr/>
        </p:nvPicPr>
        <p:blipFill rotWithShape="1">
          <a:blip r:embed="rId3">
            <a:alphaModFix/>
          </a:blip>
          <a:srcRect/>
          <a:stretch/>
        </p:blipFill>
        <p:spPr>
          <a:xfrm>
            <a:off x="-1947784" y="601526"/>
            <a:ext cx="7221663" cy="301809"/>
          </a:xfrm>
          <a:prstGeom prst="rect">
            <a:avLst/>
          </a:prstGeom>
          <a:noFill/>
          <a:ln>
            <a:noFill/>
          </a:ln>
        </p:spPr>
      </p:pic>
      <p:sp>
        <p:nvSpPr>
          <p:cNvPr id="2115" name="Google Shape;2115;p196"/>
          <p:cNvSpPr/>
          <p:nvPr/>
        </p:nvSpPr>
        <p:spPr>
          <a:xfrm>
            <a:off x="5999369" y="1635331"/>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116" name="Google Shape;2116;p196"/>
          <p:cNvSpPr txBox="1">
            <a:spLocks noGrp="1"/>
          </p:cNvSpPr>
          <p:nvPr>
            <p:ph type="subTitle" idx="1"/>
          </p:nvPr>
        </p:nvSpPr>
        <p:spPr>
          <a:xfrm>
            <a:off x="5915075" y="2214507"/>
            <a:ext cx="2624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2117" name="Google Shape;2117;p196"/>
          <p:cNvSpPr txBox="1">
            <a:spLocks noGrp="1"/>
          </p:cNvSpPr>
          <p:nvPr>
            <p:ph type="subTitle" idx="3"/>
          </p:nvPr>
        </p:nvSpPr>
        <p:spPr>
          <a:xfrm>
            <a:off x="5915073" y="2784758"/>
            <a:ext cx="2624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118" name="Google Shape;2118;p196"/>
          <p:cNvSpPr>
            <a:spLocks noGrp="1"/>
          </p:cNvSpPr>
          <p:nvPr>
            <p:ph type="pic" idx="4"/>
          </p:nvPr>
        </p:nvSpPr>
        <p:spPr>
          <a:xfrm>
            <a:off x="6113699" y="1749661"/>
            <a:ext cx="319800" cy="320100"/>
          </a:xfrm>
          <a:prstGeom prst="rect">
            <a:avLst/>
          </a:prstGeom>
          <a:noFill/>
          <a:ln>
            <a:noFill/>
          </a:ln>
        </p:spPr>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2119"/>
        <p:cNvGrpSpPr/>
        <p:nvPr/>
      </p:nvGrpSpPr>
      <p:grpSpPr>
        <a:xfrm>
          <a:off x="0" y="0"/>
          <a:ext cx="0" cy="0"/>
          <a:chOff x="0" y="0"/>
          <a:chExt cx="0" cy="0"/>
        </a:xfrm>
      </p:grpSpPr>
      <p:pic>
        <p:nvPicPr>
          <p:cNvPr id="2120" name="Google Shape;2120;p197"/>
          <p:cNvPicPr preferRelativeResize="0"/>
          <p:nvPr/>
        </p:nvPicPr>
        <p:blipFill rotWithShape="1">
          <a:blip r:embed="rId2">
            <a:alphaModFix/>
          </a:blip>
          <a:srcRect/>
          <a:stretch/>
        </p:blipFill>
        <p:spPr>
          <a:xfrm>
            <a:off x="2098301" y="-1003497"/>
            <a:ext cx="5138756" cy="5143513"/>
          </a:xfrm>
          <a:prstGeom prst="rect">
            <a:avLst/>
          </a:prstGeom>
          <a:noFill/>
          <a:ln>
            <a:noFill/>
          </a:ln>
        </p:spPr>
      </p:pic>
      <p:sp>
        <p:nvSpPr>
          <p:cNvPr id="2121" name="Google Shape;2121;p197"/>
          <p:cNvSpPr>
            <a:spLocks noGrp="1"/>
          </p:cNvSpPr>
          <p:nvPr>
            <p:ph type="pic" idx="2"/>
          </p:nvPr>
        </p:nvSpPr>
        <p:spPr>
          <a:xfrm>
            <a:off x="4221025" y="729651"/>
            <a:ext cx="4923000" cy="37266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122" name="Google Shape;2122;p197"/>
          <p:cNvPicPr preferRelativeResize="0"/>
          <p:nvPr/>
        </p:nvPicPr>
        <p:blipFill rotWithShape="1">
          <a:blip r:embed="rId3">
            <a:alphaModFix/>
          </a:blip>
          <a:srcRect/>
          <a:stretch/>
        </p:blipFill>
        <p:spPr>
          <a:xfrm>
            <a:off x="4221035" y="427843"/>
            <a:ext cx="7221663" cy="301809"/>
          </a:xfrm>
          <a:prstGeom prst="rect">
            <a:avLst/>
          </a:prstGeom>
          <a:noFill/>
          <a:ln>
            <a:noFill/>
          </a:ln>
        </p:spPr>
      </p:pic>
      <p:sp>
        <p:nvSpPr>
          <p:cNvPr id="2123" name="Google Shape;2123;p197"/>
          <p:cNvSpPr txBox="1">
            <a:spLocks noGrp="1"/>
          </p:cNvSpPr>
          <p:nvPr>
            <p:ph type="subTitle" idx="1"/>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24" name="Google Shape;2124;p197"/>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125" name="Google Shape;2125;p197"/>
          <p:cNvSpPr txBox="1">
            <a:spLocks noGrp="1"/>
          </p:cNvSpPr>
          <p:nvPr>
            <p:ph type="subTitle" idx="3"/>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2126"/>
        <p:cNvGrpSpPr/>
        <p:nvPr/>
      </p:nvGrpSpPr>
      <p:grpSpPr>
        <a:xfrm>
          <a:off x="0" y="0"/>
          <a:ext cx="0" cy="0"/>
          <a:chOff x="0" y="0"/>
          <a:chExt cx="0" cy="0"/>
        </a:xfrm>
      </p:grpSpPr>
      <p:sp>
        <p:nvSpPr>
          <p:cNvPr id="2127" name="Google Shape;2127;p198"/>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2128" name="Google Shape;2128;p198"/>
          <p:cNvPicPr preferRelativeResize="0"/>
          <p:nvPr/>
        </p:nvPicPr>
        <p:blipFill rotWithShape="1">
          <a:blip r:embed="rId2">
            <a:alphaModFix/>
          </a:blip>
          <a:srcRect/>
          <a:stretch/>
        </p:blipFill>
        <p:spPr>
          <a:xfrm>
            <a:off x="2334986" y="-1265467"/>
            <a:ext cx="5138756" cy="5143513"/>
          </a:xfrm>
          <a:prstGeom prst="rect">
            <a:avLst/>
          </a:prstGeom>
          <a:noFill/>
          <a:ln>
            <a:noFill/>
          </a:ln>
        </p:spPr>
      </p:pic>
      <p:sp>
        <p:nvSpPr>
          <p:cNvPr id="2129" name="Google Shape;2129;p198"/>
          <p:cNvSpPr>
            <a:spLocks noGrp="1"/>
          </p:cNvSpPr>
          <p:nvPr>
            <p:ph type="pic" idx="2"/>
          </p:nvPr>
        </p:nvSpPr>
        <p:spPr>
          <a:xfrm>
            <a:off x="0" y="914052"/>
            <a:ext cx="50517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2130" name="Google Shape;2130;p198"/>
          <p:cNvPicPr preferRelativeResize="0"/>
          <p:nvPr/>
        </p:nvPicPr>
        <p:blipFill rotWithShape="1">
          <a:blip r:embed="rId3">
            <a:alphaModFix/>
          </a:blip>
          <a:srcRect/>
          <a:stretch/>
        </p:blipFill>
        <p:spPr>
          <a:xfrm>
            <a:off x="-2176384" y="601526"/>
            <a:ext cx="7221663" cy="301809"/>
          </a:xfrm>
          <a:prstGeom prst="rect">
            <a:avLst/>
          </a:prstGeom>
          <a:noFill/>
          <a:ln>
            <a:noFill/>
          </a:ln>
        </p:spPr>
      </p:pic>
      <p:sp>
        <p:nvSpPr>
          <p:cNvPr id="2131" name="Google Shape;2131;p198"/>
          <p:cNvSpPr txBox="1">
            <a:spLocks noGrp="1"/>
          </p:cNvSpPr>
          <p:nvPr>
            <p:ph type="subTitle" idx="1"/>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32" name="Google Shape;2132;p198"/>
          <p:cNvSpPr txBox="1">
            <a:spLocks noGrp="1"/>
          </p:cNvSpPr>
          <p:nvPr>
            <p:ph type="subTitle" idx="3"/>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2133"/>
        <p:cNvGrpSpPr/>
        <p:nvPr/>
      </p:nvGrpSpPr>
      <p:grpSpPr>
        <a:xfrm>
          <a:off x="0" y="0"/>
          <a:ext cx="0" cy="0"/>
          <a:chOff x="0" y="0"/>
          <a:chExt cx="0" cy="0"/>
        </a:xfrm>
      </p:grpSpPr>
      <p:pic>
        <p:nvPicPr>
          <p:cNvPr id="2134" name="Google Shape;2134;p199"/>
          <p:cNvPicPr preferRelativeResize="0"/>
          <p:nvPr/>
        </p:nvPicPr>
        <p:blipFill rotWithShape="1">
          <a:blip r:embed="rId2">
            <a:alphaModFix/>
          </a:blip>
          <a:srcRect/>
          <a:stretch/>
        </p:blipFill>
        <p:spPr>
          <a:xfrm>
            <a:off x="-930729" y="-1709860"/>
            <a:ext cx="5138756" cy="5143513"/>
          </a:xfrm>
          <a:prstGeom prst="rect">
            <a:avLst/>
          </a:prstGeom>
          <a:noFill/>
          <a:ln>
            <a:noFill/>
          </a:ln>
        </p:spPr>
      </p:pic>
      <p:sp>
        <p:nvSpPr>
          <p:cNvPr id="2135" name="Google Shape;2135;p199"/>
          <p:cNvSpPr>
            <a:spLocks noGrp="1"/>
          </p:cNvSpPr>
          <p:nvPr>
            <p:ph type="pic" idx="2"/>
          </p:nvPr>
        </p:nvSpPr>
        <p:spPr>
          <a:xfrm>
            <a:off x="370058" y="952426"/>
            <a:ext cx="8403900" cy="4229400"/>
          </a:xfrm>
          <a:prstGeom prst="roundRect">
            <a:avLst>
              <a:gd name="adj" fmla="val 0"/>
            </a:avLst>
          </a:prstGeom>
          <a:solidFill>
            <a:srgbClr val="090C0F"/>
          </a:solidFill>
          <a:ln>
            <a:noFill/>
          </a:ln>
          <a:effectLst>
            <a:reflection stA="20000" endPos="35000" fadeDir="5400012" sy="-100000" algn="bl" rotWithShape="0"/>
          </a:effectLst>
        </p:spPr>
      </p:sp>
      <p:pic>
        <p:nvPicPr>
          <p:cNvPr id="2136" name="Google Shape;2136;p199"/>
          <p:cNvPicPr preferRelativeResize="0"/>
          <p:nvPr/>
        </p:nvPicPr>
        <p:blipFill rotWithShape="1">
          <a:blip r:embed="rId3">
            <a:alphaModFix/>
          </a:blip>
          <a:srcRect/>
          <a:stretch/>
        </p:blipFill>
        <p:spPr>
          <a:xfrm>
            <a:off x="370060" y="601525"/>
            <a:ext cx="8396131" cy="350894"/>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2137"/>
        <p:cNvGrpSpPr/>
        <p:nvPr/>
      </p:nvGrpSpPr>
      <p:grpSpPr>
        <a:xfrm>
          <a:off x="0" y="0"/>
          <a:ext cx="0" cy="0"/>
          <a:chOff x="0" y="0"/>
          <a:chExt cx="0" cy="0"/>
        </a:xfrm>
      </p:grpSpPr>
      <p:pic>
        <p:nvPicPr>
          <p:cNvPr id="2138" name="Google Shape;2138;p200"/>
          <p:cNvPicPr preferRelativeResize="0"/>
          <p:nvPr/>
        </p:nvPicPr>
        <p:blipFill rotWithShape="1">
          <a:blip r:embed="rId2">
            <a:alphaModFix/>
          </a:blip>
          <a:srcRect/>
          <a:stretch/>
        </p:blipFill>
        <p:spPr>
          <a:xfrm>
            <a:off x="5211343" y="-1371603"/>
            <a:ext cx="5138756" cy="5143513"/>
          </a:xfrm>
          <a:prstGeom prst="rect">
            <a:avLst/>
          </a:prstGeom>
          <a:noFill/>
          <a:ln>
            <a:noFill/>
          </a:ln>
        </p:spPr>
      </p:pic>
      <p:sp>
        <p:nvSpPr>
          <p:cNvPr id="2139" name="Google Shape;2139;p200"/>
          <p:cNvSpPr>
            <a:spLocks noGrp="1"/>
          </p:cNvSpPr>
          <p:nvPr>
            <p:ph type="pic" idx="2"/>
          </p:nvPr>
        </p:nvSpPr>
        <p:spPr>
          <a:xfrm>
            <a:off x="370058" y="952426"/>
            <a:ext cx="8403900" cy="4229400"/>
          </a:xfrm>
          <a:prstGeom prst="roundRect">
            <a:avLst>
              <a:gd name="adj" fmla="val 0"/>
            </a:avLst>
          </a:prstGeom>
          <a:solidFill>
            <a:srgbClr val="0A0C10"/>
          </a:solidFill>
          <a:ln>
            <a:noFill/>
          </a:ln>
          <a:effectLst>
            <a:reflection stA="20000" endPos="35000" fadeDir="5400012" sy="-100000" algn="bl" rotWithShape="0"/>
          </a:effectLst>
        </p:spPr>
      </p:sp>
      <p:pic>
        <p:nvPicPr>
          <p:cNvPr id="2140" name="Google Shape;2140;p200"/>
          <p:cNvPicPr preferRelativeResize="0"/>
          <p:nvPr/>
        </p:nvPicPr>
        <p:blipFill rotWithShape="1">
          <a:blip r:embed="rId3">
            <a:alphaModFix/>
          </a:blip>
          <a:srcRect/>
          <a:stretch/>
        </p:blipFill>
        <p:spPr>
          <a:xfrm>
            <a:off x="370060" y="601525"/>
            <a:ext cx="8396131" cy="350894"/>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2141"/>
        <p:cNvGrpSpPr/>
        <p:nvPr/>
      </p:nvGrpSpPr>
      <p:grpSpPr>
        <a:xfrm>
          <a:off x="0" y="0"/>
          <a:ext cx="0" cy="0"/>
          <a:chOff x="0" y="0"/>
          <a:chExt cx="0" cy="0"/>
        </a:xfrm>
      </p:grpSpPr>
      <p:pic>
        <p:nvPicPr>
          <p:cNvPr id="2142" name="Google Shape;2142;p201"/>
          <p:cNvPicPr preferRelativeResize="0"/>
          <p:nvPr/>
        </p:nvPicPr>
        <p:blipFill rotWithShape="1">
          <a:blip r:embed="rId2">
            <a:alphaModFix/>
          </a:blip>
          <a:srcRect/>
          <a:stretch/>
        </p:blipFill>
        <p:spPr>
          <a:xfrm>
            <a:off x="5777323" y="-1222271"/>
            <a:ext cx="5138756" cy="5143513"/>
          </a:xfrm>
          <a:prstGeom prst="rect">
            <a:avLst/>
          </a:prstGeom>
          <a:noFill/>
          <a:ln>
            <a:noFill/>
          </a:ln>
        </p:spPr>
      </p:pic>
      <p:grpSp>
        <p:nvGrpSpPr>
          <p:cNvPr id="2143" name="Google Shape;2143;p201"/>
          <p:cNvGrpSpPr/>
          <p:nvPr/>
        </p:nvGrpSpPr>
        <p:grpSpPr>
          <a:xfrm>
            <a:off x="3992168" y="663355"/>
            <a:ext cx="4926548" cy="3604783"/>
            <a:chOff x="4796385" y="2821973"/>
            <a:chExt cx="5385971" cy="3940946"/>
          </a:xfrm>
        </p:grpSpPr>
        <p:sp>
          <p:nvSpPr>
            <p:cNvPr id="2144" name="Google Shape;2144;p201"/>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45" name="Google Shape;2145;p201"/>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46" name="Google Shape;2146;p201"/>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47" name="Google Shape;2147;p201"/>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48" name="Google Shape;2148;p201"/>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49" name="Google Shape;2149;p201"/>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2150" name="Google Shape;2150;p201"/>
          <p:cNvSpPr/>
          <p:nvPr/>
        </p:nvSpPr>
        <p:spPr>
          <a:xfrm>
            <a:off x="4076700" y="781052"/>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51" name="Google Shape;2151;p201"/>
          <p:cNvSpPr/>
          <p:nvPr/>
        </p:nvSpPr>
        <p:spPr>
          <a:xfrm>
            <a:off x="4765204" y="1125510"/>
            <a:ext cx="2819400" cy="223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52" name="Google Shape;2152;p201"/>
          <p:cNvSpPr txBox="1">
            <a:spLocks noGrp="1"/>
          </p:cNvSpPr>
          <p:nvPr>
            <p:ph type="subTitle" idx="1"/>
          </p:nvPr>
        </p:nvSpPr>
        <p:spPr>
          <a:xfrm>
            <a:off x="4206240" y="832106"/>
            <a:ext cx="30723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a:solidFill>
                  <a:schemeClr val="dk1"/>
                </a:solidFill>
              </a:defRPr>
            </a:lvl2pPr>
            <a:lvl3pPr lvl="2" algn="l" rtl="0">
              <a:lnSpc>
                <a:spcPct val="90000"/>
              </a:lnSpc>
              <a:spcBef>
                <a:spcPts val="0"/>
              </a:spcBef>
              <a:spcAft>
                <a:spcPts val="0"/>
              </a:spcAft>
              <a:buClr>
                <a:schemeClr val="dk1"/>
              </a:buClr>
              <a:buSzPts val="1200"/>
              <a:buFont typeface="Arial"/>
              <a:buNone/>
              <a:defRPr sz="1200">
                <a:solidFill>
                  <a:schemeClr val="dk1"/>
                </a:solidFill>
              </a:defRPr>
            </a:lvl3pPr>
            <a:lvl4pPr lvl="3" algn="l" rtl="0">
              <a:lnSpc>
                <a:spcPct val="90000"/>
              </a:lnSpc>
              <a:spcBef>
                <a:spcPts val="0"/>
              </a:spcBef>
              <a:spcAft>
                <a:spcPts val="0"/>
              </a:spcAft>
              <a:buClr>
                <a:schemeClr val="dk1"/>
              </a:buClr>
              <a:buSzPts val="1200"/>
              <a:buFont typeface="Arial"/>
              <a:buNone/>
              <a:defRPr sz="1200">
                <a:solidFill>
                  <a:schemeClr val="dk1"/>
                </a:solidFill>
              </a:defRPr>
            </a:lvl4pPr>
            <a:lvl5pPr lvl="4" algn="l" rtl="0">
              <a:lnSpc>
                <a:spcPct val="90000"/>
              </a:lnSpc>
              <a:spcBef>
                <a:spcPts val="0"/>
              </a:spcBef>
              <a:spcAft>
                <a:spcPts val="0"/>
              </a:spcAft>
              <a:buClr>
                <a:schemeClr val="dk1"/>
              </a:buClr>
              <a:buSzPts val="1200"/>
              <a:buFont typeface="Arial"/>
              <a:buNone/>
              <a:defRPr sz="1200">
                <a:solidFill>
                  <a:schemeClr val="dk1"/>
                </a:solidFill>
              </a:defRPr>
            </a:lvl5pPr>
            <a:lvl6pPr lvl="5" algn="l" rtl="0">
              <a:lnSpc>
                <a:spcPct val="90000"/>
              </a:lnSpc>
              <a:spcBef>
                <a:spcPts val="0"/>
              </a:spcBef>
              <a:spcAft>
                <a:spcPts val="0"/>
              </a:spcAft>
              <a:buClr>
                <a:schemeClr val="dk1"/>
              </a:buClr>
              <a:buSzPts val="1200"/>
              <a:buNone/>
              <a:defRPr sz="1200">
                <a:solidFill>
                  <a:schemeClr val="dk1"/>
                </a:solidFill>
              </a:defRPr>
            </a:lvl6pPr>
            <a:lvl7pPr lvl="6" algn="l" rtl="0">
              <a:lnSpc>
                <a:spcPct val="90000"/>
              </a:lnSpc>
              <a:spcBef>
                <a:spcPts val="0"/>
              </a:spcBef>
              <a:spcAft>
                <a:spcPts val="0"/>
              </a:spcAft>
              <a:buClr>
                <a:schemeClr val="dk1"/>
              </a:buClr>
              <a:buSzPts val="1200"/>
              <a:buNone/>
              <a:defRPr sz="1200">
                <a:solidFill>
                  <a:schemeClr val="dk1"/>
                </a:solidFill>
              </a:defRPr>
            </a:lvl7pPr>
            <a:lvl8pPr lvl="7" algn="l" rtl="0">
              <a:lnSpc>
                <a:spcPct val="90000"/>
              </a:lnSpc>
              <a:spcBef>
                <a:spcPts val="0"/>
              </a:spcBef>
              <a:spcAft>
                <a:spcPts val="0"/>
              </a:spcAft>
              <a:buClr>
                <a:schemeClr val="dk1"/>
              </a:buClr>
              <a:buSzPts val="1200"/>
              <a:buNone/>
              <a:defRPr sz="1200">
                <a:solidFill>
                  <a:schemeClr val="dk1"/>
                </a:solidFill>
              </a:defRPr>
            </a:lvl8pPr>
            <a:lvl9pPr lvl="8" algn="l"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2153" name="Google Shape;2153;p201"/>
          <p:cNvSpPr txBox="1">
            <a:spLocks noGrp="1"/>
          </p:cNvSpPr>
          <p:nvPr>
            <p:ph type="subTitle" idx="2"/>
          </p:nvPr>
        </p:nvSpPr>
        <p:spPr>
          <a:xfrm>
            <a:off x="4764024" y="1170435"/>
            <a:ext cx="39777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54" name="Google Shape;2154;p201"/>
          <p:cNvSpPr txBox="1">
            <a:spLocks noGrp="1"/>
          </p:cNvSpPr>
          <p:nvPr>
            <p:ph type="subTitle" idx="3"/>
          </p:nvPr>
        </p:nvSpPr>
        <p:spPr>
          <a:xfrm>
            <a:off x="4764024" y="1389891"/>
            <a:ext cx="3977700" cy="2761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55" name="Google Shape;2155;p201"/>
          <p:cNvSpPr txBox="1">
            <a:spLocks noGrp="1"/>
          </p:cNvSpPr>
          <p:nvPr>
            <p:ph type="subTitle" idx="4"/>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56" name="Google Shape;2156;p201"/>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2157" name="Google Shape;2157;p201"/>
          <p:cNvSpPr txBox="1">
            <a:spLocks noGrp="1"/>
          </p:cNvSpPr>
          <p:nvPr>
            <p:ph type="subTitle" idx="5"/>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2158"/>
        <p:cNvGrpSpPr/>
        <p:nvPr/>
      </p:nvGrpSpPr>
      <p:grpSpPr>
        <a:xfrm>
          <a:off x="0" y="0"/>
          <a:ext cx="0" cy="0"/>
          <a:chOff x="0" y="0"/>
          <a:chExt cx="0" cy="0"/>
        </a:xfrm>
      </p:grpSpPr>
      <p:sp>
        <p:nvSpPr>
          <p:cNvPr id="2159" name="Google Shape;2159;p202"/>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2160" name="Google Shape;2160;p202"/>
          <p:cNvPicPr preferRelativeResize="0"/>
          <p:nvPr/>
        </p:nvPicPr>
        <p:blipFill rotWithShape="1">
          <a:blip r:embed="rId2">
            <a:alphaModFix/>
          </a:blip>
          <a:srcRect/>
          <a:stretch/>
        </p:blipFill>
        <p:spPr>
          <a:xfrm>
            <a:off x="-1558905" y="-875552"/>
            <a:ext cx="5138756" cy="5143513"/>
          </a:xfrm>
          <a:prstGeom prst="rect">
            <a:avLst/>
          </a:prstGeom>
          <a:noFill/>
          <a:ln>
            <a:noFill/>
          </a:ln>
        </p:spPr>
      </p:pic>
      <p:grpSp>
        <p:nvGrpSpPr>
          <p:cNvPr id="2161" name="Google Shape;2161;p202"/>
          <p:cNvGrpSpPr/>
          <p:nvPr/>
        </p:nvGrpSpPr>
        <p:grpSpPr>
          <a:xfrm>
            <a:off x="239809" y="663355"/>
            <a:ext cx="4926548" cy="3604783"/>
            <a:chOff x="4796385" y="2821973"/>
            <a:chExt cx="5385971" cy="3940946"/>
          </a:xfrm>
        </p:grpSpPr>
        <p:sp>
          <p:nvSpPr>
            <p:cNvPr id="2162" name="Google Shape;2162;p202"/>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63" name="Google Shape;2163;p202"/>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64" name="Google Shape;2164;p202"/>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65" name="Google Shape;2165;p202"/>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66" name="Google Shape;2166;p202"/>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2167" name="Google Shape;2167;p202"/>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2168" name="Google Shape;2168;p202"/>
          <p:cNvSpPr/>
          <p:nvPr/>
        </p:nvSpPr>
        <p:spPr>
          <a:xfrm>
            <a:off x="324341" y="781052"/>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69" name="Google Shape;2169;p202"/>
          <p:cNvSpPr/>
          <p:nvPr/>
        </p:nvSpPr>
        <p:spPr>
          <a:xfrm>
            <a:off x="1012845" y="1125510"/>
            <a:ext cx="2819400" cy="223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70" name="Google Shape;2170;p202"/>
          <p:cNvSpPr txBox="1">
            <a:spLocks noGrp="1"/>
          </p:cNvSpPr>
          <p:nvPr>
            <p:ph type="subTitle" idx="1"/>
          </p:nvPr>
        </p:nvSpPr>
        <p:spPr>
          <a:xfrm>
            <a:off x="457200" y="832106"/>
            <a:ext cx="30723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b="1">
                <a:solidFill>
                  <a:schemeClr val="dk1"/>
                </a:solidFill>
              </a:defRPr>
            </a:lvl2pPr>
            <a:lvl3pPr lvl="2" algn="l" rtl="0">
              <a:lnSpc>
                <a:spcPct val="90000"/>
              </a:lnSpc>
              <a:spcBef>
                <a:spcPts val="0"/>
              </a:spcBef>
              <a:spcAft>
                <a:spcPts val="0"/>
              </a:spcAft>
              <a:buClr>
                <a:schemeClr val="dk1"/>
              </a:buClr>
              <a:buSzPts val="1200"/>
              <a:buFont typeface="Arial"/>
              <a:buNone/>
              <a:defRPr sz="1200" b="1">
                <a:solidFill>
                  <a:schemeClr val="dk1"/>
                </a:solidFill>
              </a:defRPr>
            </a:lvl3pPr>
            <a:lvl4pPr lvl="3" algn="l" rtl="0">
              <a:lnSpc>
                <a:spcPct val="90000"/>
              </a:lnSpc>
              <a:spcBef>
                <a:spcPts val="0"/>
              </a:spcBef>
              <a:spcAft>
                <a:spcPts val="0"/>
              </a:spcAft>
              <a:buClr>
                <a:schemeClr val="dk1"/>
              </a:buClr>
              <a:buSzPts val="1200"/>
              <a:buFont typeface="Arial"/>
              <a:buNone/>
              <a:defRPr sz="1200" b="1">
                <a:solidFill>
                  <a:schemeClr val="dk1"/>
                </a:solidFill>
              </a:defRPr>
            </a:lvl4pPr>
            <a:lvl5pPr lvl="4" algn="l" rtl="0">
              <a:lnSpc>
                <a:spcPct val="90000"/>
              </a:lnSpc>
              <a:spcBef>
                <a:spcPts val="0"/>
              </a:spcBef>
              <a:spcAft>
                <a:spcPts val="0"/>
              </a:spcAft>
              <a:buClr>
                <a:schemeClr val="dk1"/>
              </a:buClr>
              <a:buSzPts val="1200"/>
              <a:buFont typeface="Arial"/>
              <a:buNone/>
              <a:defRPr sz="1200" b="1">
                <a:solidFill>
                  <a:schemeClr val="dk1"/>
                </a:solidFill>
              </a:defRPr>
            </a:lvl5pPr>
            <a:lvl6pPr lvl="5" algn="l" rtl="0">
              <a:lnSpc>
                <a:spcPct val="90000"/>
              </a:lnSpc>
              <a:spcBef>
                <a:spcPts val="0"/>
              </a:spcBef>
              <a:spcAft>
                <a:spcPts val="0"/>
              </a:spcAft>
              <a:buClr>
                <a:schemeClr val="dk1"/>
              </a:buClr>
              <a:buSzPts val="1200"/>
              <a:buNone/>
              <a:defRPr sz="1200" b="1">
                <a:solidFill>
                  <a:schemeClr val="dk1"/>
                </a:solidFill>
              </a:defRPr>
            </a:lvl6pPr>
            <a:lvl7pPr lvl="6" algn="l" rtl="0">
              <a:lnSpc>
                <a:spcPct val="90000"/>
              </a:lnSpc>
              <a:spcBef>
                <a:spcPts val="0"/>
              </a:spcBef>
              <a:spcAft>
                <a:spcPts val="0"/>
              </a:spcAft>
              <a:buClr>
                <a:schemeClr val="dk1"/>
              </a:buClr>
              <a:buSzPts val="1200"/>
              <a:buNone/>
              <a:defRPr sz="1200" b="1">
                <a:solidFill>
                  <a:schemeClr val="dk1"/>
                </a:solidFill>
              </a:defRPr>
            </a:lvl7pPr>
            <a:lvl8pPr lvl="7" algn="l" rtl="0">
              <a:lnSpc>
                <a:spcPct val="90000"/>
              </a:lnSpc>
              <a:spcBef>
                <a:spcPts val="0"/>
              </a:spcBef>
              <a:spcAft>
                <a:spcPts val="0"/>
              </a:spcAft>
              <a:buClr>
                <a:schemeClr val="dk1"/>
              </a:buClr>
              <a:buSzPts val="1200"/>
              <a:buNone/>
              <a:defRPr sz="1200" b="1">
                <a:solidFill>
                  <a:schemeClr val="dk1"/>
                </a:solidFill>
              </a:defRPr>
            </a:lvl8pPr>
            <a:lvl9pPr lvl="8" algn="l" rtl="0">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2171" name="Google Shape;2171;p202"/>
          <p:cNvSpPr txBox="1">
            <a:spLocks noGrp="1"/>
          </p:cNvSpPr>
          <p:nvPr>
            <p:ph type="subTitle" idx="2"/>
          </p:nvPr>
        </p:nvSpPr>
        <p:spPr>
          <a:xfrm>
            <a:off x="1014984" y="1170435"/>
            <a:ext cx="39777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72" name="Google Shape;2172;p202"/>
          <p:cNvSpPr txBox="1">
            <a:spLocks noGrp="1"/>
          </p:cNvSpPr>
          <p:nvPr>
            <p:ph type="subTitle" idx="3"/>
          </p:nvPr>
        </p:nvSpPr>
        <p:spPr>
          <a:xfrm>
            <a:off x="1014984" y="1389891"/>
            <a:ext cx="3977700" cy="2761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2173" name="Google Shape;2173;p202"/>
          <p:cNvSpPr txBox="1">
            <a:spLocks noGrp="1"/>
          </p:cNvSpPr>
          <p:nvPr>
            <p:ph type="subTitle" idx="4"/>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174" name="Google Shape;2174;p202"/>
          <p:cNvSpPr txBox="1">
            <a:spLocks noGrp="1"/>
          </p:cNvSpPr>
          <p:nvPr>
            <p:ph type="subTitle" idx="5"/>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145" name="Google Shape;145;p22"/>
          <p:cNvSpPr/>
          <p:nvPr/>
        </p:nvSpPr>
        <p:spPr>
          <a:xfrm>
            <a:off x="3845375" y="-1543179"/>
            <a:ext cx="1371600" cy="13716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146" name="Google Shape;146;p22"/>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147" name="Google Shape;147;p22"/>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2175"/>
        <p:cNvGrpSpPr/>
        <p:nvPr/>
      </p:nvGrpSpPr>
      <p:grpSpPr>
        <a:xfrm>
          <a:off x="0" y="0"/>
          <a:ext cx="0" cy="0"/>
          <a:chOff x="0" y="0"/>
          <a:chExt cx="0" cy="0"/>
        </a:xfrm>
      </p:grpSpPr>
      <p:sp>
        <p:nvSpPr>
          <p:cNvPr id="2176" name="Google Shape;2176;p203"/>
          <p:cNvSpPr/>
          <p:nvPr/>
        </p:nvSpPr>
        <p:spPr>
          <a:xfrm>
            <a:off x="722158" y="640898"/>
            <a:ext cx="7699800" cy="3977700"/>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77" name="Google Shape;2177;p203"/>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78" name="Google Shape;2178;p203"/>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79" name="Google Shape;2179;p203"/>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80" name="Google Shape;2180;p203"/>
          <p:cNvSpPr txBox="1">
            <a:spLocks noGrp="1"/>
          </p:cNvSpPr>
          <p:nvPr>
            <p:ph type="subTitle" idx="3"/>
          </p:nvPr>
        </p:nvSpPr>
        <p:spPr>
          <a:xfrm>
            <a:off x="2807208" y="3702961"/>
            <a:ext cx="3538800" cy="246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200">
                <a:solidFill>
                  <a:schemeClr val="dk1"/>
                </a:solidFill>
              </a:defRPr>
            </a:lvl2pPr>
            <a:lvl3pPr lvl="2" algn="ctr" rtl="0">
              <a:lnSpc>
                <a:spcPct val="90000"/>
              </a:lnSpc>
              <a:spcBef>
                <a:spcPts val="0"/>
              </a:spcBef>
              <a:spcAft>
                <a:spcPts val="0"/>
              </a:spcAft>
              <a:buClr>
                <a:schemeClr val="dk1"/>
              </a:buClr>
              <a:buSzPts val="1200"/>
              <a:buFont typeface="Arial"/>
              <a:buNone/>
              <a:defRPr sz="1200">
                <a:solidFill>
                  <a:schemeClr val="dk1"/>
                </a:solidFill>
              </a:defRPr>
            </a:lvl3pPr>
            <a:lvl4pPr lvl="3" algn="ctr" rtl="0">
              <a:lnSpc>
                <a:spcPct val="90000"/>
              </a:lnSpc>
              <a:spcBef>
                <a:spcPts val="0"/>
              </a:spcBef>
              <a:spcAft>
                <a:spcPts val="0"/>
              </a:spcAft>
              <a:buClr>
                <a:schemeClr val="dk1"/>
              </a:buClr>
              <a:buSzPts val="1200"/>
              <a:buFont typeface="Arial"/>
              <a:buNone/>
              <a:defRPr sz="1200">
                <a:solidFill>
                  <a:schemeClr val="dk1"/>
                </a:solidFill>
              </a:defRPr>
            </a:lvl4pPr>
            <a:lvl5pPr lvl="4" algn="ctr" rtl="0">
              <a:lnSpc>
                <a:spcPct val="90000"/>
              </a:lnSpc>
              <a:spcBef>
                <a:spcPts val="0"/>
              </a:spcBef>
              <a:spcAft>
                <a:spcPts val="0"/>
              </a:spcAft>
              <a:buClr>
                <a:schemeClr val="dk1"/>
              </a:buClr>
              <a:buSzPts val="1200"/>
              <a:buFont typeface="Arial"/>
              <a:buNone/>
              <a:defRPr sz="1200">
                <a:solidFill>
                  <a:schemeClr val="dk1"/>
                </a:solidFill>
              </a:defRPr>
            </a:lvl5pPr>
            <a:lvl6pPr lvl="5" algn="ctr" rtl="0">
              <a:lnSpc>
                <a:spcPct val="90000"/>
              </a:lnSpc>
              <a:spcBef>
                <a:spcPts val="0"/>
              </a:spcBef>
              <a:spcAft>
                <a:spcPts val="0"/>
              </a:spcAft>
              <a:buClr>
                <a:schemeClr val="dk1"/>
              </a:buClr>
              <a:buSzPts val="1200"/>
              <a:buNone/>
              <a:defRPr sz="1200">
                <a:solidFill>
                  <a:schemeClr val="dk1"/>
                </a:solidFill>
              </a:defRPr>
            </a:lvl6pPr>
            <a:lvl7pPr lvl="6" algn="ctr" rtl="0">
              <a:lnSpc>
                <a:spcPct val="90000"/>
              </a:lnSpc>
              <a:spcBef>
                <a:spcPts val="0"/>
              </a:spcBef>
              <a:spcAft>
                <a:spcPts val="0"/>
              </a:spcAft>
              <a:buClr>
                <a:schemeClr val="dk1"/>
              </a:buClr>
              <a:buSzPts val="1200"/>
              <a:buNone/>
              <a:defRPr sz="1200">
                <a:solidFill>
                  <a:schemeClr val="dk1"/>
                </a:solidFill>
              </a:defRPr>
            </a:lvl7pPr>
            <a:lvl8pPr lvl="7" algn="ctr" rtl="0">
              <a:lnSpc>
                <a:spcPct val="90000"/>
              </a:lnSpc>
              <a:spcBef>
                <a:spcPts val="0"/>
              </a:spcBef>
              <a:spcAft>
                <a:spcPts val="0"/>
              </a:spcAft>
              <a:buClr>
                <a:schemeClr val="dk1"/>
              </a:buClr>
              <a:buSzPts val="1200"/>
              <a:buNone/>
              <a:defRPr sz="1200">
                <a:solidFill>
                  <a:schemeClr val="dk1"/>
                </a:solidFill>
              </a:defRPr>
            </a:lvl8pPr>
            <a:lvl9pPr lvl="8" algn="ctr"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2181" name="Google Shape;2181;p203"/>
          <p:cNvSpPr txBox="1">
            <a:spLocks noGrp="1"/>
          </p:cNvSpPr>
          <p:nvPr>
            <p:ph type="body" idx="4"/>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2182"/>
        <p:cNvGrpSpPr/>
        <p:nvPr/>
      </p:nvGrpSpPr>
      <p:grpSpPr>
        <a:xfrm>
          <a:off x="0" y="0"/>
          <a:ext cx="0" cy="0"/>
          <a:chOff x="0" y="0"/>
          <a:chExt cx="0" cy="0"/>
        </a:xfrm>
      </p:grpSpPr>
      <p:sp>
        <p:nvSpPr>
          <p:cNvPr id="2183" name="Google Shape;2183;p204"/>
          <p:cNvSpPr/>
          <p:nvPr/>
        </p:nvSpPr>
        <p:spPr>
          <a:xfrm>
            <a:off x="722157" y="640897"/>
            <a:ext cx="7699800" cy="38616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84" name="Google Shape;2184;p204"/>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85" name="Google Shape;2185;p204"/>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86" name="Google Shape;2186;p204"/>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87" name="Google Shape;2187;p204"/>
          <p:cNvSpPr txBox="1">
            <a:spLocks noGrp="1"/>
          </p:cNvSpPr>
          <p:nvPr>
            <p:ph type="body" idx="3"/>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88" name="Google Shape;2188;p204"/>
          <p:cNvSpPr txBox="1">
            <a:spLocks noGrp="1"/>
          </p:cNvSpPr>
          <p:nvPr>
            <p:ph type="body" idx="4"/>
          </p:nvPr>
        </p:nvSpPr>
        <p:spPr>
          <a:xfrm>
            <a:off x="2807209" y="3685062"/>
            <a:ext cx="3538800" cy="338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2189"/>
        <p:cNvGrpSpPr/>
        <p:nvPr/>
      </p:nvGrpSpPr>
      <p:grpSpPr>
        <a:xfrm>
          <a:off x="0" y="0"/>
          <a:ext cx="0" cy="0"/>
          <a:chOff x="0" y="0"/>
          <a:chExt cx="0" cy="0"/>
        </a:xfrm>
      </p:grpSpPr>
      <p:sp>
        <p:nvSpPr>
          <p:cNvPr id="2190" name="Google Shape;2190;p205"/>
          <p:cNvSpPr/>
          <p:nvPr/>
        </p:nvSpPr>
        <p:spPr>
          <a:xfrm>
            <a:off x="722157" y="640897"/>
            <a:ext cx="7699800" cy="38616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91" name="Google Shape;2191;p205"/>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2192" name="Google Shape;2192;p205"/>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2193" name="Google Shape;2193;p205"/>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194" name="Google Shape;2194;p205"/>
          <p:cNvSpPr txBox="1">
            <a:spLocks noGrp="1"/>
          </p:cNvSpPr>
          <p:nvPr>
            <p:ph type="body" idx="3"/>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95" name="Google Shape;2195;p205"/>
          <p:cNvSpPr txBox="1">
            <a:spLocks noGrp="1"/>
          </p:cNvSpPr>
          <p:nvPr>
            <p:ph type="body" idx="4"/>
          </p:nvPr>
        </p:nvSpPr>
        <p:spPr>
          <a:xfrm>
            <a:off x="2807209" y="3685062"/>
            <a:ext cx="3538800" cy="338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2196"/>
        <p:cNvGrpSpPr/>
        <p:nvPr/>
      </p:nvGrpSpPr>
      <p:grpSpPr>
        <a:xfrm>
          <a:off x="0" y="0"/>
          <a:ext cx="0" cy="0"/>
          <a:chOff x="0" y="0"/>
          <a:chExt cx="0" cy="0"/>
        </a:xfrm>
      </p:grpSpPr>
      <p:sp>
        <p:nvSpPr>
          <p:cNvPr id="2197" name="Google Shape;2197;p206"/>
          <p:cNvSpPr/>
          <p:nvPr/>
        </p:nvSpPr>
        <p:spPr>
          <a:xfrm>
            <a:off x="4660600" y="742952"/>
            <a:ext cx="3657600" cy="36576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198" name="Google Shape;2198;p206"/>
          <p:cNvSpPr txBox="1"/>
          <p:nvPr/>
        </p:nvSpPr>
        <p:spPr>
          <a:xfrm>
            <a:off x="48584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199" name="Google Shape;2199;p206"/>
          <p:cNvSpPr txBox="1">
            <a:spLocks noGrp="1"/>
          </p:cNvSpPr>
          <p:nvPr>
            <p:ph type="subTitle" idx="1"/>
          </p:nvPr>
        </p:nvSpPr>
        <p:spPr>
          <a:xfrm>
            <a:off x="48235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00" name="Google Shape;2200;p206"/>
          <p:cNvSpPr txBox="1">
            <a:spLocks noGrp="1"/>
          </p:cNvSpPr>
          <p:nvPr>
            <p:ph type="subTitle" idx="2"/>
          </p:nvPr>
        </p:nvSpPr>
        <p:spPr>
          <a:xfrm>
            <a:off x="48327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201" name="Google Shape;2201;p206"/>
          <p:cNvSpPr/>
          <p:nvPr/>
        </p:nvSpPr>
        <p:spPr>
          <a:xfrm>
            <a:off x="825800" y="742952"/>
            <a:ext cx="3657600" cy="36576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202" name="Google Shape;2202;p206"/>
          <p:cNvSpPr txBox="1"/>
          <p:nvPr/>
        </p:nvSpPr>
        <p:spPr>
          <a:xfrm>
            <a:off x="10236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203" name="Google Shape;2203;p206"/>
          <p:cNvSpPr txBox="1">
            <a:spLocks noGrp="1"/>
          </p:cNvSpPr>
          <p:nvPr>
            <p:ph type="subTitle" idx="3"/>
          </p:nvPr>
        </p:nvSpPr>
        <p:spPr>
          <a:xfrm>
            <a:off x="9887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04" name="Google Shape;2204;p206"/>
          <p:cNvSpPr txBox="1">
            <a:spLocks noGrp="1"/>
          </p:cNvSpPr>
          <p:nvPr>
            <p:ph type="subTitle" idx="4"/>
          </p:nvPr>
        </p:nvSpPr>
        <p:spPr>
          <a:xfrm>
            <a:off x="9979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205" name="Google Shape;2205;p206"/>
          <p:cNvSpPr txBox="1">
            <a:spLocks noGrp="1"/>
          </p:cNvSpPr>
          <p:nvPr>
            <p:ph type="body" idx="5"/>
          </p:nvPr>
        </p:nvSpPr>
        <p:spPr>
          <a:xfrm>
            <a:off x="988703"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206" name="Google Shape;2206;p206"/>
          <p:cNvSpPr txBox="1">
            <a:spLocks noGrp="1"/>
          </p:cNvSpPr>
          <p:nvPr>
            <p:ph type="body" idx="6"/>
          </p:nvPr>
        </p:nvSpPr>
        <p:spPr>
          <a:xfrm>
            <a:off x="4828120"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2207"/>
        <p:cNvGrpSpPr/>
        <p:nvPr/>
      </p:nvGrpSpPr>
      <p:grpSpPr>
        <a:xfrm>
          <a:off x="0" y="0"/>
          <a:ext cx="0" cy="0"/>
          <a:chOff x="0" y="0"/>
          <a:chExt cx="0" cy="0"/>
        </a:xfrm>
      </p:grpSpPr>
      <p:sp>
        <p:nvSpPr>
          <p:cNvPr id="2208" name="Google Shape;2208;p207"/>
          <p:cNvSpPr/>
          <p:nvPr/>
        </p:nvSpPr>
        <p:spPr>
          <a:xfrm>
            <a:off x="4660600" y="742952"/>
            <a:ext cx="3657600" cy="36576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209" name="Google Shape;2209;p207"/>
          <p:cNvSpPr/>
          <p:nvPr/>
        </p:nvSpPr>
        <p:spPr>
          <a:xfrm>
            <a:off x="825800" y="742952"/>
            <a:ext cx="3657600" cy="36576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210" name="Google Shape;2210;p207"/>
          <p:cNvSpPr txBox="1"/>
          <p:nvPr/>
        </p:nvSpPr>
        <p:spPr>
          <a:xfrm>
            <a:off x="48584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211" name="Google Shape;2211;p207"/>
          <p:cNvSpPr txBox="1">
            <a:spLocks noGrp="1"/>
          </p:cNvSpPr>
          <p:nvPr>
            <p:ph type="subTitle" idx="1"/>
          </p:nvPr>
        </p:nvSpPr>
        <p:spPr>
          <a:xfrm>
            <a:off x="48235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12" name="Google Shape;2212;p207"/>
          <p:cNvSpPr txBox="1">
            <a:spLocks noGrp="1"/>
          </p:cNvSpPr>
          <p:nvPr>
            <p:ph type="subTitle" idx="2"/>
          </p:nvPr>
        </p:nvSpPr>
        <p:spPr>
          <a:xfrm>
            <a:off x="48327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213" name="Google Shape;2213;p207"/>
          <p:cNvSpPr txBox="1"/>
          <p:nvPr/>
        </p:nvSpPr>
        <p:spPr>
          <a:xfrm>
            <a:off x="10236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2214" name="Google Shape;2214;p207"/>
          <p:cNvSpPr txBox="1">
            <a:spLocks noGrp="1"/>
          </p:cNvSpPr>
          <p:nvPr>
            <p:ph type="subTitle" idx="3"/>
          </p:nvPr>
        </p:nvSpPr>
        <p:spPr>
          <a:xfrm>
            <a:off x="9887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15" name="Google Shape;2215;p207"/>
          <p:cNvSpPr txBox="1">
            <a:spLocks noGrp="1"/>
          </p:cNvSpPr>
          <p:nvPr>
            <p:ph type="subTitle" idx="4"/>
          </p:nvPr>
        </p:nvSpPr>
        <p:spPr>
          <a:xfrm>
            <a:off x="9979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2216" name="Google Shape;2216;p207"/>
          <p:cNvSpPr txBox="1">
            <a:spLocks noGrp="1"/>
          </p:cNvSpPr>
          <p:nvPr>
            <p:ph type="body" idx="5"/>
          </p:nvPr>
        </p:nvSpPr>
        <p:spPr>
          <a:xfrm>
            <a:off x="988703"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217" name="Google Shape;2217;p207"/>
          <p:cNvSpPr txBox="1">
            <a:spLocks noGrp="1"/>
          </p:cNvSpPr>
          <p:nvPr>
            <p:ph type="body" idx="6"/>
          </p:nvPr>
        </p:nvSpPr>
        <p:spPr>
          <a:xfrm>
            <a:off x="4828120"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2218"/>
        <p:cNvGrpSpPr/>
        <p:nvPr/>
      </p:nvGrpSpPr>
      <p:grpSpPr>
        <a:xfrm>
          <a:off x="0" y="0"/>
          <a:ext cx="0" cy="0"/>
          <a:chOff x="0" y="0"/>
          <a:chExt cx="0" cy="0"/>
        </a:xfrm>
      </p:grpSpPr>
      <p:pic>
        <p:nvPicPr>
          <p:cNvPr id="2219" name="Google Shape;2219;p208" descr="twitter-seeklogo.com 1.png"/>
          <p:cNvPicPr preferRelativeResize="0"/>
          <p:nvPr/>
        </p:nvPicPr>
        <p:blipFill rotWithShape="1">
          <a:blip r:embed="rId2">
            <a:alphaModFix/>
          </a:blip>
          <a:srcRect/>
          <a:stretch/>
        </p:blipFill>
        <p:spPr>
          <a:xfrm>
            <a:off x="2361342" y="1930072"/>
            <a:ext cx="276605" cy="226056"/>
          </a:xfrm>
          <a:prstGeom prst="rect">
            <a:avLst/>
          </a:prstGeom>
          <a:noFill/>
          <a:ln>
            <a:noFill/>
          </a:ln>
        </p:spPr>
      </p:pic>
      <p:sp>
        <p:nvSpPr>
          <p:cNvPr id="2220" name="Google Shape;2220;p208"/>
          <p:cNvSpPr txBox="1">
            <a:spLocks noGrp="1"/>
          </p:cNvSpPr>
          <p:nvPr>
            <p:ph type="subTitle" idx="1"/>
          </p:nvPr>
        </p:nvSpPr>
        <p:spPr>
          <a:xfrm>
            <a:off x="2359150" y="2286006"/>
            <a:ext cx="4416600" cy="740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21" name="Google Shape;2221;p208"/>
          <p:cNvSpPr txBox="1">
            <a:spLocks noGrp="1"/>
          </p:cNvSpPr>
          <p:nvPr>
            <p:ph type="subTitle" idx="2"/>
          </p:nvPr>
        </p:nvSpPr>
        <p:spPr>
          <a:xfrm>
            <a:off x="2734050" y="1892805"/>
            <a:ext cx="44166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2222"/>
        <p:cNvGrpSpPr/>
        <p:nvPr/>
      </p:nvGrpSpPr>
      <p:grpSpPr>
        <a:xfrm>
          <a:off x="0" y="0"/>
          <a:ext cx="0" cy="0"/>
          <a:chOff x="0" y="0"/>
          <a:chExt cx="0" cy="0"/>
        </a:xfrm>
      </p:grpSpPr>
      <p:sp>
        <p:nvSpPr>
          <p:cNvPr id="2223" name="Google Shape;2223;p209"/>
          <p:cNvSpPr>
            <a:spLocks noGrp="1"/>
          </p:cNvSpPr>
          <p:nvPr>
            <p:ph type="pic" idx="2"/>
          </p:nvPr>
        </p:nvSpPr>
        <p:spPr>
          <a:xfrm>
            <a:off x="1161493" y="1645835"/>
            <a:ext cx="17130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2224" name="Google Shape;2224;p209" descr="twitter-seeklogo.com 1.png"/>
          <p:cNvPicPr preferRelativeResize="0"/>
          <p:nvPr/>
        </p:nvPicPr>
        <p:blipFill rotWithShape="1">
          <a:blip r:embed="rId2">
            <a:alphaModFix/>
          </a:blip>
          <a:srcRect/>
          <a:stretch/>
        </p:blipFill>
        <p:spPr>
          <a:xfrm>
            <a:off x="3347689" y="1889341"/>
            <a:ext cx="276605" cy="226056"/>
          </a:xfrm>
          <a:prstGeom prst="rect">
            <a:avLst/>
          </a:prstGeom>
          <a:noFill/>
          <a:ln>
            <a:noFill/>
          </a:ln>
        </p:spPr>
      </p:pic>
      <p:sp>
        <p:nvSpPr>
          <p:cNvPr id="2225" name="Google Shape;2225;p209"/>
          <p:cNvSpPr txBox="1">
            <a:spLocks noGrp="1"/>
          </p:cNvSpPr>
          <p:nvPr>
            <p:ph type="subTitle" idx="1"/>
          </p:nvPr>
        </p:nvSpPr>
        <p:spPr>
          <a:xfrm>
            <a:off x="3346704" y="2240286"/>
            <a:ext cx="4743600" cy="722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226" name="Google Shape;2226;p209"/>
          <p:cNvSpPr txBox="1">
            <a:spLocks noGrp="1"/>
          </p:cNvSpPr>
          <p:nvPr>
            <p:ph type="subTitle" idx="3"/>
          </p:nvPr>
        </p:nvSpPr>
        <p:spPr>
          <a:xfrm>
            <a:off x="3721599" y="1828905"/>
            <a:ext cx="43686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2227"/>
        <p:cNvGrpSpPr/>
        <p:nvPr/>
      </p:nvGrpSpPr>
      <p:grpSpPr>
        <a:xfrm>
          <a:off x="0" y="0"/>
          <a:ext cx="0" cy="0"/>
          <a:chOff x="0" y="0"/>
          <a:chExt cx="0" cy="0"/>
        </a:xfrm>
      </p:grpSpPr>
      <p:sp>
        <p:nvSpPr>
          <p:cNvPr id="2228" name="Google Shape;2228;p210"/>
          <p:cNvSpPr/>
          <p:nvPr/>
        </p:nvSpPr>
        <p:spPr>
          <a:xfrm>
            <a:off x="4700297" y="1202056"/>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2229" name="Google Shape;2229;p210"/>
          <p:cNvSpPr/>
          <p:nvPr/>
        </p:nvSpPr>
        <p:spPr>
          <a:xfrm>
            <a:off x="795047" y="1198256"/>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2230" name="Google Shape;2230;p210" descr="twitter-seeklogo.com 1.png"/>
          <p:cNvPicPr preferRelativeResize="0"/>
          <p:nvPr/>
        </p:nvPicPr>
        <p:blipFill rotWithShape="1">
          <a:blip r:embed="rId2">
            <a:alphaModFix/>
          </a:blip>
          <a:srcRect/>
          <a:stretch/>
        </p:blipFill>
        <p:spPr>
          <a:xfrm>
            <a:off x="1091351" y="1617053"/>
            <a:ext cx="276605" cy="226056"/>
          </a:xfrm>
          <a:prstGeom prst="rect">
            <a:avLst/>
          </a:prstGeom>
          <a:noFill/>
          <a:ln>
            <a:noFill/>
          </a:ln>
        </p:spPr>
      </p:pic>
      <p:sp>
        <p:nvSpPr>
          <p:cNvPr id="2231" name="Google Shape;2231;p210"/>
          <p:cNvSpPr txBox="1">
            <a:spLocks noGrp="1"/>
          </p:cNvSpPr>
          <p:nvPr>
            <p:ph type="subTitle" idx="1"/>
          </p:nvPr>
        </p:nvSpPr>
        <p:spPr>
          <a:xfrm>
            <a:off x="997688" y="2116455"/>
            <a:ext cx="3180900" cy="1587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32" name="Google Shape;2232;p210"/>
          <p:cNvSpPr txBox="1">
            <a:spLocks noGrp="1"/>
          </p:cNvSpPr>
          <p:nvPr>
            <p:ph type="subTitle" idx="2"/>
          </p:nvPr>
        </p:nvSpPr>
        <p:spPr>
          <a:xfrm>
            <a:off x="1457938" y="1570879"/>
            <a:ext cx="27207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2233" name="Google Shape;2233;p210"/>
          <p:cNvSpPr/>
          <p:nvPr/>
        </p:nvSpPr>
        <p:spPr>
          <a:xfrm rot="-5400000" flipH="1">
            <a:off x="452364" y="1823036"/>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4" name="Google Shape;2234;p210"/>
          <p:cNvSpPr/>
          <p:nvPr/>
        </p:nvSpPr>
        <p:spPr>
          <a:xfrm rot="5400000">
            <a:off x="4358189" y="1823022"/>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235" name="Google Shape;2235;p210"/>
          <p:cNvSpPr txBox="1">
            <a:spLocks noGrp="1"/>
          </p:cNvSpPr>
          <p:nvPr>
            <p:ph type="subTitle" idx="3"/>
          </p:nvPr>
        </p:nvSpPr>
        <p:spPr>
          <a:xfrm>
            <a:off x="4902938" y="2120255"/>
            <a:ext cx="3180900" cy="1587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36" name="Google Shape;2236;p210"/>
          <p:cNvSpPr txBox="1">
            <a:spLocks noGrp="1"/>
          </p:cNvSpPr>
          <p:nvPr>
            <p:ph type="subTitle" idx="4"/>
          </p:nvPr>
        </p:nvSpPr>
        <p:spPr>
          <a:xfrm>
            <a:off x="5363188" y="1574679"/>
            <a:ext cx="27207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2237" name="Google Shape;2237;p210" descr="twitter-seeklogo.com 1.png"/>
          <p:cNvPicPr preferRelativeResize="0"/>
          <p:nvPr/>
        </p:nvPicPr>
        <p:blipFill rotWithShape="1">
          <a:blip r:embed="rId2">
            <a:alphaModFix/>
          </a:blip>
          <a:srcRect/>
          <a:stretch/>
        </p:blipFill>
        <p:spPr>
          <a:xfrm>
            <a:off x="4966226" y="1613252"/>
            <a:ext cx="276605" cy="226056"/>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2238"/>
        <p:cNvGrpSpPr/>
        <p:nvPr/>
      </p:nvGrpSpPr>
      <p:grpSpPr>
        <a:xfrm>
          <a:off x="0" y="0"/>
          <a:ext cx="0" cy="0"/>
          <a:chOff x="0" y="0"/>
          <a:chExt cx="0" cy="0"/>
        </a:xfrm>
      </p:grpSpPr>
      <p:sp>
        <p:nvSpPr>
          <p:cNvPr id="2239" name="Google Shape;2239;p211"/>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240" name="Google Shape;2240;p211"/>
          <p:cNvSpPr txBox="1">
            <a:spLocks noGrp="1"/>
          </p:cNvSpPr>
          <p:nvPr>
            <p:ph type="subTitle" idx="1"/>
          </p:nvPr>
        </p:nvSpPr>
        <p:spPr>
          <a:xfrm>
            <a:off x="338328" y="201168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41" name="Google Shape;2241;p211"/>
          <p:cNvSpPr txBox="1">
            <a:spLocks noGrp="1"/>
          </p:cNvSpPr>
          <p:nvPr>
            <p:ph type="subTitle" idx="2"/>
          </p:nvPr>
        </p:nvSpPr>
        <p:spPr>
          <a:xfrm>
            <a:off x="338328" y="248412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2" name="Google Shape;2242;p211"/>
          <p:cNvSpPr txBox="1"/>
          <p:nvPr/>
        </p:nvSpPr>
        <p:spPr>
          <a:xfrm>
            <a:off x="2999232" y="2011685"/>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243" name="Google Shape;2243;p211"/>
          <p:cNvSpPr txBox="1"/>
          <p:nvPr/>
        </p:nvSpPr>
        <p:spPr>
          <a:xfrm>
            <a:off x="338328" y="1691644"/>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GB"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2244" name="Google Shape;2244;p211"/>
          <p:cNvSpPr txBox="1">
            <a:spLocks noGrp="1"/>
          </p:cNvSpPr>
          <p:nvPr>
            <p:ph type="subTitle" idx="3"/>
          </p:nvPr>
        </p:nvSpPr>
        <p:spPr>
          <a:xfrm>
            <a:off x="3474720" y="200254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45" name="Google Shape;2245;p211"/>
          <p:cNvSpPr txBox="1">
            <a:spLocks noGrp="1"/>
          </p:cNvSpPr>
          <p:nvPr>
            <p:ph type="subTitle" idx="4"/>
          </p:nvPr>
        </p:nvSpPr>
        <p:spPr>
          <a:xfrm>
            <a:off x="3474720" y="2474982"/>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46" name="Google Shape;2246;p211"/>
          <p:cNvSpPr txBox="1"/>
          <p:nvPr/>
        </p:nvSpPr>
        <p:spPr>
          <a:xfrm>
            <a:off x="3474720" y="1682500"/>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GB"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2247" name="Google Shape;2247;p211"/>
          <p:cNvSpPr txBox="1"/>
          <p:nvPr/>
        </p:nvSpPr>
        <p:spPr>
          <a:xfrm>
            <a:off x="6181344" y="2039117"/>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248" name="Google Shape;2248;p211"/>
          <p:cNvSpPr txBox="1">
            <a:spLocks noGrp="1"/>
          </p:cNvSpPr>
          <p:nvPr>
            <p:ph type="subTitle" idx="5"/>
          </p:nvPr>
        </p:nvSpPr>
        <p:spPr>
          <a:xfrm>
            <a:off x="6858000" y="2020829"/>
            <a:ext cx="19476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2249"/>
        <p:cNvGrpSpPr/>
        <p:nvPr/>
      </p:nvGrpSpPr>
      <p:grpSpPr>
        <a:xfrm>
          <a:off x="0" y="0"/>
          <a:ext cx="0" cy="0"/>
          <a:chOff x="0" y="0"/>
          <a:chExt cx="0" cy="0"/>
        </a:xfrm>
      </p:grpSpPr>
      <p:cxnSp>
        <p:nvCxnSpPr>
          <p:cNvPr id="2250" name="Google Shape;2250;p212"/>
          <p:cNvCxnSpPr/>
          <p:nvPr/>
        </p:nvCxnSpPr>
        <p:spPr>
          <a:xfrm>
            <a:off x="334089" y="3719548"/>
            <a:ext cx="2457600" cy="0"/>
          </a:xfrm>
          <a:prstGeom prst="straightConnector1">
            <a:avLst/>
          </a:prstGeom>
          <a:noFill/>
          <a:ln w="19050" cap="rnd" cmpd="sng">
            <a:solidFill>
              <a:schemeClr val="dk2"/>
            </a:solidFill>
            <a:prstDash val="solid"/>
            <a:round/>
            <a:headEnd type="none" w="sm" len="sm"/>
            <a:tailEnd type="none" w="sm" len="sm"/>
          </a:ln>
        </p:spPr>
      </p:cxnSp>
      <p:cxnSp>
        <p:nvCxnSpPr>
          <p:cNvPr id="2251" name="Google Shape;2251;p212"/>
          <p:cNvCxnSpPr/>
          <p:nvPr/>
        </p:nvCxnSpPr>
        <p:spPr>
          <a:xfrm>
            <a:off x="3472651" y="3724337"/>
            <a:ext cx="2457600" cy="0"/>
          </a:xfrm>
          <a:prstGeom prst="straightConnector1">
            <a:avLst/>
          </a:prstGeom>
          <a:noFill/>
          <a:ln w="19050" cap="rnd" cmpd="sng">
            <a:solidFill>
              <a:schemeClr val="dk2"/>
            </a:solidFill>
            <a:prstDash val="solid"/>
            <a:round/>
            <a:headEnd type="none" w="sm" len="sm"/>
            <a:tailEnd type="none" w="sm" len="sm"/>
          </a:ln>
        </p:spPr>
      </p:cxnSp>
      <p:sp>
        <p:nvSpPr>
          <p:cNvPr id="2252" name="Google Shape;2252;p212"/>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2253" name="Google Shape;2253;p212"/>
          <p:cNvSpPr txBox="1">
            <a:spLocks noGrp="1"/>
          </p:cNvSpPr>
          <p:nvPr>
            <p:ph type="subTitle" idx="1"/>
          </p:nvPr>
        </p:nvSpPr>
        <p:spPr>
          <a:xfrm>
            <a:off x="338328" y="201168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54" name="Google Shape;2254;p212"/>
          <p:cNvSpPr txBox="1">
            <a:spLocks noGrp="1"/>
          </p:cNvSpPr>
          <p:nvPr>
            <p:ph type="subTitle" idx="2"/>
          </p:nvPr>
        </p:nvSpPr>
        <p:spPr>
          <a:xfrm>
            <a:off x="338328" y="225552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5" name="Google Shape;2255;p212"/>
          <p:cNvSpPr txBox="1"/>
          <p:nvPr/>
        </p:nvSpPr>
        <p:spPr>
          <a:xfrm>
            <a:off x="338328" y="1691644"/>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GB"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2256" name="Google Shape;2256;p212"/>
          <p:cNvSpPr txBox="1">
            <a:spLocks noGrp="1"/>
          </p:cNvSpPr>
          <p:nvPr>
            <p:ph type="subTitle" idx="3"/>
          </p:nvPr>
        </p:nvSpPr>
        <p:spPr>
          <a:xfrm>
            <a:off x="3474720" y="200254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57" name="Google Shape;2257;p212"/>
          <p:cNvSpPr txBox="1">
            <a:spLocks noGrp="1"/>
          </p:cNvSpPr>
          <p:nvPr>
            <p:ph type="subTitle" idx="4"/>
          </p:nvPr>
        </p:nvSpPr>
        <p:spPr>
          <a:xfrm>
            <a:off x="3474720" y="224638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58" name="Google Shape;2258;p212"/>
          <p:cNvSpPr txBox="1"/>
          <p:nvPr/>
        </p:nvSpPr>
        <p:spPr>
          <a:xfrm>
            <a:off x="3474720" y="1682500"/>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GB"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2259" name="Google Shape;2259;p212"/>
          <p:cNvSpPr txBox="1">
            <a:spLocks noGrp="1"/>
          </p:cNvSpPr>
          <p:nvPr>
            <p:ph type="subTitle" idx="5"/>
          </p:nvPr>
        </p:nvSpPr>
        <p:spPr>
          <a:xfrm>
            <a:off x="6858000" y="3858777"/>
            <a:ext cx="19476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60" name="Google Shape;2260;p212"/>
          <p:cNvSpPr txBox="1">
            <a:spLocks noGrp="1"/>
          </p:cNvSpPr>
          <p:nvPr>
            <p:ph type="subTitle" idx="6"/>
          </p:nvPr>
        </p:nvSpPr>
        <p:spPr>
          <a:xfrm>
            <a:off x="338328" y="2953519"/>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61" name="Google Shape;2261;p212"/>
          <p:cNvSpPr txBox="1">
            <a:spLocks noGrp="1"/>
          </p:cNvSpPr>
          <p:nvPr>
            <p:ph type="subTitle" idx="7"/>
          </p:nvPr>
        </p:nvSpPr>
        <p:spPr>
          <a:xfrm>
            <a:off x="338328" y="3197360"/>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2" name="Google Shape;2262;p212"/>
          <p:cNvSpPr txBox="1">
            <a:spLocks noGrp="1"/>
          </p:cNvSpPr>
          <p:nvPr>
            <p:ph type="subTitle" idx="8"/>
          </p:nvPr>
        </p:nvSpPr>
        <p:spPr>
          <a:xfrm>
            <a:off x="3474720" y="294437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63" name="Google Shape;2263;p212"/>
          <p:cNvSpPr txBox="1">
            <a:spLocks noGrp="1"/>
          </p:cNvSpPr>
          <p:nvPr>
            <p:ph type="subTitle" idx="9"/>
          </p:nvPr>
        </p:nvSpPr>
        <p:spPr>
          <a:xfrm>
            <a:off x="3474720" y="318821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64" name="Google Shape;2264;p212"/>
          <p:cNvSpPr txBox="1">
            <a:spLocks noGrp="1"/>
          </p:cNvSpPr>
          <p:nvPr>
            <p:ph type="subTitle" idx="13"/>
          </p:nvPr>
        </p:nvSpPr>
        <p:spPr>
          <a:xfrm>
            <a:off x="338328" y="387706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65" name="Google Shape;2265;p212"/>
          <p:cNvSpPr txBox="1">
            <a:spLocks noGrp="1"/>
          </p:cNvSpPr>
          <p:nvPr>
            <p:ph type="subTitle" idx="14"/>
          </p:nvPr>
        </p:nvSpPr>
        <p:spPr>
          <a:xfrm>
            <a:off x="3474720" y="3867922"/>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66" name="Google Shape;2266;p212"/>
          <p:cNvSpPr txBox="1"/>
          <p:nvPr/>
        </p:nvSpPr>
        <p:spPr>
          <a:xfrm>
            <a:off x="2999232" y="2011685"/>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2267" name="Google Shape;2267;p212"/>
          <p:cNvSpPr txBox="1"/>
          <p:nvPr/>
        </p:nvSpPr>
        <p:spPr>
          <a:xfrm>
            <a:off x="6181344" y="3877066"/>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0" name="Google Shape;150;p23"/>
          <p:cNvSpPr txBox="1">
            <a:spLocks noGrp="1"/>
          </p:cNvSpPr>
          <p:nvPr>
            <p:ph type="body" idx="1"/>
          </p:nvPr>
        </p:nvSpPr>
        <p:spPr>
          <a:xfrm>
            <a:off x="628650" y="1369222"/>
            <a:ext cx="38862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1" name="Google Shape;151;p23"/>
          <p:cNvSpPr txBox="1">
            <a:spLocks noGrp="1"/>
          </p:cNvSpPr>
          <p:nvPr>
            <p:ph type="body" idx="2"/>
          </p:nvPr>
        </p:nvSpPr>
        <p:spPr>
          <a:xfrm>
            <a:off x="4629150" y="1369222"/>
            <a:ext cx="38862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2268"/>
        <p:cNvGrpSpPr/>
        <p:nvPr/>
      </p:nvGrpSpPr>
      <p:grpSpPr>
        <a:xfrm>
          <a:off x="0" y="0"/>
          <a:ext cx="0" cy="0"/>
          <a:chOff x="0" y="0"/>
          <a:chExt cx="0" cy="0"/>
        </a:xfrm>
      </p:grpSpPr>
      <p:sp>
        <p:nvSpPr>
          <p:cNvPr id="2269" name="Google Shape;2269;p213"/>
          <p:cNvSpPr txBox="1">
            <a:spLocks noGrp="1"/>
          </p:cNvSpPr>
          <p:nvPr>
            <p:ph type="subTitle" idx="1"/>
          </p:nvPr>
        </p:nvSpPr>
        <p:spPr>
          <a:xfrm>
            <a:off x="2898648" y="1911101"/>
            <a:ext cx="3346800" cy="1307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70" name="Google Shape;2270;p213"/>
          <p:cNvSpPr txBox="1">
            <a:spLocks noGrp="1"/>
          </p:cNvSpPr>
          <p:nvPr>
            <p:ph type="subTitle" idx="2"/>
          </p:nvPr>
        </p:nvSpPr>
        <p:spPr>
          <a:xfrm>
            <a:off x="2898648" y="3246128"/>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71" name="Google Shape;2271;p213"/>
          <p:cNvSpPr txBox="1">
            <a:spLocks noGrp="1"/>
          </p:cNvSpPr>
          <p:nvPr>
            <p:ph type="subTitle" idx="3"/>
          </p:nvPr>
        </p:nvSpPr>
        <p:spPr>
          <a:xfrm>
            <a:off x="2898648" y="1581916"/>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1600">
                <a:solidFill>
                  <a:schemeClr val="lt1"/>
                </a:solidFill>
              </a:defRPr>
            </a:lvl2pPr>
            <a:lvl3pPr lvl="2" algn="ctr" rtl="0">
              <a:lnSpc>
                <a:spcPct val="90000"/>
              </a:lnSpc>
              <a:spcBef>
                <a:spcPts val="0"/>
              </a:spcBef>
              <a:spcAft>
                <a:spcPts val="0"/>
              </a:spcAft>
              <a:buClr>
                <a:schemeClr val="lt1"/>
              </a:buClr>
              <a:buSzPts val="1600"/>
              <a:buFont typeface="Arial"/>
              <a:buNone/>
              <a:defRPr sz="1600">
                <a:solidFill>
                  <a:schemeClr val="lt1"/>
                </a:solidFill>
              </a:defRPr>
            </a:lvl3pPr>
            <a:lvl4pPr lvl="3" algn="ctr" rtl="0">
              <a:lnSpc>
                <a:spcPct val="90000"/>
              </a:lnSpc>
              <a:spcBef>
                <a:spcPts val="0"/>
              </a:spcBef>
              <a:spcAft>
                <a:spcPts val="0"/>
              </a:spcAft>
              <a:buClr>
                <a:schemeClr val="lt1"/>
              </a:buClr>
              <a:buSzPts val="1600"/>
              <a:buFont typeface="Arial"/>
              <a:buNone/>
              <a:defRPr sz="1600">
                <a:solidFill>
                  <a:schemeClr val="lt1"/>
                </a:solidFill>
              </a:defRPr>
            </a:lvl4pPr>
            <a:lvl5pPr lvl="4" algn="ctr" rtl="0">
              <a:lnSpc>
                <a:spcPct val="90000"/>
              </a:lnSpc>
              <a:spcBef>
                <a:spcPts val="0"/>
              </a:spcBef>
              <a:spcAft>
                <a:spcPts val="0"/>
              </a:spcAft>
              <a:buClr>
                <a:schemeClr val="lt1"/>
              </a:buClr>
              <a:buSzPts val="1600"/>
              <a:buFont typeface="Arial"/>
              <a:buNone/>
              <a:defRPr sz="1600">
                <a:solidFill>
                  <a:schemeClr val="lt1"/>
                </a:solidFill>
              </a:defRPr>
            </a:lvl5pPr>
            <a:lvl6pPr lvl="5" algn="ctr" rtl="0">
              <a:lnSpc>
                <a:spcPct val="90000"/>
              </a:lnSpc>
              <a:spcBef>
                <a:spcPts val="0"/>
              </a:spcBef>
              <a:spcAft>
                <a:spcPts val="0"/>
              </a:spcAft>
              <a:buClr>
                <a:schemeClr val="lt1"/>
              </a:buClr>
              <a:buSzPts val="1600"/>
              <a:buNone/>
              <a:defRPr sz="1600">
                <a:solidFill>
                  <a:schemeClr val="lt1"/>
                </a:solidFill>
              </a:defRPr>
            </a:lvl6pPr>
            <a:lvl7pPr lvl="6" algn="ctr" rtl="0">
              <a:lnSpc>
                <a:spcPct val="90000"/>
              </a:lnSpc>
              <a:spcBef>
                <a:spcPts val="0"/>
              </a:spcBef>
              <a:spcAft>
                <a:spcPts val="0"/>
              </a:spcAft>
              <a:buClr>
                <a:schemeClr val="lt1"/>
              </a:buClr>
              <a:buSzPts val="1600"/>
              <a:buNone/>
              <a:defRPr sz="1600">
                <a:solidFill>
                  <a:schemeClr val="lt1"/>
                </a:solidFill>
              </a:defRPr>
            </a:lvl7pPr>
            <a:lvl8pPr lvl="7" algn="ctr" rtl="0">
              <a:lnSpc>
                <a:spcPct val="90000"/>
              </a:lnSpc>
              <a:spcBef>
                <a:spcPts val="0"/>
              </a:spcBef>
              <a:spcAft>
                <a:spcPts val="0"/>
              </a:spcAft>
              <a:buClr>
                <a:schemeClr val="lt1"/>
              </a:buClr>
              <a:buSzPts val="1600"/>
              <a:buNone/>
              <a:defRPr sz="1600">
                <a:solidFill>
                  <a:schemeClr val="lt1"/>
                </a:solidFill>
              </a:defRPr>
            </a:lvl8pPr>
            <a:lvl9pPr lvl="8" algn="ctr" rtl="0">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2272"/>
        <p:cNvGrpSpPr/>
        <p:nvPr/>
      </p:nvGrpSpPr>
      <p:grpSpPr>
        <a:xfrm>
          <a:off x="0" y="0"/>
          <a:ext cx="0" cy="0"/>
          <a:chOff x="0" y="0"/>
          <a:chExt cx="0" cy="0"/>
        </a:xfrm>
      </p:grpSpPr>
      <p:sp>
        <p:nvSpPr>
          <p:cNvPr id="2273" name="Google Shape;2273;p214"/>
          <p:cNvSpPr txBox="1">
            <a:spLocks noGrp="1"/>
          </p:cNvSpPr>
          <p:nvPr>
            <p:ph type="subTitle" idx="1"/>
          </p:nvPr>
        </p:nvSpPr>
        <p:spPr>
          <a:xfrm>
            <a:off x="182880" y="2093981"/>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74" name="Google Shape;2274;p214"/>
          <p:cNvSpPr txBox="1">
            <a:spLocks noGrp="1"/>
          </p:cNvSpPr>
          <p:nvPr>
            <p:ph type="subTitle" idx="2"/>
          </p:nvPr>
        </p:nvSpPr>
        <p:spPr>
          <a:xfrm>
            <a:off x="182880" y="3081535"/>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75" name="Google Shape;2275;p214"/>
          <p:cNvSpPr txBox="1">
            <a:spLocks noGrp="1"/>
          </p:cNvSpPr>
          <p:nvPr>
            <p:ph type="subTitle" idx="3"/>
          </p:nvPr>
        </p:nvSpPr>
        <p:spPr>
          <a:xfrm>
            <a:off x="182880" y="1792229"/>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76" name="Google Shape;2276;p214"/>
          <p:cNvSpPr txBox="1">
            <a:spLocks noGrp="1"/>
          </p:cNvSpPr>
          <p:nvPr>
            <p:ph type="subTitle" idx="4"/>
          </p:nvPr>
        </p:nvSpPr>
        <p:spPr>
          <a:xfrm>
            <a:off x="3204900" y="2107632"/>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2277" name="Google Shape;2277;p214"/>
          <p:cNvSpPr txBox="1">
            <a:spLocks noGrp="1"/>
          </p:cNvSpPr>
          <p:nvPr>
            <p:ph type="subTitle" idx="5"/>
          </p:nvPr>
        </p:nvSpPr>
        <p:spPr>
          <a:xfrm>
            <a:off x="3204900" y="3095186"/>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78" name="Google Shape;2278;p214"/>
          <p:cNvSpPr txBox="1">
            <a:spLocks noGrp="1"/>
          </p:cNvSpPr>
          <p:nvPr>
            <p:ph type="subTitle" idx="6"/>
          </p:nvPr>
        </p:nvSpPr>
        <p:spPr>
          <a:xfrm>
            <a:off x="3204900" y="1805878"/>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79" name="Google Shape;2279;p214"/>
          <p:cNvSpPr txBox="1">
            <a:spLocks noGrp="1"/>
          </p:cNvSpPr>
          <p:nvPr>
            <p:ph type="subTitle" idx="7"/>
          </p:nvPr>
        </p:nvSpPr>
        <p:spPr>
          <a:xfrm>
            <a:off x="6227064" y="2105406"/>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2280" name="Google Shape;2280;p214"/>
          <p:cNvSpPr txBox="1">
            <a:spLocks noGrp="1"/>
          </p:cNvSpPr>
          <p:nvPr>
            <p:ph type="subTitle" idx="8"/>
          </p:nvPr>
        </p:nvSpPr>
        <p:spPr>
          <a:xfrm>
            <a:off x="6227064" y="3092960"/>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81" name="Google Shape;2281;p214"/>
          <p:cNvSpPr txBox="1">
            <a:spLocks noGrp="1"/>
          </p:cNvSpPr>
          <p:nvPr>
            <p:ph type="subTitle" idx="9"/>
          </p:nvPr>
        </p:nvSpPr>
        <p:spPr>
          <a:xfrm>
            <a:off x="6227064" y="1803652"/>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2282"/>
        <p:cNvGrpSpPr/>
        <p:nvPr/>
      </p:nvGrpSpPr>
      <p:grpSpPr>
        <a:xfrm>
          <a:off x="0" y="0"/>
          <a:ext cx="0" cy="0"/>
          <a:chOff x="0" y="0"/>
          <a:chExt cx="0" cy="0"/>
        </a:xfrm>
      </p:grpSpPr>
      <p:sp>
        <p:nvSpPr>
          <p:cNvPr id="2283" name="Google Shape;2283;p215"/>
          <p:cNvSpPr txBox="1">
            <a:spLocks noGrp="1"/>
          </p:cNvSpPr>
          <p:nvPr>
            <p:ph type="subTitle" idx="1"/>
          </p:nvPr>
        </p:nvSpPr>
        <p:spPr>
          <a:xfrm>
            <a:off x="914400" y="1106426"/>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2284" name="Google Shape;2284;p215"/>
          <p:cNvSpPr txBox="1">
            <a:spLocks noGrp="1"/>
          </p:cNvSpPr>
          <p:nvPr>
            <p:ph type="subTitle" idx="2"/>
          </p:nvPr>
        </p:nvSpPr>
        <p:spPr>
          <a:xfrm>
            <a:off x="914400" y="2112403"/>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85" name="Google Shape;2285;p215"/>
          <p:cNvSpPr txBox="1">
            <a:spLocks noGrp="1"/>
          </p:cNvSpPr>
          <p:nvPr>
            <p:ph type="subTitle" idx="3"/>
          </p:nvPr>
        </p:nvSpPr>
        <p:spPr>
          <a:xfrm>
            <a:off x="914400" y="777242"/>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86" name="Google Shape;2286;p215"/>
          <p:cNvSpPr txBox="1">
            <a:spLocks noGrp="1"/>
          </p:cNvSpPr>
          <p:nvPr>
            <p:ph type="subTitle" idx="4"/>
          </p:nvPr>
        </p:nvSpPr>
        <p:spPr>
          <a:xfrm>
            <a:off x="914400" y="3136400"/>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2287" name="Google Shape;2287;p215"/>
          <p:cNvSpPr txBox="1">
            <a:spLocks noGrp="1"/>
          </p:cNvSpPr>
          <p:nvPr>
            <p:ph type="subTitle" idx="5"/>
          </p:nvPr>
        </p:nvSpPr>
        <p:spPr>
          <a:xfrm>
            <a:off x="914400" y="4142377"/>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88" name="Google Shape;2288;p215"/>
          <p:cNvSpPr txBox="1">
            <a:spLocks noGrp="1"/>
          </p:cNvSpPr>
          <p:nvPr>
            <p:ph type="subTitle" idx="6"/>
          </p:nvPr>
        </p:nvSpPr>
        <p:spPr>
          <a:xfrm>
            <a:off x="914400" y="2807215"/>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89" name="Google Shape;2289;p215"/>
          <p:cNvSpPr txBox="1">
            <a:spLocks noGrp="1"/>
          </p:cNvSpPr>
          <p:nvPr>
            <p:ph type="subTitle" idx="7"/>
          </p:nvPr>
        </p:nvSpPr>
        <p:spPr>
          <a:xfrm>
            <a:off x="5052300" y="1094927"/>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2290" name="Google Shape;2290;p215"/>
          <p:cNvSpPr txBox="1">
            <a:spLocks noGrp="1"/>
          </p:cNvSpPr>
          <p:nvPr>
            <p:ph type="subTitle" idx="8"/>
          </p:nvPr>
        </p:nvSpPr>
        <p:spPr>
          <a:xfrm>
            <a:off x="5052300" y="2100903"/>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91" name="Google Shape;2291;p215"/>
          <p:cNvSpPr txBox="1">
            <a:spLocks noGrp="1"/>
          </p:cNvSpPr>
          <p:nvPr>
            <p:ph type="subTitle" idx="9"/>
          </p:nvPr>
        </p:nvSpPr>
        <p:spPr>
          <a:xfrm>
            <a:off x="5052300" y="765742"/>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292" name="Google Shape;2292;p215"/>
          <p:cNvSpPr txBox="1">
            <a:spLocks noGrp="1"/>
          </p:cNvSpPr>
          <p:nvPr>
            <p:ph type="subTitle" idx="13"/>
          </p:nvPr>
        </p:nvSpPr>
        <p:spPr>
          <a:xfrm>
            <a:off x="5052300" y="3124900"/>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6000" b="1">
                <a:solidFill>
                  <a:schemeClr val="accent4"/>
                </a:solidFill>
              </a:defRPr>
            </a:lvl2pPr>
            <a:lvl3pPr lvl="2" algn="ctr" rtl="0">
              <a:lnSpc>
                <a:spcPct val="90000"/>
              </a:lnSpc>
              <a:spcBef>
                <a:spcPts val="0"/>
              </a:spcBef>
              <a:spcAft>
                <a:spcPts val="0"/>
              </a:spcAft>
              <a:buClr>
                <a:schemeClr val="accent4"/>
              </a:buClr>
              <a:buSzPts val="6000"/>
              <a:buFont typeface="Arial"/>
              <a:buNone/>
              <a:defRPr sz="6000" b="1">
                <a:solidFill>
                  <a:schemeClr val="accent4"/>
                </a:solidFill>
              </a:defRPr>
            </a:lvl3pPr>
            <a:lvl4pPr lvl="3" algn="ctr" rtl="0">
              <a:lnSpc>
                <a:spcPct val="90000"/>
              </a:lnSpc>
              <a:spcBef>
                <a:spcPts val="0"/>
              </a:spcBef>
              <a:spcAft>
                <a:spcPts val="0"/>
              </a:spcAft>
              <a:buClr>
                <a:schemeClr val="accent4"/>
              </a:buClr>
              <a:buSzPts val="6000"/>
              <a:buFont typeface="Arial"/>
              <a:buNone/>
              <a:defRPr sz="6000" b="1">
                <a:solidFill>
                  <a:schemeClr val="accent4"/>
                </a:solidFill>
              </a:defRPr>
            </a:lvl4pPr>
            <a:lvl5pPr lvl="4" algn="ctr" rtl="0">
              <a:lnSpc>
                <a:spcPct val="90000"/>
              </a:lnSpc>
              <a:spcBef>
                <a:spcPts val="0"/>
              </a:spcBef>
              <a:spcAft>
                <a:spcPts val="0"/>
              </a:spcAft>
              <a:buClr>
                <a:schemeClr val="accent4"/>
              </a:buClr>
              <a:buSzPts val="6000"/>
              <a:buFont typeface="Arial"/>
              <a:buNone/>
              <a:defRPr sz="6000" b="1">
                <a:solidFill>
                  <a:schemeClr val="accent4"/>
                </a:solidFill>
              </a:defRPr>
            </a:lvl5pPr>
            <a:lvl6pPr lvl="5" algn="ctr" rtl="0">
              <a:lnSpc>
                <a:spcPct val="90000"/>
              </a:lnSpc>
              <a:spcBef>
                <a:spcPts val="0"/>
              </a:spcBef>
              <a:spcAft>
                <a:spcPts val="0"/>
              </a:spcAft>
              <a:buClr>
                <a:schemeClr val="accent4"/>
              </a:buClr>
              <a:buSzPts val="6000"/>
              <a:buNone/>
              <a:defRPr sz="6000" b="1">
                <a:solidFill>
                  <a:schemeClr val="accent4"/>
                </a:solidFill>
              </a:defRPr>
            </a:lvl6pPr>
            <a:lvl7pPr lvl="6" algn="ctr" rtl="0">
              <a:lnSpc>
                <a:spcPct val="90000"/>
              </a:lnSpc>
              <a:spcBef>
                <a:spcPts val="0"/>
              </a:spcBef>
              <a:spcAft>
                <a:spcPts val="0"/>
              </a:spcAft>
              <a:buClr>
                <a:schemeClr val="accent4"/>
              </a:buClr>
              <a:buSzPts val="6000"/>
              <a:buNone/>
              <a:defRPr sz="6000" b="1">
                <a:solidFill>
                  <a:schemeClr val="accent4"/>
                </a:solidFill>
              </a:defRPr>
            </a:lvl7pPr>
            <a:lvl8pPr lvl="7" algn="ctr" rtl="0">
              <a:lnSpc>
                <a:spcPct val="90000"/>
              </a:lnSpc>
              <a:spcBef>
                <a:spcPts val="0"/>
              </a:spcBef>
              <a:spcAft>
                <a:spcPts val="0"/>
              </a:spcAft>
              <a:buClr>
                <a:schemeClr val="accent4"/>
              </a:buClr>
              <a:buSzPts val="6000"/>
              <a:buNone/>
              <a:defRPr sz="6000" b="1">
                <a:solidFill>
                  <a:schemeClr val="accent4"/>
                </a:solidFill>
              </a:defRPr>
            </a:lvl8pPr>
            <a:lvl9pPr lvl="8" algn="ctr" rtl="0">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2293" name="Google Shape;2293;p215"/>
          <p:cNvSpPr txBox="1">
            <a:spLocks noGrp="1"/>
          </p:cNvSpPr>
          <p:nvPr>
            <p:ph type="subTitle" idx="14"/>
          </p:nvPr>
        </p:nvSpPr>
        <p:spPr>
          <a:xfrm>
            <a:off x="5052300" y="4130876"/>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2294" name="Google Shape;2294;p215"/>
          <p:cNvSpPr txBox="1">
            <a:spLocks noGrp="1"/>
          </p:cNvSpPr>
          <p:nvPr>
            <p:ph type="subTitle" idx="15"/>
          </p:nvPr>
        </p:nvSpPr>
        <p:spPr>
          <a:xfrm>
            <a:off x="5052300" y="2795715"/>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2295"/>
        <p:cNvGrpSpPr/>
        <p:nvPr/>
      </p:nvGrpSpPr>
      <p:grpSpPr>
        <a:xfrm>
          <a:off x="0" y="0"/>
          <a:ext cx="0" cy="0"/>
          <a:chOff x="0" y="0"/>
          <a:chExt cx="0" cy="0"/>
        </a:xfrm>
      </p:grpSpPr>
      <p:sp>
        <p:nvSpPr>
          <p:cNvPr id="2296" name="Google Shape;2296;p216"/>
          <p:cNvSpPr/>
          <p:nvPr/>
        </p:nvSpPr>
        <p:spPr>
          <a:xfrm>
            <a:off x="4709588" y="1143002"/>
            <a:ext cx="3638700" cy="3410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297" name="Google Shape;2297;p216"/>
          <p:cNvSpPr/>
          <p:nvPr/>
        </p:nvSpPr>
        <p:spPr>
          <a:xfrm>
            <a:off x="804338" y="1143002"/>
            <a:ext cx="3638700" cy="3410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298" name="Google Shape;2298;p216"/>
          <p:cNvCxnSpPr/>
          <p:nvPr/>
        </p:nvCxnSpPr>
        <p:spPr>
          <a:xfrm>
            <a:off x="1164412" y="2906245"/>
            <a:ext cx="2893200" cy="0"/>
          </a:xfrm>
          <a:prstGeom prst="straightConnector1">
            <a:avLst/>
          </a:prstGeom>
          <a:noFill/>
          <a:ln w="9525" cap="rnd" cmpd="sng">
            <a:solidFill>
              <a:schemeClr val="lt2"/>
            </a:solidFill>
            <a:prstDash val="solid"/>
            <a:round/>
            <a:headEnd type="none" w="sm" len="sm"/>
            <a:tailEnd type="none" w="sm" len="sm"/>
          </a:ln>
        </p:spPr>
      </p:cxnSp>
      <p:cxnSp>
        <p:nvCxnSpPr>
          <p:cNvPr id="2299" name="Google Shape;2299;p216"/>
          <p:cNvCxnSpPr/>
          <p:nvPr/>
        </p:nvCxnSpPr>
        <p:spPr>
          <a:xfrm>
            <a:off x="1189753" y="3727747"/>
            <a:ext cx="2893200" cy="0"/>
          </a:xfrm>
          <a:prstGeom prst="straightConnector1">
            <a:avLst/>
          </a:prstGeom>
          <a:noFill/>
          <a:ln w="9525" cap="rnd" cmpd="sng">
            <a:solidFill>
              <a:schemeClr val="lt2"/>
            </a:solidFill>
            <a:prstDash val="solid"/>
            <a:round/>
            <a:headEnd type="none" w="sm" len="sm"/>
            <a:tailEnd type="none" w="sm" len="sm"/>
          </a:ln>
        </p:spPr>
      </p:cxnSp>
      <p:sp>
        <p:nvSpPr>
          <p:cNvPr id="2300" name="Google Shape;2300;p216"/>
          <p:cNvSpPr txBox="1">
            <a:spLocks noGrp="1"/>
          </p:cNvSpPr>
          <p:nvPr>
            <p:ph type="subTitle" idx="1"/>
          </p:nvPr>
        </p:nvSpPr>
        <p:spPr>
          <a:xfrm>
            <a:off x="1101413" y="1548454"/>
            <a:ext cx="3019200" cy="342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301" name="Google Shape;2301;p216"/>
          <p:cNvSpPr txBox="1">
            <a:spLocks noGrp="1"/>
          </p:cNvSpPr>
          <p:nvPr>
            <p:ph type="subTitle" idx="2"/>
          </p:nvPr>
        </p:nvSpPr>
        <p:spPr>
          <a:xfrm>
            <a:off x="1101412" y="2260856"/>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02" name="Google Shape;2302;p216"/>
          <p:cNvSpPr txBox="1">
            <a:spLocks noGrp="1"/>
          </p:cNvSpPr>
          <p:nvPr>
            <p:ph type="subTitle" idx="3"/>
          </p:nvPr>
        </p:nvSpPr>
        <p:spPr>
          <a:xfrm>
            <a:off x="1101415" y="3083819"/>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03" name="Google Shape;2303;p216"/>
          <p:cNvSpPr txBox="1">
            <a:spLocks noGrp="1"/>
          </p:cNvSpPr>
          <p:nvPr>
            <p:ph type="subTitle" idx="4"/>
          </p:nvPr>
        </p:nvSpPr>
        <p:spPr>
          <a:xfrm>
            <a:off x="1101415" y="3897635"/>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04" name="Google Shape;2304;p216"/>
          <p:cNvSpPr/>
          <p:nvPr/>
        </p:nvSpPr>
        <p:spPr>
          <a:xfrm rot="5400000">
            <a:off x="4367039" y="1710754"/>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05" name="Google Shape;2305;p216"/>
          <p:cNvSpPr/>
          <p:nvPr/>
        </p:nvSpPr>
        <p:spPr>
          <a:xfrm rot="5400000">
            <a:off x="461805" y="171075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06" name="Google Shape;2306;p216"/>
          <p:cNvSpPr txBox="1">
            <a:spLocks noGrp="1"/>
          </p:cNvSpPr>
          <p:nvPr>
            <p:ph type="title"/>
          </p:nvPr>
        </p:nvSpPr>
        <p:spPr>
          <a:xfrm>
            <a:off x="804338" y="0"/>
            <a:ext cx="75441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2307" name="Google Shape;2307;p216"/>
          <p:cNvCxnSpPr/>
          <p:nvPr/>
        </p:nvCxnSpPr>
        <p:spPr>
          <a:xfrm>
            <a:off x="5069662" y="2906245"/>
            <a:ext cx="2893200" cy="0"/>
          </a:xfrm>
          <a:prstGeom prst="straightConnector1">
            <a:avLst/>
          </a:prstGeom>
          <a:noFill/>
          <a:ln w="9525" cap="rnd" cmpd="sng">
            <a:solidFill>
              <a:schemeClr val="lt2"/>
            </a:solidFill>
            <a:prstDash val="solid"/>
            <a:round/>
            <a:headEnd type="none" w="sm" len="sm"/>
            <a:tailEnd type="none" w="sm" len="sm"/>
          </a:ln>
        </p:spPr>
      </p:cxnSp>
      <p:cxnSp>
        <p:nvCxnSpPr>
          <p:cNvPr id="2308" name="Google Shape;2308;p216"/>
          <p:cNvCxnSpPr/>
          <p:nvPr/>
        </p:nvCxnSpPr>
        <p:spPr>
          <a:xfrm>
            <a:off x="5095003" y="3727747"/>
            <a:ext cx="2893200" cy="0"/>
          </a:xfrm>
          <a:prstGeom prst="straightConnector1">
            <a:avLst/>
          </a:prstGeom>
          <a:noFill/>
          <a:ln w="9525" cap="rnd" cmpd="sng">
            <a:solidFill>
              <a:schemeClr val="lt2"/>
            </a:solidFill>
            <a:prstDash val="solid"/>
            <a:round/>
            <a:headEnd type="none" w="sm" len="sm"/>
            <a:tailEnd type="none" w="sm" len="sm"/>
          </a:ln>
        </p:spPr>
      </p:cxnSp>
      <p:sp>
        <p:nvSpPr>
          <p:cNvPr id="2309" name="Google Shape;2309;p216"/>
          <p:cNvSpPr txBox="1">
            <a:spLocks noGrp="1"/>
          </p:cNvSpPr>
          <p:nvPr>
            <p:ph type="subTitle" idx="5"/>
          </p:nvPr>
        </p:nvSpPr>
        <p:spPr>
          <a:xfrm>
            <a:off x="5006663" y="1548454"/>
            <a:ext cx="3019200" cy="342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310" name="Google Shape;2310;p216"/>
          <p:cNvSpPr txBox="1">
            <a:spLocks noGrp="1"/>
          </p:cNvSpPr>
          <p:nvPr>
            <p:ph type="subTitle" idx="6"/>
          </p:nvPr>
        </p:nvSpPr>
        <p:spPr>
          <a:xfrm>
            <a:off x="5006537" y="2260856"/>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11" name="Google Shape;2311;p216"/>
          <p:cNvSpPr txBox="1">
            <a:spLocks noGrp="1"/>
          </p:cNvSpPr>
          <p:nvPr>
            <p:ph type="subTitle" idx="7"/>
          </p:nvPr>
        </p:nvSpPr>
        <p:spPr>
          <a:xfrm>
            <a:off x="5006540" y="3083819"/>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12" name="Google Shape;2312;p216"/>
          <p:cNvSpPr txBox="1">
            <a:spLocks noGrp="1"/>
          </p:cNvSpPr>
          <p:nvPr>
            <p:ph type="subTitle" idx="8"/>
          </p:nvPr>
        </p:nvSpPr>
        <p:spPr>
          <a:xfrm>
            <a:off x="5006540" y="3897635"/>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2313"/>
        <p:cNvGrpSpPr/>
        <p:nvPr/>
      </p:nvGrpSpPr>
      <p:grpSpPr>
        <a:xfrm>
          <a:off x="0" y="0"/>
          <a:ext cx="0" cy="0"/>
          <a:chOff x="0" y="0"/>
          <a:chExt cx="0" cy="0"/>
        </a:xfrm>
      </p:grpSpPr>
      <p:sp>
        <p:nvSpPr>
          <p:cNvPr id="2314" name="Google Shape;2314;p217"/>
          <p:cNvSpPr/>
          <p:nvPr/>
        </p:nvSpPr>
        <p:spPr>
          <a:xfrm>
            <a:off x="447050" y="1123953"/>
            <a:ext cx="26145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15" name="Google Shape;2315;p217"/>
          <p:cNvSpPr/>
          <p:nvPr/>
        </p:nvSpPr>
        <p:spPr>
          <a:xfrm>
            <a:off x="3252059" y="1123953"/>
            <a:ext cx="26730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16" name="Google Shape;2316;p217"/>
          <p:cNvSpPr/>
          <p:nvPr/>
        </p:nvSpPr>
        <p:spPr>
          <a:xfrm>
            <a:off x="6091383" y="1123953"/>
            <a:ext cx="26145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17" name="Google Shape;2317;p217"/>
          <p:cNvSpPr txBox="1">
            <a:spLocks noGrp="1"/>
          </p:cNvSpPr>
          <p:nvPr>
            <p:ph type="subTitle" idx="1"/>
          </p:nvPr>
        </p:nvSpPr>
        <p:spPr>
          <a:xfrm>
            <a:off x="6260950" y="3569019"/>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18" name="Google Shape;2318;p217"/>
          <p:cNvSpPr txBox="1">
            <a:spLocks noGrp="1"/>
          </p:cNvSpPr>
          <p:nvPr>
            <p:ph type="subTitle" idx="2"/>
          </p:nvPr>
        </p:nvSpPr>
        <p:spPr>
          <a:xfrm>
            <a:off x="3447850" y="3567394"/>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19" name="Google Shape;2319;p217"/>
          <p:cNvSpPr txBox="1">
            <a:spLocks noGrp="1"/>
          </p:cNvSpPr>
          <p:nvPr>
            <p:ph type="subTitle" idx="3"/>
          </p:nvPr>
        </p:nvSpPr>
        <p:spPr>
          <a:xfrm>
            <a:off x="594975" y="3567394"/>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20" name="Google Shape;2320;p217"/>
          <p:cNvSpPr/>
          <p:nvPr/>
        </p:nvSpPr>
        <p:spPr>
          <a:xfrm rot="5400000">
            <a:off x="104364" y="1675503"/>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21" name="Google Shape;2321;p217"/>
          <p:cNvSpPr/>
          <p:nvPr/>
        </p:nvSpPr>
        <p:spPr>
          <a:xfrm rot="5400000">
            <a:off x="2909444" y="175170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22" name="Google Shape;2322;p217"/>
          <p:cNvSpPr/>
          <p:nvPr/>
        </p:nvSpPr>
        <p:spPr>
          <a:xfrm rot="5400000">
            <a:off x="5748851" y="1751704"/>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323" name="Google Shape;2323;p217"/>
          <p:cNvSpPr txBox="1">
            <a:spLocks noGrp="1"/>
          </p:cNvSpPr>
          <p:nvPr>
            <p:ph type="subTitle" idx="4"/>
          </p:nvPr>
        </p:nvSpPr>
        <p:spPr>
          <a:xfrm>
            <a:off x="579627"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324" name="Google Shape;2324;p217"/>
          <p:cNvSpPr txBox="1">
            <a:spLocks noGrp="1"/>
          </p:cNvSpPr>
          <p:nvPr>
            <p:ph type="subTitle" idx="5"/>
          </p:nvPr>
        </p:nvSpPr>
        <p:spPr>
          <a:xfrm>
            <a:off x="3443265"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2325" name="Google Shape;2325;p217"/>
          <p:cNvCxnSpPr/>
          <p:nvPr/>
        </p:nvCxnSpPr>
        <p:spPr>
          <a:xfrm>
            <a:off x="6324927" y="2774360"/>
            <a:ext cx="2095200" cy="0"/>
          </a:xfrm>
          <a:prstGeom prst="straightConnector1">
            <a:avLst/>
          </a:prstGeom>
          <a:noFill/>
          <a:ln w="9525" cap="rnd" cmpd="sng">
            <a:solidFill>
              <a:schemeClr val="lt2"/>
            </a:solidFill>
            <a:prstDash val="solid"/>
            <a:round/>
            <a:headEnd type="none" w="sm" len="sm"/>
            <a:tailEnd type="none" w="sm" len="sm"/>
          </a:ln>
        </p:spPr>
      </p:cxnSp>
      <p:cxnSp>
        <p:nvCxnSpPr>
          <p:cNvPr id="2326" name="Google Shape;2326;p217"/>
          <p:cNvCxnSpPr/>
          <p:nvPr/>
        </p:nvCxnSpPr>
        <p:spPr>
          <a:xfrm>
            <a:off x="6324929" y="3541310"/>
            <a:ext cx="2095200" cy="0"/>
          </a:xfrm>
          <a:prstGeom prst="straightConnector1">
            <a:avLst/>
          </a:prstGeom>
          <a:noFill/>
          <a:ln w="9525" cap="rnd" cmpd="sng">
            <a:solidFill>
              <a:schemeClr val="lt2"/>
            </a:solidFill>
            <a:prstDash val="solid"/>
            <a:round/>
            <a:headEnd type="none" w="sm" len="sm"/>
            <a:tailEnd type="none" w="sm" len="sm"/>
          </a:ln>
        </p:spPr>
      </p:cxnSp>
      <p:sp>
        <p:nvSpPr>
          <p:cNvPr id="2327" name="Google Shape;2327;p217"/>
          <p:cNvSpPr txBox="1">
            <a:spLocks noGrp="1"/>
          </p:cNvSpPr>
          <p:nvPr>
            <p:ph type="subTitle" idx="6"/>
          </p:nvPr>
        </p:nvSpPr>
        <p:spPr>
          <a:xfrm>
            <a:off x="6248227"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2328" name="Google Shape;2328;p217"/>
          <p:cNvSpPr txBox="1">
            <a:spLocks noGrp="1"/>
          </p:cNvSpPr>
          <p:nvPr>
            <p:ph type="subTitle" idx="7"/>
          </p:nvPr>
        </p:nvSpPr>
        <p:spPr>
          <a:xfrm>
            <a:off x="6260950" y="2022858"/>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29" name="Google Shape;2329;p217"/>
          <p:cNvSpPr txBox="1">
            <a:spLocks noGrp="1"/>
          </p:cNvSpPr>
          <p:nvPr>
            <p:ph type="subTitle" idx="8"/>
          </p:nvPr>
        </p:nvSpPr>
        <p:spPr>
          <a:xfrm>
            <a:off x="6260950" y="2796610"/>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330" name="Google Shape;2330;p217"/>
          <p:cNvCxnSpPr/>
          <p:nvPr/>
        </p:nvCxnSpPr>
        <p:spPr>
          <a:xfrm>
            <a:off x="3511827" y="2772735"/>
            <a:ext cx="2095200" cy="0"/>
          </a:xfrm>
          <a:prstGeom prst="straightConnector1">
            <a:avLst/>
          </a:prstGeom>
          <a:noFill/>
          <a:ln w="9525" cap="rnd" cmpd="sng">
            <a:solidFill>
              <a:schemeClr val="lt2"/>
            </a:solidFill>
            <a:prstDash val="solid"/>
            <a:round/>
            <a:headEnd type="none" w="sm" len="sm"/>
            <a:tailEnd type="none" w="sm" len="sm"/>
          </a:ln>
        </p:spPr>
      </p:cxnSp>
      <p:cxnSp>
        <p:nvCxnSpPr>
          <p:cNvPr id="2331" name="Google Shape;2331;p217"/>
          <p:cNvCxnSpPr/>
          <p:nvPr/>
        </p:nvCxnSpPr>
        <p:spPr>
          <a:xfrm>
            <a:off x="3511829" y="3539685"/>
            <a:ext cx="2095200" cy="0"/>
          </a:xfrm>
          <a:prstGeom prst="straightConnector1">
            <a:avLst/>
          </a:prstGeom>
          <a:noFill/>
          <a:ln w="9525" cap="rnd" cmpd="sng">
            <a:solidFill>
              <a:schemeClr val="lt2"/>
            </a:solidFill>
            <a:prstDash val="solid"/>
            <a:round/>
            <a:headEnd type="none" w="sm" len="sm"/>
            <a:tailEnd type="none" w="sm" len="sm"/>
          </a:ln>
        </p:spPr>
      </p:cxnSp>
      <p:sp>
        <p:nvSpPr>
          <p:cNvPr id="2332" name="Google Shape;2332;p217"/>
          <p:cNvSpPr txBox="1">
            <a:spLocks noGrp="1"/>
          </p:cNvSpPr>
          <p:nvPr>
            <p:ph type="subTitle" idx="9"/>
          </p:nvPr>
        </p:nvSpPr>
        <p:spPr>
          <a:xfrm>
            <a:off x="3447850" y="2021233"/>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33" name="Google Shape;2333;p217"/>
          <p:cNvSpPr txBox="1">
            <a:spLocks noGrp="1"/>
          </p:cNvSpPr>
          <p:nvPr>
            <p:ph type="subTitle" idx="13"/>
          </p:nvPr>
        </p:nvSpPr>
        <p:spPr>
          <a:xfrm>
            <a:off x="3447850" y="2794985"/>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2334" name="Google Shape;2334;p217"/>
          <p:cNvCxnSpPr/>
          <p:nvPr/>
        </p:nvCxnSpPr>
        <p:spPr>
          <a:xfrm>
            <a:off x="658952" y="2772735"/>
            <a:ext cx="2095200" cy="0"/>
          </a:xfrm>
          <a:prstGeom prst="straightConnector1">
            <a:avLst/>
          </a:prstGeom>
          <a:noFill/>
          <a:ln w="9525" cap="rnd" cmpd="sng">
            <a:solidFill>
              <a:schemeClr val="lt2"/>
            </a:solidFill>
            <a:prstDash val="solid"/>
            <a:round/>
            <a:headEnd type="none" w="sm" len="sm"/>
            <a:tailEnd type="none" w="sm" len="sm"/>
          </a:ln>
        </p:spPr>
      </p:cxnSp>
      <p:cxnSp>
        <p:nvCxnSpPr>
          <p:cNvPr id="2335" name="Google Shape;2335;p217"/>
          <p:cNvCxnSpPr/>
          <p:nvPr/>
        </p:nvCxnSpPr>
        <p:spPr>
          <a:xfrm>
            <a:off x="658954" y="3539685"/>
            <a:ext cx="2095200" cy="0"/>
          </a:xfrm>
          <a:prstGeom prst="straightConnector1">
            <a:avLst/>
          </a:prstGeom>
          <a:noFill/>
          <a:ln w="9525" cap="rnd" cmpd="sng">
            <a:solidFill>
              <a:schemeClr val="lt2"/>
            </a:solidFill>
            <a:prstDash val="solid"/>
            <a:round/>
            <a:headEnd type="none" w="sm" len="sm"/>
            <a:tailEnd type="none" w="sm" len="sm"/>
          </a:ln>
        </p:spPr>
      </p:cxnSp>
      <p:sp>
        <p:nvSpPr>
          <p:cNvPr id="2336" name="Google Shape;2336;p217"/>
          <p:cNvSpPr txBox="1">
            <a:spLocks noGrp="1"/>
          </p:cNvSpPr>
          <p:nvPr>
            <p:ph type="subTitle" idx="14"/>
          </p:nvPr>
        </p:nvSpPr>
        <p:spPr>
          <a:xfrm>
            <a:off x="594975" y="2021233"/>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37" name="Google Shape;2337;p217"/>
          <p:cNvSpPr txBox="1">
            <a:spLocks noGrp="1"/>
          </p:cNvSpPr>
          <p:nvPr>
            <p:ph type="subTitle" idx="15"/>
          </p:nvPr>
        </p:nvSpPr>
        <p:spPr>
          <a:xfrm>
            <a:off x="594975" y="2794985"/>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338" name="Google Shape;2338;p217"/>
          <p:cNvSpPr txBox="1">
            <a:spLocks noGrp="1"/>
          </p:cNvSpPr>
          <p:nvPr>
            <p:ph type="title"/>
          </p:nvPr>
        </p:nvSpPr>
        <p:spPr>
          <a:xfrm>
            <a:off x="456425" y="0"/>
            <a:ext cx="8249400" cy="11241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2339"/>
        <p:cNvGrpSpPr/>
        <p:nvPr/>
      </p:nvGrpSpPr>
      <p:grpSpPr>
        <a:xfrm>
          <a:off x="0" y="0"/>
          <a:ext cx="0" cy="0"/>
          <a:chOff x="0" y="0"/>
          <a:chExt cx="0" cy="0"/>
        </a:xfrm>
      </p:grpSpPr>
      <p:grpSp>
        <p:nvGrpSpPr>
          <p:cNvPr id="2340" name="Google Shape;2340;p218"/>
          <p:cNvGrpSpPr/>
          <p:nvPr/>
        </p:nvGrpSpPr>
        <p:grpSpPr>
          <a:xfrm rot="-5400000" flipH="1">
            <a:off x="5969674" y="1920077"/>
            <a:ext cx="120037" cy="1042515"/>
            <a:chOff x="8582641" y="8238480"/>
            <a:chExt cx="320100" cy="2780040"/>
          </a:xfrm>
        </p:grpSpPr>
        <p:cxnSp>
          <p:nvCxnSpPr>
            <p:cNvPr id="2341" name="Google Shape;2341;p21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2" name="Google Shape;2342;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43" name="Google Shape;2343;p218"/>
          <p:cNvGrpSpPr/>
          <p:nvPr/>
        </p:nvGrpSpPr>
        <p:grpSpPr>
          <a:xfrm rot="5400000">
            <a:off x="3043283" y="1907609"/>
            <a:ext cx="120037" cy="1042515"/>
            <a:chOff x="8582641" y="8238480"/>
            <a:chExt cx="320100" cy="2780040"/>
          </a:xfrm>
        </p:grpSpPr>
        <p:cxnSp>
          <p:nvCxnSpPr>
            <p:cNvPr id="2344" name="Google Shape;2344;p21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5" name="Google Shape;2345;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46" name="Google Shape;2346;p218"/>
          <p:cNvGrpSpPr/>
          <p:nvPr/>
        </p:nvGrpSpPr>
        <p:grpSpPr>
          <a:xfrm>
            <a:off x="4520727" y="3278902"/>
            <a:ext cx="120038" cy="1042515"/>
            <a:chOff x="8582641" y="8238480"/>
            <a:chExt cx="320100" cy="2780040"/>
          </a:xfrm>
        </p:grpSpPr>
        <p:cxnSp>
          <p:nvCxnSpPr>
            <p:cNvPr id="2347" name="Google Shape;2347;p21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48" name="Google Shape;2348;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49" name="Google Shape;2349;p218"/>
          <p:cNvGrpSpPr/>
          <p:nvPr/>
        </p:nvGrpSpPr>
        <p:grpSpPr>
          <a:xfrm rot="10800000" flipH="1">
            <a:off x="4520727" y="414442"/>
            <a:ext cx="120038" cy="1042515"/>
            <a:chOff x="8582641" y="8238480"/>
            <a:chExt cx="320100" cy="2780040"/>
          </a:xfrm>
        </p:grpSpPr>
        <p:cxnSp>
          <p:nvCxnSpPr>
            <p:cNvPr id="2350" name="Google Shape;2350;p21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51" name="Google Shape;2351;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52" name="Google Shape;2352;p218"/>
          <p:cNvGrpSpPr/>
          <p:nvPr/>
        </p:nvGrpSpPr>
        <p:grpSpPr>
          <a:xfrm flipH="1">
            <a:off x="3227107" y="1057304"/>
            <a:ext cx="2689653" cy="2742926"/>
            <a:chOff x="2466726" y="-956149"/>
            <a:chExt cx="10032274" cy="10058401"/>
          </a:xfrm>
        </p:grpSpPr>
        <p:sp>
          <p:nvSpPr>
            <p:cNvPr id="2353" name="Google Shape;2353;p218"/>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354" name="Google Shape;2354;p218"/>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355" name="Google Shape;2355;p218"/>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2356" name="Google Shape;2356;p218"/>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2357" name="Google Shape;2357;p218"/>
          <p:cNvSpPr txBox="1">
            <a:spLocks noGrp="1"/>
          </p:cNvSpPr>
          <p:nvPr>
            <p:ph type="subTitle" idx="1"/>
          </p:nvPr>
        </p:nvSpPr>
        <p:spPr>
          <a:xfrm>
            <a:off x="429768" y="2377445"/>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58" name="Google Shape;2358;p218"/>
          <p:cNvSpPr txBox="1">
            <a:spLocks noGrp="1"/>
          </p:cNvSpPr>
          <p:nvPr>
            <p:ph type="subTitle" idx="2"/>
          </p:nvPr>
        </p:nvSpPr>
        <p:spPr>
          <a:xfrm>
            <a:off x="429768" y="2441454"/>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59" name="Google Shape;2359;p218"/>
          <p:cNvSpPr txBox="1">
            <a:spLocks noGrp="1"/>
          </p:cNvSpPr>
          <p:nvPr>
            <p:ph type="subTitle" idx="3"/>
          </p:nvPr>
        </p:nvSpPr>
        <p:spPr>
          <a:xfrm>
            <a:off x="4745736" y="41148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60" name="Google Shape;2360;p218"/>
          <p:cNvSpPr txBox="1">
            <a:spLocks noGrp="1"/>
          </p:cNvSpPr>
          <p:nvPr>
            <p:ph type="subTitle" idx="4"/>
          </p:nvPr>
        </p:nvSpPr>
        <p:spPr>
          <a:xfrm>
            <a:off x="4748136" y="475489"/>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61" name="Google Shape;2361;p218"/>
          <p:cNvSpPr txBox="1">
            <a:spLocks noGrp="1"/>
          </p:cNvSpPr>
          <p:nvPr>
            <p:ph type="subTitle" idx="5"/>
          </p:nvPr>
        </p:nvSpPr>
        <p:spPr>
          <a:xfrm>
            <a:off x="4745736" y="420625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62" name="Google Shape;2362;p218"/>
          <p:cNvSpPr txBox="1">
            <a:spLocks noGrp="1"/>
          </p:cNvSpPr>
          <p:nvPr>
            <p:ph type="subTitle" idx="6"/>
          </p:nvPr>
        </p:nvSpPr>
        <p:spPr>
          <a:xfrm>
            <a:off x="4745736" y="427025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63" name="Google Shape;2363;p218"/>
          <p:cNvSpPr txBox="1">
            <a:spLocks noGrp="1"/>
          </p:cNvSpPr>
          <p:nvPr>
            <p:ph type="subTitle" idx="7"/>
          </p:nvPr>
        </p:nvSpPr>
        <p:spPr>
          <a:xfrm>
            <a:off x="6638544" y="2386590"/>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64" name="Google Shape;2364;p218"/>
          <p:cNvSpPr txBox="1">
            <a:spLocks noGrp="1"/>
          </p:cNvSpPr>
          <p:nvPr>
            <p:ph type="subTitle" idx="8"/>
          </p:nvPr>
        </p:nvSpPr>
        <p:spPr>
          <a:xfrm>
            <a:off x="6638544" y="245059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2365"/>
        <p:cNvGrpSpPr/>
        <p:nvPr/>
      </p:nvGrpSpPr>
      <p:grpSpPr>
        <a:xfrm>
          <a:off x="0" y="0"/>
          <a:ext cx="0" cy="0"/>
          <a:chOff x="0" y="0"/>
          <a:chExt cx="0" cy="0"/>
        </a:xfrm>
      </p:grpSpPr>
      <p:grpSp>
        <p:nvGrpSpPr>
          <p:cNvPr id="2366" name="Google Shape;2366;p219"/>
          <p:cNvGrpSpPr/>
          <p:nvPr/>
        </p:nvGrpSpPr>
        <p:grpSpPr>
          <a:xfrm rot="-5400000" flipH="1">
            <a:off x="5969674" y="1920077"/>
            <a:ext cx="120037" cy="1042515"/>
            <a:chOff x="8582641" y="8238480"/>
            <a:chExt cx="320100" cy="2780040"/>
          </a:xfrm>
        </p:grpSpPr>
        <p:cxnSp>
          <p:nvCxnSpPr>
            <p:cNvPr id="2367" name="Google Shape;2367;p21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68" name="Google Shape;2368;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69" name="Google Shape;2369;p219"/>
          <p:cNvGrpSpPr/>
          <p:nvPr/>
        </p:nvGrpSpPr>
        <p:grpSpPr>
          <a:xfrm rot="5400000">
            <a:off x="3043283" y="1907609"/>
            <a:ext cx="120037" cy="1042515"/>
            <a:chOff x="8582641" y="8238480"/>
            <a:chExt cx="320100" cy="2780040"/>
          </a:xfrm>
        </p:grpSpPr>
        <p:cxnSp>
          <p:nvCxnSpPr>
            <p:cNvPr id="2370" name="Google Shape;2370;p21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71" name="Google Shape;2371;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72" name="Google Shape;2372;p219"/>
          <p:cNvGrpSpPr/>
          <p:nvPr/>
        </p:nvGrpSpPr>
        <p:grpSpPr>
          <a:xfrm>
            <a:off x="4520727" y="3278902"/>
            <a:ext cx="120038" cy="1042515"/>
            <a:chOff x="8582641" y="8238480"/>
            <a:chExt cx="320100" cy="2780040"/>
          </a:xfrm>
        </p:grpSpPr>
        <p:cxnSp>
          <p:nvCxnSpPr>
            <p:cNvPr id="2373" name="Google Shape;2373;p21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74" name="Google Shape;2374;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75" name="Google Shape;2375;p219"/>
          <p:cNvGrpSpPr/>
          <p:nvPr/>
        </p:nvGrpSpPr>
        <p:grpSpPr>
          <a:xfrm rot="10800000" flipH="1">
            <a:off x="4520727" y="414442"/>
            <a:ext cx="120038" cy="1042515"/>
            <a:chOff x="8582641" y="8238480"/>
            <a:chExt cx="320100" cy="2780040"/>
          </a:xfrm>
        </p:grpSpPr>
        <p:cxnSp>
          <p:nvCxnSpPr>
            <p:cNvPr id="2376" name="Google Shape;2376;p21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77" name="Google Shape;2377;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78" name="Google Shape;2378;p219"/>
          <p:cNvGrpSpPr/>
          <p:nvPr/>
        </p:nvGrpSpPr>
        <p:grpSpPr>
          <a:xfrm flipH="1">
            <a:off x="3227107" y="1057391"/>
            <a:ext cx="2689653" cy="2742926"/>
            <a:chOff x="2466726" y="-956149"/>
            <a:chExt cx="10032274" cy="10058401"/>
          </a:xfrm>
        </p:grpSpPr>
        <p:sp>
          <p:nvSpPr>
            <p:cNvPr id="2379" name="Google Shape;2379;p219"/>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80" name="Google Shape;2380;p219"/>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81" name="Google Shape;2381;p219"/>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2382" name="Google Shape;2382;p219"/>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2383" name="Google Shape;2383;p219"/>
          <p:cNvSpPr txBox="1">
            <a:spLocks noGrp="1"/>
          </p:cNvSpPr>
          <p:nvPr>
            <p:ph type="subTitle" idx="1"/>
          </p:nvPr>
        </p:nvSpPr>
        <p:spPr>
          <a:xfrm>
            <a:off x="429768" y="2377445"/>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84" name="Google Shape;2384;p219"/>
          <p:cNvSpPr txBox="1">
            <a:spLocks noGrp="1"/>
          </p:cNvSpPr>
          <p:nvPr>
            <p:ph type="subTitle" idx="2"/>
          </p:nvPr>
        </p:nvSpPr>
        <p:spPr>
          <a:xfrm>
            <a:off x="429768" y="2441454"/>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85" name="Google Shape;2385;p219"/>
          <p:cNvSpPr txBox="1">
            <a:spLocks noGrp="1"/>
          </p:cNvSpPr>
          <p:nvPr>
            <p:ph type="subTitle" idx="3"/>
          </p:nvPr>
        </p:nvSpPr>
        <p:spPr>
          <a:xfrm>
            <a:off x="4745736" y="41148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86" name="Google Shape;2386;p219"/>
          <p:cNvSpPr txBox="1">
            <a:spLocks noGrp="1"/>
          </p:cNvSpPr>
          <p:nvPr>
            <p:ph type="subTitle" idx="4"/>
          </p:nvPr>
        </p:nvSpPr>
        <p:spPr>
          <a:xfrm>
            <a:off x="4748136" y="475489"/>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87" name="Google Shape;2387;p219"/>
          <p:cNvSpPr txBox="1">
            <a:spLocks noGrp="1"/>
          </p:cNvSpPr>
          <p:nvPr>
            <p:ph type="subTitle" idx="5"/>
          </p:nvPr>
        </p:nvSpPr>
        <p:spPr>
          <a:xfrm>
            <a:off x="4745736" y="420625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88" name="Google Shape;2388;p219"/>
          <p:cNvSpPr txBox="1">
            <a:spLocks noGrp="1"/>
          </p:cNvSpPr>
          <p:nvPr>
            <p:ph type="subTitle" idx="6"/>
          </p:nvPr>
        </p:nvSpPr>
        <p:spPr>
          <a:xfrm>
            <a:off x="4745736" y="427025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389" name="Google Shape;2389;p219"/>
          <p:cNvSpPr txBox="1">
            <a:spLocks noGrp="1"/>
          </p:cNvSpPr>
          <p:nvPr>
            <p:ph type="subTitle" idx="7"/>
          </p:nvPr>
        </p:nvSpPr>
        <p:spPr>
          <a:xfrm>
            <a:off x="6638544" y="2386590"/>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390" name="Google Shape;2390;p219"/>
          <p:cNvSpPr txBox="1">
            <a:spLocks noGrp="1"/>
          </p:cNvSpPr>
          <p:nvPr>
            <p:ph type="subTitle" idx="8"/>
          </p:nvPr>
        </p:nvSpPr>
        <p:spPr>
          <a:xfrm>
            <a:off x="6638544" y="245059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2391"/>
        <p:cNvGrpSpPr/>
        <p:nvPr/>
      </p:nvGrpSpPr>
      <p:grpSpPr>
        <a:xfrm>
          <a:off x="0" y="0"/>
          <a:ext cx="0" cy="0"/>
          <a:chOff x="0" y="0"/>
          <a:chExt cx="0" cy="0"/>
        </a:xfrm>
      </p:grpSpPr>
      <p:grpSp>
        <p:nvGrpSpPr>
          <p:cNvPr id="2392" name="Google Shape;2392;p220"/>
          <p:cNvGrpSpPr/>
          <p:nvPr/>
        </p:nvGrpSpPr>
        <p:grpSpPr>
          <a:xfrm rot="-5400000" flipH="1">
            <a:off x="5918107" y="2687027"/>
            <a:ext cx="120037" cy="1042515"/>
            <a:chOff x="8582641" y="8238480"/>
            <a:chExt cx="320100" cy="2780040"/>
          </a:xfrm>
        </p:grpSpPr>
        <p:cxnSp>
          <p:nvCxnSpPr>
            <p:cNvPr id="2393" name="Google Shape;2393;p22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94" name="Google Shape;2394;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95" name="Google Shape;2395;p220"/>
          <p:cNvGrpSpPr/>
          <p:nvPr/>
        </p:nvGrpSpPr>
        <p:grpSpPr>
          <a:xfrm rot="10800000" flipH="1">
            <a:off x="4520727" y="728767"/>
            <a:ext cx="120038" cy="1042515"/>
            <a:chOff x="8582641" y="8238480"/>
            <a:chExt cx="320100" cy="2780040"/>
          </a:xfrm>
        </p:grpSpPr>
        <p:cxnSp>
          <p:nvCxnSpPr>
            <p:cNvPr id="2396" name="Google Shape;2396;p22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397" name="Google Shape;2397;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398" name="Google Shape;2398;p220"/>
          <p:cNvGrpSpPr/>
          <p:nvPr/>
        </p:nvGrpSpPr>
        <p:grpSpPr>
          <a:xfrm rot="5400000">
            <a:off x="3106245" y="2687027"/>
            <a:ext cx="120037" cy="1042515"/>
            <a:chOff x="8582641" y="8238480"/>
            <a:chExt cx="320100" cy="2780040"/>
          </a:xfrm>
        </p:grpSpPr>
        <p:cxnSp>
          <p:nvCxnSpPr>
            <p:cNvPr id="2399" name="Google Shape;2399;p22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400" name="Google Shape;2400;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01" name="Google Shape;2401;p220"/>
          <p:cNvGrpSpPr/>
          <p:nvPr/>
        </p:nvGrpSpPr>
        <p:grpSpPr>
          <a:xfrm>
            <a:off x="3197243" y="1371645"/>
            <a:ext cx="2749076" cy="2743473"/>
            <a:chOff x="2779615" y="736954"/>
            <a:chExt cx="4778508" cy="4767941"/>
          </a:xfrm>
        </p:grpSpPr>
        <p:sp>
          <p:nvSpPr>
            <p:cNvPr id="2402" name="Google Shape;2402;p220"/>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403" name="Google Shape;2403;p220"/>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404" name="Google Shape;2404;p220"/>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2405" name="Google Shape;2405;p220"/>
          <p:cNvSpPr txBox="1">
            <a:spLocks noGrp="1"/>
          </p:cNvSpPr>
          <p:nvPr>
            <p:ph type="subTitle" idx="1"/>
          </p:nvPr>
        </p:nvSpPr>
        <p:spPr>
          <a:xfrm>
            <a:off x="429768" y="3139448"/>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06" name="Google Shape;2406;p220"/>
          <p:cNvSpPr txBox="1">
            <a:spLocks noGrp="1"/>
          </p:cNvSpPr>
          <p:nvPr>
            <p:ph type="subTitle" idx="2"/>
          </p:nvPr>
        </p:nvSpPr>
        <p:spPr>
          <a:xfrm>
            <a:off x="429768" y="3203456"/>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07" name="Google Shape;2407;p220"/>
          <p:cNvSpPr txBox="1">
            <a:spLocks noGrp="1"/>
          </p:cNvSpPr>
          <p:nvPr>
            <p:ph type="subTitle" idx="3"/>
          </p:nvPr>
        </p:nvSpPr>
        <p:spPr>
          <a:xfrm>
            <a:off x="4745736" y="716282"/>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08" name="Google Shape;2408;p220"/>
          <p:cNvSpPr txBox="1">
            <a:spLocks noGrp="1"/>
          </p:cNvSpPr>
          <p:nvPr>
            <p:ph type="subTitle" idx="4"/>
          </p:nvPr>
        </p:nvSpPr>
        <p:spPr>
          <a:xfrm>
            <a:off x="4748136" y="78029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09" name="Google Shape;2409;p220"/>
          <p:cNvSpPr txBox="1">
            <a:spLocks noGrp="1"/>
          </p:cNvSpPr>
          <p:nvPr>
            <p:ph type="subTitle" idx="5"/>
          </p:nvPr>
        </p:nvSpPr>
        <p:spPr>
          <a:xfrm>
            <a:off x="6638544" y="314859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10" name="Google Shape;2410;p220"/>
          <p:cNvSpPr txBox="1">
            <a:spLocks noGrp="1"/>
          </p:cNvSpPr>
          <p:nvPr>
            <p:ph type="subTitle" idx="6"/>
          </p:nvPr>
        </p:nvSpPr>
        <p:spPr>
          <a:xfrm>
            <a:off x="6638544" y="321260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2411"/>
        <p:cNvGrpSpPr/>
        <p:nvPr/>
      </p:nvGrpSpPr>
      <p:grpSpPr>
        <a:xfrm>
          <a:off x="0" y="0"/>
          <a:ext cx="0" cy="0"/>
          <a:chOff x="0" y="0"/>
          <a:chExt cx="0" cy="0"/>
        </a:xfrm>
      </p:grpSpPr>
      <p:grpSp>
        <p:nvGrpSpPr>
          <p:cNvPr id="2412" name="Google Shape;2412;p221"/>
          <p:cNvGrpSpPr/>
          <p:nvPr/>
        </p:nvGrpSpPr>
        <p:grpSpPr>
          <a:xfrm rot="-5400000" flipH="1">
            <a:off x="5918107" y="2687027"/>
            <a:ext cx="120037" cy="1042515"/>
            <a:chOff x="8582641" y="8238480"/>
            <a:chExt cx="320100" cy="2780040"/>
          </a:xfrm>
        </p:grpSpPr>
        <p:cxnSp>
          <p:nvCxnSpPr>
            <p:cNvPr id="2413" name="Google Shape;2413;p22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414" name="Google Shape;2414;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15" name="Google Shape;2415;p221"/>
          <p:cNvGrpSpPr/>
          <p:nvPr/>
        </p:nvGrpSpPr>
        <p:grpSpPr>
          <a:xfrm rot="10800000" flipH="1">
            <a:off x="4520727" y="728767"/>
            <a:ext cx="120038" cy="1042515"/>
            <a:chOff x="8582641" y="8238480"/>
            <a:chExt cx="320100" cy="2780040"/>
          </a:xfrm>
        </p:grpSpPr>
        <p:cxnSp>
          <p:nvCxnSpPr>
            <p:cNvPr id="2416" name="Google Shape;2416;p22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417" name="Google Shape;2417;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18" name="Google Shape;2418;p221"/>
          <p:cNvGrpSpPr/>
          <p:nvPr/>
        </p:nvGrpSpPr>
        <p:grpSpPr>
          <a:xfrm rot="5400000">
            <a:off x="3106245" y="2687027"/>
            <a:ext cx="120037" cy="1042515"/>
            <a:chOff x="8582641" y="8238480"/>
            <a:chExt cx="320100" cy="2780040"/>
          </a:xfrm>
        </p:grpSpPr>
        <p:cxnSp>
          <p:nvCxnSpPr>
            <p:cNvPr id="2419" name="Google Shape;2419;p22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420" name="Google Shape;2420;p22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21" name="Google Shape;2421;p221"/>
          <p:cNvGrpSpPr/>
          <p:nvPr/>
        </p:nvGrpSpPr>
        <p:grpSpPr>
          <a:xfrm>
            <a:off x="3197243" y="1371645"/>
            <a:ext cx="2749076" cy="2743473"/>
            <a:chOff x="2779615" y="736954"/>
            <a:chExt cx="4778508" cy="4767941"/>
          </a:xfrm>
        </p:grpSpPr>
        <p:sp>
          <p:nvSpPr>
            <p:cNvPr id="2422" name="Google Shape;2422;p221"/>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423" name="Google Shape;2423;p221"/>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2424" name="Google Shape;2424;p221"/>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2425" name="Google Shape;2425;p221"/>
          <p:cNvSpPr txBox="1">
            <a:spLocks noGrp="1"/>
          </p:cNvSpPr>
          <p:nvPr>
            <p:ph type="subTitle" idx="1"/>
          </p:nvPr>
        </p:nvSpPr>
        <p:spPr>
          <a:xfrm>
            <a:off x="429768" y="3139448"/>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26" name="Google Shape;2426;p221"/>
          <p:cNvSpPr txBox="1">
            <a:spLocks noGrp="1"/>
          </p:cNvSpPr>
          <p:nvPr>
            <p:ph type="subTitle" idx="2"/>
          </p:nvPr>
        </p:nvSpPr>
        <p:spPr>
          <a:xfrm>
            <a:off x="429768" y="3203456"/>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27" name="Google Shape;2427;p221"/>
          <p:cNvSpPr txBox="1">
            <a:spLocks noGrp="1"/>
          </p:cNvSpPr>
          <p:nvPr>
            <p:ph type="subTitle" idx="3"/>
          </p:nvPr>
        </p:nvSpPr>
        <p:spPr>
          <a:xfrm>
            <a:off x="4745736" y="716282"/>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28" name="Google Shape;2428;p221"/>
          <p:cNvSpPr txBox="1">
            <a:spLocks noGrp="1"/>
          </p:cNvSpPr>
          <p:nvPr>
            <p:ph type="subTitle" idx="4"/>
          </p:nvPr>
        </p:nvSpPr>
        <p:spPr>
          <a:xfrm>
            <a:off x="4748136" y="78029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29" name="Google Shape;2429;p221"/>
          <p:cNvSpPr txBox="1">
            <a:spLocks noGrp="1"/>
          </p:cNvSpPr>
          <p:nvPr>
            <p:ph type="subTitle" idx="5"/>
          </p:nvPr>
        </p:nvSpPr>
        <p:spPr>
          <a:xfrm>
            <a:off x="6638544" y="314859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0" name="Google Shape;2430;p221"/>
          <p:cNvSpPr txBox="1">
            <a:spLocks noGrp="1"/>
          </p:cNvSpPr>
          <p:nvPr>
            <p:ph type="subTitle" idx="6"/>
          </p:nvPr>
        </p:nvSpPr>
        <p:spPr>
          <a:xfrm>
            <a:off x="6638544" y="321260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2431"/>
        <p:cNvGrpSpPr/>
        <p:nvPr/>
      </p:nvGrpSpPr>
      <p:grpSpPr>
        <a:xfrm>
          <a:off x="0" y="0"/>
          <a:ext cx="0" cy="0"/>
          <a:chOff x="0" y="0"/>
          <a:chExt cx="0" cy="0"/>
        </a:xfrm>
      </p:grpSpPr>
      <p:sp>
        <p:nvSpPr>
          <p:cNvPr id="2432" name="Google Shape;2432;p222"/>
          <p:cNvSpPr/>
          <p:nvPr/>
        </p:nvSpPr>
        <p:spPr>
          <a:xfrm>
            <a:off x="3389956" y="1414485"/>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2433" name="Google Shape;2433;p222"/>
          <p:cNvSpPr/>
          <p:nvPr/>
        </p:nvSpPr>
        <p:spPr>
          <a:xfrm>
            <a:off x="5370230" y="2013024"/>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34" name="Google Shape;2434;p222"/>
          <p:cNvSpPr/>
          <p:nvPr/>
        </p:nvSpPr>
        <p:spPr>
          <a:xfrm>
            <a:off x="4985640" y="3194657"/>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35" name="Google Shape;2435;p222"/>
          <p:cNvSpPr/>
          <p:nvPr/>
        </p:nvSpPr>
        <p:spPr>
          <a:xfrm>
            <a:off x="3540936" y="3194638"/>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36" name="Google Shape;2436;p222"/>
          <p:cNvSpPr/>
          <p:nvPr/>
        </p:nvSpPr>
        <p:spPr>
          <a:xfrm>
            <a:off x="3225069" y="2013024"/>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37" name="Google Shape;2437;p222"/>
          <p:cNvSpPr/>
          <p:nvPr/>
        </p:nvSpPr>
        <p:spPr>
          <a:xfrm>
            <a:off x="4280025" y="1185871"/>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38" name="Google Shape;2438;p222"/>
          <p:cNvSpPr txBox="1">
            <a:spLocks noGrp="1"/>
          </p:cNvSpPr>
          <p:nvPr>
            <p:ph type="subTitle" idx="1"/>
          </p:nvPr>
        </p:nvSpPr>
        <p:spPr>
          <a:xfrm>
            <a:off x="336936" y="2225045"/>
            <a:ext cx="26835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39" name="Google Shape;2439;p222"/>
          <p:cNvSpPr txBox="1">
            <a:spLocks noGrp="1"/>
          </p:cNvSpPr>
          <p:nvPr>
            <p:ph type="subTitle" idx="2"/>
          </p:nvPr>
        </p:nvSpPr>
        <p:spPr>
          <a:xfrm>
            <a:off x="336936" y="2289054"/>
            <a:ext cx="2683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40" name="Google Shape;2440;p222"/>
          <p:cNvSpPr txBox="1">
            <a:spLocks noGrp="1"/>
          </p:cNvSpPr>
          <p:nvPr>
            <p:ph type="subTitle" idx="3"/>
          </p:nvPr>
        </p:nvSpPr>
        <p:spPr>
          <a:xfrm>
            <a:off x="3017788" y="612926"/>
            <a:ext cx="30696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41" name="Google Shape;2441;p222"/>
          <p:cNvSpPr txBox="1">
            <a:spLocks noGrp="1"/>
          </p:cNvSpPr>
          <p:nvPr>
            <p:ph type="subTitle" idx="4"/>
          </p:nvPr>
        </p:nvSpPr>
        <p:spPr>
          <a:xfrm>
            <a:off x="3021369" y="676936"/>
            <a:ext cx="30696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42" name="Google Shape;2442;p222"/>
          <p:cNvSpPr txBox="1">
            <a:spLocks noGrp="1"/>
          </p:cNvSpPr>
          <p:nvPr>
            <p:ph type="subTitle" idx="5"/>
          </p:nvPr>
        </p:nvSpPr>
        <p:spPr>
          <a:xfrm>
            <a:off x="5583936" y="3525824"/>
            <a:ext cx="26835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43" name="Google Shape;2443;p222"/>
          <p:cNvSpPr txBox="1">
            <a:spLocks noGrp="1"/>
          </p:cNvSpPr>
          <p:nvPr>
            <p:ph type="subTitle" idx="6"/>
          </p:nvPr>
        </p:nvSpPr>
        <p:spPr>
          <a:xfrm>
            <a:off x="5583936" y="3584457"/>
            <a:ext cx="2683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44" name="Google Shape;2444;p222"/>
          <p:cNvSpPr txBox="1">
            <a:spLocks noGrp="1"/>
          </p:cNvSpPr>
          <p:nvPr>
            <p:ph type="subTitle" idx="7"/>
          </p:nvPr>
        </p:nvSpPr>
        <p:spPr>
          <a:xfrm>
            <a:off x="6035494" y="2259878"/>
            <a:ext cx="26835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45" name="Google Shape;2445;p222"/>
          <p:cNvSpPr txBox="1">
            <a:spLocks noGrp="1"/>
          </p:cNvSpPr>
          <p:nvPr>
            <p:ph type="subTitle" idx="8"/>
          </p:nvPr>
        </p:nvSpPr>
        <p:spPr>
          <a:xfrm>
            <a:off x="6035494" y="2323886"/>
            <a:ext cx="2683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46" name="Google Shape;2446;p222"/>
          <p:cNvSpPr txBox="1">
            <a:spLocks noGrp="1"/>
          </p:cNvSpPr>
          <p:nvPr>
            <p:ph type="subTitle" idx="9"/>
          </p:nvPr>
        </p:nvSpPr>
        <p:spPr>
          <a:xfrm>
            <a:off x="654204" y="3525824"/>
            <a:ext cx="26835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47" name="Google Shape;2447;p222"/>
          <p:cNvSpPr txBox="1">
            <a:spLocks noGrp="1"/>
          </p:cNvSpPr>
          <p:nvPr>
            <p:ph type="subTitle" idx="13"/>
          </p:nvPr>
        </p:nvSpPr>
        <p:spPr>
          <a:xfrm>
            <a:off x="654204" y="3584457"/>
            <a:ext cx="2683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48" name="Google Shape;2448;p222"/>
          <p:cNvSpPr>
            <a:spLocks noGrp="1"/>
          </p:cNvSpPr>
          <p:nvPr>
            <p:ph type="pic" idx="14"/>
          </p:nvPr>
        </p:nvSpPr>
        <p:spPr>
          <a:xfrm>
            <a:off x="4411980" y="1300201"/>
            <a:ext cx="319800" cy="320100"/>
          </a:xfrm>
          <a:prstGeom prst="rect">
            <a:avLst/>
          </a:prstGeom>
          <a:noFill/>
          <a:ln>
            <a:noFill/>
          </a:ln>
        </p:spPr>
      </p:sp>
      <p:sp>
        <p:nvSpPr>
          <p:cNvPr id="2449" name="Google Shape;2449;p222"/>
          <p:cNvSpPr>
            <a:spLocks noGrp="1"/>
          </p:cNvSpPr>
          <p:nvPr>
            <p:ph type="pic" idx="15"/>
          </p:nvPr>
        </p:nvSpPr>
        <p:spPr>
          <a:xfrm>
            <a:off x="5484560" y="2139544"/>
            <a:ext cx="319800" cy="320100"/>
          </a:xfrm>
          <a:prstGeom prst="rect">
            <a:avLst/>
          </a:prstGeom>
          <a:noFill/>
          <a:ln>
            <a:noFill/>
          </a:ln>
        </p:spPr>
      </p:sp>
      <p:sp>
        <p:nvSpPr>
          <p:cNvPr id="2450" name="Google Shape;2450;p222"/>
          <p:cNvSpPr>
            <a:spLocks noGrp="1"/>
          </p:cNvSpPr>
          <p:nvPr>
            <p:ph type="pic" idx="16"/>
          </p:nvPr>
        </p:nvSpPr>
        <p:spPr>
          <a:xfrm>
            <a:off x="3336581" y="2133849"/>
            <a:ext cx="319800" cy="320100"/>
          </a:xfrm>
          <a:prstGeom prst="rect">
            <a:avLst/>
          </a:prstGeom>
          <a:noFill/>
          <a:ln>
            <a:noFill/>
          </a:ln>
        </p:spPr>
      </p:sp>
      <p:sp>
        <p:nvSpPr>
          <p:cNvPr id="2451" name="Google Shape;2451;p222"/>
          <p:cNvSpPr>
            <a:spLocks noGrp="1"/>
          </p:cNvSpPr>
          <p:nvPr>
            <p:ph type="pic" idx="17"/>
          </p:nvPr>
        </p:nvSpPr>
        <p:spPr>
          <a:xfrm>
            <a:off x="3652448" y="3308968"/>
            <a:ext cx="319800" cy="320100"/>
          </a:xfrm>
          <a:prstGeom prst="rect">
            <a:avLst/>
          </a:prstGeom>
          <a:noFill/>
          <a:ln>
            <a:noFill/>
          </a:ln>
        </p:spPr>
      </p:sp>
      <p:sp>
        <p:nvSpPr>
          <p:cNvPr id="2452" name="Google Shape;2452;p222"/>
          <p:cNvSpPr>
            <a:spLocks noGrp="1"/>
          </p:cNvSpPr>
          <p:nvPr>
            <p:ph type="pic" idx="18"/>
          </p:nvPr>
        </p:nvSpPr>
        <p:spPr>
          <a:xfrm>
            <a:off x="5104594" y="3308968"/>
            <a:ext cx="319800" cy="3201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152"/>
        <p:cNvGrpSpPr/>
        <p:nvPr/>
      </p:nvGrpSpPr>
      <p:grpSpPr>
        <a:xfrm>
          <a:off x="0" y="0"/>
          <a:ext cx="0" cy="0"/>
          <a:chOff x="0" y="0"/>
          <a:chExt cx="0" cy="0"/>
        </a:xfrm>
      </p:grpSpPr>
      <p:pic>
        <p:nvPicPr>
          <p:cNvPr id="153" name="Google Shape;153;p24"/>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154" name="Google Shape;154;p24"/>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rPr>
              <a:t>Q&amp;A</a:t>
            </a:r>
            <a:endParaRPr sz="6000" b="1" i="0">
              <a:solidFill>
                <a:schemeClr val="dk1"/>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2453"/>
        <p:cNvGrpSpPr/>
        <p:nvPr/>
      </p:nvGrpSpPr>
      <p:grpSpPr>
        <a:xfrm>
          <a:off x="0" y="0"/>
          <a:ext cx="0" cy="0"/>
          <a:chOff x="0" y="0"/>
          <a:chExt cx="0" cy="0"/>
        </a:xfrm>
      </p:grpSpPr>
      <p:sp>
        <p:nvSpPr>
          <p:cNvPr id="2454" name="Google Shape;2454;p223"/>
          <p:cNvSpPr/>
          <p:nvPr/>
        </p:nvSpPr>
        <p:spPr>
          <a:xfrm>
            <a:off x="3407568" y="1283496"/>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2455" name="Google Shape;2455;p223"/>
          <p:cNvSpPr/>
          <p:nvPr/>
        </p:nvSpPr>
        <p:spPr>
          <a:xfrm>
            <a:off x="5277586" y="1546614"/>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456" name="Google Shape;2456;p223"/>
          <p:cNvSpPr/>
          <p:nvPr/>
        </p:nvSpPr>
        <p:spPr>
          <a:xfrm>
            <a:off x="3349950" y="1546614"/>
            <a:ext cx="5487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457" name="Google Shape;2457;p223"/>
          <p:cNvSpPr/>
          <p:nvPr/>
        </p:nvSpPr>
        <p:spPr>
          <a:xfrm>
            <a:off x="5353786" y="2660617"/>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458" name="Google Shape;2458;p223"/>
          <p:cNvSpPr/>
          <p:nvPr/>
        </p:nvSpPr>
        <p:spPr>
          <a:xfrm>
            <a:off x="3273750" y="2660617"/>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459" name="Google Shape;2459;p223"/>
          <p:cNvSpPr/>
          <p:nvPr/>
        </p:nvSpPr>
        <p:spPr>
          <a:xfrm>
            <a:off x="4276611" y="987684"/>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0" name="Google Shape;2460;p223"/>
          <p:cNvSpPr/>
          <p:nvPr/>
        </p:nvSpPr>
        <p:spPr>
          <a:xfrm>
            <a:off x="4276611" y="3301878"/>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61" name="Google Shape;2461;p223"/>
          <p:cNvSpPr txBox="1">
            <a:spLocks noGrp="1"/>
          </p:cNvSpPr>
          <p:nvPr>
            <p:ph type="subTitle" idx="1"/>
          </p:nvPr>
        </p:nvSpPr>
        <p:spPr>
          <a:xfrm>
            <a:off x="424873" y="1693955"/>
            <a:ext cx="26511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2" name="Google Shape;2462;p223"/>
          <p:cNvSpPr txBox="1">
            <a:spLocks noGrp="1"/>
          </p:cNvSpPr>
          <p:nvPr>
            <p:ph type="subTitle" idx="2"/>
          </p:nvPr>
        </p:nvSpPr>
        <p:spPr>
          <a:xfrm>
            <a:off x="424873" y="1757964"/>
            <a:ext cx="2651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63" name="Google Shape;2463;p223"/>
          <p:cNvSpPr txBox="1">
            <a:spLocks noGrp="1"/>
          </p:cNvSpPr>
          <p:nvPr>
            <p:ph type="subTitle" idx="3"/>
          </p:nvPr>
        </p:nvSpPr>
        <p:spPr>
          <a:xfrm>
            <a:off x="3005661" y="424376"/>
            <a:ext cx="30906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4" name="Google Shape;2464;p223"/>
          <p:cNvSpPr txBox="1">
            <a:spLocks noGrp="1"/>
          </p:cNvSpPr>
          <p:nvPr>
            <p:ph type="subTitle" idx="4"/>
          </p:nvPr>
        </p:nvSpPr>
        <p:spPr>
          <a:xfrm>
            <a:off x="3005661" y="488401"/>
            <a:ext cx="30906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65" name="Google Shape;2465;p223"/>
          <p:cNvSpPr txBox="1">
            <a:spLocks noGrp="1"/>
          </p:cNvSpPr>
          <p:nvPr>
            <p:ph type="subTitle" idx="5"/>
          </p:nvPr>
        </p:nvSpPr>
        <p:spPr>
          <a:xfrm>
            <a:off x="5971036" y="2868335"/>
            <a:ext cx="28017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6" name="Google Shape;2466;p223"/>
          <p:cNvSpPr txBox="1">
            <a:spLocks noGrp="1"/>
          </p:cNvSpPr>
          <p:nvPr>
            <p:ph type="subTitle" idx="6"/>
          </p:nvPr>
        </p:nvSpPr>
        <p:spPr>
          <a:xfrm>
            <a:off x="5971036" y="2926968"/>
            <a:ext cx="28017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67" name="Google Shape;2467;p223"/>
          <p:cNvSpPr txBox="1">
            <a:spLocks noGrp="1"/>
          </p:cNvSpPr>
          <p:nvPr>
            <p:ph type="subTitle" idx="7"/>
          </p:nvPr>
        </p:nvSpPr>
        <p:spPr>
          <a:xfrm>
            <a:off x="5972794" y="1644612"/>
            <a:ext cx="28017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68" name="Google Shape;2468;p223"/>
          <p:cNvSpPr txBox="1">
            <a:spLocks noGrp="1"/>
          </p:cNvSpPr>
          <p:nvPr>
            <p:ph type="subTitle" idx="8"/>
          </p:nvPr>
        </p:nvSpPr>
        <p:spPr>
          <a:xfrm>
            <a:off x="5972794" y="1708619"/>
            <a:ext cx="28017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69" name="Google Shape;2469;p223"/>
          <p:cNvSpPr txBox="1">
            <a:spLocks noGrp="1"/>
          </p:cNvSpPr>
          <p:nvPr>
            <p:ph type="subTitle" idx="9"/>
          </p:nvPr>
        </p:nvSpPr>
        <p:spPr>
          <a:xfrm>
            <a:off x="437341" y="2916222"/>
            <a:ext cx="26511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0" name="Google Shape;2470;p223"/>
          <p:cNvSpPr txBox="1">
            <a:spLocks noGrp="1"/>
          </p:cNvSpPr>
          <p:nvPr>
            <p:ph type="subTitle" idx="13"/>
          </p:nvPr>
        </p:nvSpPr>
        <p:spPr>
          <a:xfrm>
            <a:off x="437341" y="2974856"/>
            <a:ext cx="2651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71" name="Google Shape;2471;p223"/>
          <p:cNvSpPr txBox="1">
            <a:spLocks noGrp="1"/>
          </p:cNvSpPr>
          <p:nvPr>
            <p:ph type="subTitle" idx="14"/>
          </p:nvPr>
        </p:nvSpPr>
        <p:spPr>
          <a:xfrm>
            <a:off x="3007461" y="4071410"/>
            <a:ext cx="30870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472" name="Google Shape;2472;p223"/>
          <p:cNvSpPr txBox="1">
            <a:spLocks noGrp="1"/>
          </p:cNvSpPr>
          <p:nvPr>
            <p:ph type="subTitle" idx="15"/>
          </p:nvPr>
        </p:nvSpPr>
        <p:spPr>
          <a:xfrm>
            <a:off x="3007461" y="4135421"/>
            <a:ext cx="30870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473" name="Google Shape;2473;p223"/>
          <p:cNvSpPr>
            <a:spLocks noGrp="1"/>
          </p:cNvSpPr>
          <p:nvPr>
            <p:ph type="pic" idx="16"/>
          </p:nvPr>
        </p:nvSpPr>
        <p:spPr>
          <a:xfrm>
            <a:off x="4390941" y="1102014"/>
            <a:ext cx="319800" cy="320100"/>
          </a:xfrm>
          <a:prstGeom prst="rect">
            <a:avLst/>
          </a:prstGeom>
          <a:noFill/>
          <a:ln>
            <a:noFill/>
          </a:ln>
        </p:spPr>
      </p:sp>
      <p:sp>
        <p:nvSpPr>
          <p:cNvPr id="2474" name="Google Shape;2474;p223"/>
          <p:cNvSpPr>
            <a:spLocks noGrp="1"/>
          </p:cNvSpPr>
          <p:nvPr>
            <p:ph type="pic" idx="17"/>
          </p:nvPr>
        </p:nvSpPr>
        <p:spPr>
          <a:xfrm>
            <a:off x="5391916" y="1660944"/>
            <a:ext cx="319800" cy="320100"/>
          </a:xfrm>
          <a:prstGeom prst="rect">
            <a:avLst/>
          </a:prstGeom>
          <a:noFill/>
          <a:ln>
            <a:noFill/>
          </a:ln>
        </p:spPr>
      </p:sp>
      <p:sp>
        <p:nvSpPr>
          <p:cNvPr id="2475" name="Google Shape;2475;p223"/>
          <p:cNvSpPr>
            <a:spLocks noGrp="1"/>
          </p:cNvSpPr>
          <p:nvPr>
            <p:ph type="pic" idx="18"/>
          </p:nvPr>
        </p:nvSpPr>
        <p:spPr>
          <a:xfrm>
            <a:off x="3459417" y="1660944"/>
            <a:ext cx="319800" cy="320100"/>
          </a:xfrm>
          <a:prstGeom prst="rect">
            <a:avLst/>
          </a:prstGeom>
          <a:noFill/>
          <a:ln>
            <a:noFill/>
          </a:ln>
        </p:spPr>
      </p:sp>
      <p:sp>
        <p:nvSpPr>
          <p:cNvPr id="2476" name="Google Shape;2476;p223"/>
          <p:cNvSpPr>
            <a:spLocks noGrp="1"/>
          </p:cNvSpPr>
          <p:nvPr>
            <p:ph type="pic" idx="19"/>
          </p:nvPr>
        </p:nvSpPr>
        <p:spPr>
          <a:xfrm>
            <a:off x="3387299" y="2774947"/>
            <a:ext cx="319800" cy="320100"/>
          </a:xfrm>
          <a:prstGeom prst="rect">
            <a:avLst/>
          </a:prstGeom>
          <a:noFill/>
          <a:ln>
            <a:noFill/>
          </a:ln>
        </p:spPr>
      </p:sp>
      <p:sp>
        <p:nvSpPr>
          <p:cNvPr id="2477" name="Google Shape;2477;p223"/>
          <p:cNvSpPr>
            <a:spLocks noGrp="1"/>
          </p:cNvSpPr>
          <p:nvPr>
            <p:ph type="pic" idx="20"/>
          </p:nvPr>
        </p:nvSpPr>
        <p:spPr>
          <a:xfrm>
            <a:off x="5456701" y="2774947"/>
            <a:ext cx="319800" cy="320100"/>
          </a:xfrm>
          <a:prstGeom prst="rect">
            <a:avLst/>
          </a:prstGeom>
          <a:noFill/>
          <a:ln>
            <a:noFill/>
          </a:ln>
        </p:spPr>
      </p:sp>
      <p:sp>
        <p:nvSpPr>
          <p:cNvPr id="2478" name="Google Shape;2478;p223"/>
          <p:cNvSpPr>
            <a:spLocks noGrp="1"/>
          </p:cNvSpPr>
          <p:nvPr>
            <p:ph type="pic" idx="21"/>
          </p:nvPr>
        </p:nvSpPr>
        <p:spPr>
          <a:xfrm>
            <a:off x="4390160" y="3433835"/>
            <a:ext cx="319800" cy="320100"/>
          </a:xfrm>
          <a:prstGeom prst="rect">
            <a:avLst/>
          </a:prstGeom>
          <a:noFill/>
          <a:ln>
            <a:noFill/>
          </a:ln>
        </p:spPr>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2479"/>
        <p:cNvGrpSpPr/>
        <p:nvPr/>
      </p:nvGrpSpPr>
      <p:grpSpPr>
        <a:xfrm>
          <a:off x="0" y="0"/>
          <a:ext cx="0" cy="0"/>
          <a:chOff x="0" y="0"/>
          <a:chExt cx="0" cy="0"/>
        </a:xfrm>
      </p:grpSpPr>
      <p:grpSp>
        <p:nvGrpSpPr>
          <p:cNvPr id="2480" name="Google Shape;2480;p224"/>
          <p:cNvGrpSpPr/>
          <p:nvPr/>
        </p:nvGrpSpPr>
        <p:grpSpPr>
          <a:xfrm>
            <a:off x="3221028" y="2481725"/>
            <a:ext cx="120037" cy="1042515"/>
            <a:chOff x="8582641" y="8238480"/>
            <a:chExt cx="320100" cy="2780040"/>
          </a:xfrm>
        </p:grpSpPr>
        <p:cxnSp>
          <p:nvCxnSpPr>
            <p:cNvPr id="2481" name="Google Shape;2481;p224"/>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2482" name="Google Shape;2482;p22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483" name="Google Shape;2483;p224"/>
          <p:cNvGrpSpPr/>
          <p:nvPr/>
        </p:nvGrpSpPr>
        <p:grpSpPr>
          <a:xfrm>
            <a:off x="714399" y="948104"/>
            <a:ext cx="257175" cy="1431608"/>
            <a:chOff x="1880997" y="2193885"/>
            <a:chExt cx="685800" cy="3817620"/>
          </a:xfrm>
        </p:grpSpPr>
        <p:cxnSp>
          <p:nvCxnSpPr>
            <p:cNvPr id="2484" name="Google Shape;2484;p22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485" name="Google Shape;2485;p22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86" name="Google Shape;2486;p22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487" name="Google Shape;2487;p224"/>
          <p:cNvCxnSpPr/>
          <p:nvPr/>
        </p:nvCxnSpPr>
        <p:spPr>
          <a:xfrm>
            <a:off x="714450" y="2341919"/>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488" name="Google Shape;2488;p224"/>
          <p:cNvSpPr/>
          <p:nvPr/>
        </p:nvSpPr>
        <p:spPr>
          <a:xfrm>
            <a:off x="427171" y="2067569"/>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89" name="Google Shape;2489;p224"/>
          <p:cNvSpPr/>
          <p:nvPr/>
        </p:nvSpPr>
        <p:spPr>
          <a:xfrm>
            <a:off x="3008505" y="2067569"/>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490" name="Google Shape;2490;p224"/>
          <p:cNvGrpSpPr/>
          <p:nvPr/>
        </p:nvGrpSpPr>
        <p:grpSpPr>
          <a:xfrm rot="10800000">
            <a:off x="8190475" y="2402710"/>
            <a:ext cx="257175" cy="1508220"/>
            <a:chOff x="1880997" y="2193885"/>
            <a:chExt cx="685800" cy="4021920"/>
          </a:xfrm>
        </p:grpSpPr>
        <p:cxnSp>
          <p:nvCxnSpPr>
            <p:cNvPr id="2491" name="Google Shape;2491;p224"/>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492" name="Google Shape;2492;p22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493" name="Google Shape;2493;p22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2494" name="Google Shape;2494;p224"/>
          <p:cNvGrpSpPr/>
          <p:nvPr/>
        </p:nvGrpSpPr>
        <p:grpSpPr>
          <a:xfrm rot="10800000" flipH="1">
            <a:off x="5797846" y="1495808"/>
            <a:ext cx="120038" cy="902002"/>
            <a:chOff x="8582641" y="8613180"/>
            <a:chExt cx="320100" cy="2405340"/>
          </a:xfrm>
        </p:grpSpPr>
        <p:cxnSp>
          <p:nvCxnSpPr>
            <p:cNvPr id="2495" name="Google Shape;2495;p22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496" name="Google Shape;2496;p22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497" name="Google Shape;2497;p224"/>
          <p:cNvSpPr/>
          <p:nvPr/>
        </p:nvSpPr>
        <p:spPr>
          <a:xfrm>
            <a:off x="5589834" y="2067569"/>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98" name="Google Shape;2498;p224"/>
          <p:cNvSpPr/>
          <p:nvPr/>
        </p:nvSpPr>
        <p:spPr>
          <a:xfrm>
            <a:off x="8190506" y="2067569"/>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499" name="Google Shape;2499;p224"/>
          <p:cNvSpPr txBox="1">
            <a:spLocks noGrp="1"/>
          </p:cNvSpPr>
          <p:nvPr>
            <p:ph type="subTitle" idx="1"/>
          </p:nvPr>
        </p:nvSpPr>
        <p:spPr>
          <a:xfrm>
            <a:off x="1036750" y="965253"/>
            <a:ext cx="2756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00" name="Google Shape;2500;p224"/>
          <p:cNvSpPr txBox="1">
            <a:spLocks noGrp="1"/>
          </p:cNvSpPr>
          <p:nvPr>
            <p:ph type="subTitle" idx="2"/>
          </p:nvPr>
        </p:nvSpPr>
        <p:spPr>
          <a:xfrm>
            <a:off x="1036754" y="617076"/>
            <a:ext cx="2756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01" name="Google Shape;2501;p224"/>
          <p:cNvSpPr txBox="1">
            <a:spLocks noGrp="1"/>
          </p:cNvSpPr>
          <p:nvPr>
            <p:ph type="subTitle" idx="3"/>
          </p:nvPr>
        </p:nvSpPr>
        <p:spPr>
          <a:xfrm>
            <a:off x="4479525" y="965253"/>
            <a:ext cx="275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02" name="Google Shape;2502;p224"/>
          <p:cNvSpPr txBox="1">
            <a:spLocks noGrp="1"/>
          </p:cNvSpPr>
          <p:nvPr>
            <p:ph type="subTitle" idx="4"/>
          </p:nvPr>
        </p:nvSpPr>
        <p:spPr>
          <a:xfrm>
            <a:off x="4479529" y="617076"/>
            <a:ext cx="275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03" name="Google Shape;2503;p224"/>
          <p:cNvSpPr txBox="1">
            <a:spLocks noGrp="1"/>
          </p:cNvSpPr>
          <p:nvPr>
            <p:ph type="subTitle" idx="5"/>
          </p:nvPr>
        </p:nvSpPr>
        <p:spPr>
          <a:xfrm>
            <a:off x="1902700" y="3743685"/>
            <a:ext cx="275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04" name="Google Shape;2504;p224"/>
          <p:cNvSpPr txBox="1">
            <a:spLocks noGrp="1"/>
          </p:cNvSpPr>
          <p:nvPr>
            <p:ph type="subTitle" idx="6"/>
          </p:nvPr>
        </p:nvSpPr>
        <p:spPr>
          <a:xfrm>
            <a:off x="1902704" y="3395508"/>
            <a:ext cx="275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05" name="Google Shape;2505;p224"/>
          <p:cNvSpPr txBox="1">
            <a:spLocks noGrp="1"/>
          </p:cNvSpPr>
          <p:nvPr>
            <p:ph type="subTitle" idx="7"/>
          </p:nvPr>
        </p:nvSpPr>
        <p:spPr>
          <a:xfrm>
            <a:off x="5306575" y="3743685"/>
            <a:ext cx="2756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06" name="Google Shape;2506;p224"/>
          <p:cNvSpPr txBox="1">
            <a:spLocks noGrp="1"/>
          </p:cNvSpPr>
          <p:nvPr>
            <p:ph type="subTitle" idx="8"/>
          </p:nvPr>
        </p:nvSpPr>
        <p:spPr>
          <a:xfrm>
            <a:off x="5306579" y="3395508"/>
            <a:ext cx="2756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07" name="Google Shape;2507;p224"/>
          <p:cNvSpPr>
            <a:spLocks noGrp="1"/>
          </p:cNvSpPr>
          <p:nvPr>
            <p:ph type="pic" idx="9"/>
          </p:nvPr>
        </p:nvSpPr>
        <p:spPr>
          <a:xfrm>
            <a:off x="539701" y="2177954"/>
            <a:ext cx="319800" cy="320100"/>
          </a:xfrm>
          <a:prstGeom prst="rect">
            <a:avLst/>
          </a:prstGeom>
          <a:noFill/>
          <a:ln>
            <a:noFill/>
          </a:ln>
        </p:spPr>
      </p:sp>
      <p:sp>
        <p:nvSpPr>
          <p:cNvPr id="2508" name="Google Shape;2508;p224"/>
          <p:cNvSpPr>
            <a:spLocks noGrp="1"/>
          </p:cNvSpPr>
          <p:nvPr>
            <p:ph type="pic" idx="13"/>
          </p:nvPr>
        </p:nvSpPr>
        <p:spPr>
          <a:xfrm>
            <a:off x="3106939" y="2177954"/>
            <a:ext cx="319800" cy="320100"/>
          </a:xfrm>
          <a:prstGeom prst="rect">
            <a:avLst/>
          </a:prstGeom>
          <a:noFill/>
          <a:ln>
            <a:noFill/>
          </a:ln>
        </p:spPr>
      </p:sp>
      <p:sp>
        <p:nvSpPr>
          <p:cNvPr id="2509" name="Google Shape;2509;p224"/>
          <p:cNvSpPr>
            <a:spLocks noGrp="1"/>
          </p:cNvSpPr>
          <p:nvPr>
            <p:ph type="pic" idx="14"/>
          </p:nvPr>
        </p:nvSpPr>
        <p:spPr>
          <a:xfrm>
            <a:off x="5699833" y="2187022"/>
            <a:ext cx="319800" cy="320100"/>
          </a:xfrm>
          <a:prstGeom prst="rect">
            <a:avLst/>
          </a:prstGeom>
          <a:noFill/>
          <a:ln>
            <a:noFill/>
          </a:ln>
        </p:spPr>
      </p:sp>
      <p:sp>
        <p:nvSpPr>
          <p:cNvPr id="2510" name="Google Shape;2510;p224"/>
          <p:cNvSpPr>
            <a:spLocks noGrp="1"/>
          </p:cNvSpPr>
          <p:nvPr>
            <p:ph type="pic" idx="15"/>
          </p:nvPr>
        </p:nvSpPr>
        <p:spPr>
          <a:xfrm>
            <a:off x="8303036" y="2188190"/>
            <a:ext cx="319800" cy="320100"/>
          </a:xfrm>
          <a:prstGeom prst="rect">
            <a:avLst/>
          </a:prstGeom>
          <a:noFill/>
          <a:ln>
            <a:noFill/>
          </a:ln>
        </p:spPr>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2511"/>
        <p:cNvGrpSpPr/>
        <p:nvPr/>
      </p:nvGrpSpPr>
      <p:grpSpPr>
        <a:xfrm>
          <a:off x="0" y="0"/>
          <a:ext cx="0" cy="0"/>
          <a:chOff x="0" y="0"/>
          <a:chExt cx="0" cy="0"/>
        </a:xfrm>
      </p:grpSpPr>
      <p:grpSp>
        <p:nvGrpSpPr>
          <p:cNvPr id="2512" name="Google Shape;2512;p225"/>
          <p:cNvGrpSpPr/>
          <p:nvPr/>
        </p:nvGrpSpPr>
        <p:grpSpPr>
          <a:xfrm>
            <a:off x="6447815" y="2312054"/>
            <a:ext cx="120038" cy="907672"/>
            <a:chOff x="8582641" y="8598062"/>
            <a:chExt cx="320100" cy="2420458"/>
          </a:xfrm>
        </p:grpSpPr>
        <p:cxnSp>
          <p:nvCxnSpPr>
            <p:cNvPr id="2513" name="Google Shape;2513;p225"/>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514" name="Google Shape;2514;p22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15" name="Google Shape;2515;p225"/>
          <p:cNvGrpSpPr/>
          <p:nvPr/>
        </p:nvGrpSpPr>
        <p:grpSpPr>
          <a:xfrm rot="10800000" flipH="1">
            <a:off x="4529446" y="1953296"/>
            <a:ext cx="120037" cy="902002"/>
            <a:chOff x="8582641" y="8613180"/>
            <a:chExt cx="320100" cy="2405340"/>
          </a:xfrm>
        </p:grpSpPr>
        <p:cxnSp>
          <p:nvCxnSpPr>
            <p:cNvPr id="2516" name="Google Shape;2516;p22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517" name="Google Shape;2517;p22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18" name="Google Shape;2518;p225"/>
          <p:cNvGrpSpPr/>
          <p:nvPr/>
        </p:nvGrpSpPr>
        <p:grpSpPr>
          <a:xfrm>
            <a:off x="2590791" y="2312054"/>
            <a:ext cx="120037" cy="907672"/>
            <a:chOff x="8582641" y="8598062"/>
            <a:chExt cx="320100" cy="2420458"/>
          </a:xfrm>
        </p:grpSpPr>
        <p:cxnSp>
          <p:nvCxnSpPr>
            <p:cNvPr id="2519" name="Google Shape;2519;p225"/>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2520" name="Google Shape;2520;p22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521" name="Google Shape;2521;p225"/>
          <p:cNvGrpSpPr/>
          <p:nvPr/>
        </p:nvGrpSpPr>
        <p:grpSpPr>
          <a:xfrm>
            <a:off x="722337" y="1100793"/>
            <a:ext cx="257175" cy="1431608"/>
            <a:chOff x="1880997" y="2193885"/>
            <a:chExt cx="685800" cy="3817620"/>
          </a:xfrm>
        </p:grpSpPr>
        <p:cxnSp>
          <p:nvCxnSpPr>
            <p:cNvPr id="2522" name="Google Shape;2522;p22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523" name="Google Shape;2523;p22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24" name="Google Shape;2524;p22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2525" name="Google Shape;2525;p225"/>
          <p:cNvCxnSpPr/>
          <p:nvPr/>
        </p:nvCxnSpPr>
        <p:spPr>
          <a:xfrm>
            <a:off x="722313" y="2612103"/>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526" name="Google Shape;2526;p225"/>
          <p:cNvSpPr/>
          <p:nvPr/>
        </p:nvSpPr>
        <p:spPr>
          <a:xfrm>
            <a:off x="2378270" y="2312065"/>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27" name="Google Shape;2527;p225"/>
          <p:cNvSpPr/>
          <p:nvPr/>
        </p:nvSpPr>
        <p:spPr>
          <a:xfrm>
            <a:off x="4306766" y="2312065"/>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28" name="Google Shape;2528;p225"/>
          <p:cNvSpPr/>
          <p:nvPr/>
        </p:nvSpPr>
        <p:spPr>
          <a:xfrm>
            <a:off x="6235259" y="2312065"/>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529" name="Google Shape;2529;p225"/>
          <p:cNvGrpSpPr/>
          <p:nvPr/>
        </p:nvGrpSpPr>
        <p:grpSpPr>
          <a:xfrm flipH="1">
            <a:off x="8188938" y="1100793"/>
            <a:ext cx="257175" cy="1431608"/>
            <a:chOff x="1880997" y="2193885"/>
            <a:chExt cx="685800" cy="3817620"/>
          </a:xfrm>
        </p:grpSpPr>
        <p:cxnSp>
          <p:nvCxnSpPr>
            <p:cNvPr id="2530" name="Google Shape;2530;p22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531" name="Google Shape;2531;p22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32" name="Google Shape;2532;p22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33" name="Google Shape;2533;p225"/>
          <p:cNvSpPr/>
          <p:nvPr/>
        </p:nvSpPr>
        <p:spPr>
          <a:xfrm>
            <a:off x="435134" y="2312065"/>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34" name="Google Shape;2534;p225"/>
          <p:cNvSpPr/>
          <p:nvPr/>
        </p:nvSpPr>
        <p:spPr>
          <a:xfrm>
            <a:off x="8163768" y="2312065"/>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35" name="Google Shape;2535;p225"/>
          <p:cNvSpPr txBox="1">
            <a:spLocks noGrp="1"/>
          </p:cNvSpPr>
          <p:nvPr>
            <p:ph type="subTitle" idx="1"/>
          </p:nvPr>
        </p:nvSpPr>
        <p:spPr>
          <a:xfrm>
            <a:off x="1044688" y="1098303"/>
            <a:ext cx="2150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36" name="Google Shape;2536;p225"/>
          <p:cNvSpPr txBox="1">
            <a:spLocks noGrp="1"/>
          </p:cNvSpPr>
          <p:nvPr>
            <p:ph type="subTitle" idx="2"/>
          </p:nvPr>
        </p:nvSpPr>
        <p:spPr>
          <a:xfrm>
            <a:off x="1044690" y="799071"/>
            <a:ext cx="2150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37" name="Google Shape;2537;p225"/>
          <p:cNvSpPr txBox="1">
            <a:spLocks noGrp="1"/>
          </p:cNvSpPr>
          <p:nvPr>
            <p:ph type="subTitle" idx="3"/>
          </p:nvPr>
        </p:nvSpPr>
        <p:spPr>
          <a:xfrm>
            <a:off x="3503963" y="1098303"/>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38" name="Google Shape;2538;p225"/>
          <p:cNvSpPr txBox="1">
            <a:spLocks noGrp="1"/>
          </p:cNvSpPr>
          <p:nvPr>
            <p:ph type="subTitle" idx="4"/>
          </p:nvPr>
        </p:nvSpPr>
        <p:spPr>
          <a:xfrm>
            <a:off x="3503965" y="799071"/>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39" name="Google Shape;2539;p225"/>
          <p:cNvSpPr txBox="1">
            <a:spLocks noGrp="1"/>
          </p:cNvSpPr>
          <p:nvPr>
            <p:ph type="subTitle" idx="5"/>
          </p:nvPr>
        </p:nvSpPr>
        <p:spPr>
          <a:xfrm>
            <a:off x="5963238" y="1098303"/>
            <a:ext cx="2150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0" name="Google Shape;2540;p225"/>
          <p:cNvSpPr txBox="1">
            <a:spLocks noGrp="1"/>
          </p:cNvSpPr>
          <p:nvPr>
            <p:ph type="subTitle" idx="6"/>
          </p:nvPr>
        </p:nvSpPr>
        <p:spPr>
          <a:xfrm>
            <a:off x="5963240" y="799071"/>
            <a:ext cx="2150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1" name="Google Shape;2541;p225"/>
          <p:cNvSpPr txBox="1">
            <a:spLocks noGrp="1"/>
          </p:cNvSpPr>
          <p:nvPr>
            <p:ph type="subTitle" idx="7"/>
          </p:nvPr>
        </p:nvSpPr>
        <p:spPr>
          <a:xfrm>
            <a:off x="1575475" y="3564134"/>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2" name="Google Shape;2542;p225"/>
          <p:cNvSpPr txBox="1">
            <a:spLocks noGrp="1"/>
          </p:cNvSpPr>
          <p:nvPr>
            <p:ph type="subTitle" idx="8"/>
          </p:nvPr>
        </p:nvSpPr>
        <p:spPr>
          <a:xfrm>
            <a:off x="1575478" y="3264902"/>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3" name="Google Shape;2543;p225"/>
          <p:cNvSpPr txBox="1">
            <a:spLocks noGrp="1"/>
          </p:cNvSpPr>
          <p:nvPr>
            <p:ph type="subTitle" idx="9"/>
          </p:nvPr>
        </p:nvSpPr>
        <p:spPr>
          <a:xfrm>
            <a:off x="5432438" y="3564134"/>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44" name="Google Shape;2544;p225"/>
          <p:cNvSpPr txBox="1">
            <a:spLocks noGrp="1"/>
          </p:cNvSpPr>
          <p:nvPr>
            <p:ph type="subTitle" idx="13"/>
          </p:nvPr>
        </p:nvSpPr>
        <p:spPr>
          <a:xfrm>
            <a:off x="5432440" y="3264902"/>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45" name="Google Shape;2545;p225"/>
          <p:cNvSpPr>
            <a:spLocks noGrp="1"/>
          </p:cNvSpPr>
          <p:nvPr>
            <p:ph type="pic" idx="14"/>
          </p:nvPr>
        </p:nvSpPr>
        <p:spPr>
          <a:xfrm>
            <a:off x="546567" y="2412235"/>
            <a:ext cx="319800" cy="320100"/>
          </a:xfrm>
          <a:prstGeom prst="rect">
            <a:avLst/>
          </a:prstGeom>
          <a:noFill/>
          <a:ln>
            <a:noFill/>
          </a:ln>
        </p:spPr>
      </p:sp>
      <p:sp>
        <p:nvSpPr>
          <p:cNvPr id="2546" name="Google Shape;2546;p225"/>
          <p:cNvSpPr>
            <a:spLocks noGrp="1"/>
          </p:cNvSpPr>
          <p:nvPr>
            <p:ph type="pic" idx="15"/>
          </p:nvPr>
        </p:nvSpPr>
        <p:spPr>
          <a:xfrm>
            <a:off x="2493431" y="2426395"/>
            <a:ext cx="319800" cy="320100"/>
          </a:xfrm>
          <a:prstGeom prst="rect">
            <a:avLst/>
          </a:prstGeom>
          <a:noFill/>
          <a:ln>
            <a:noFill/>
          </a:ln>
        </p:spPr>
      </p:sp>
      <p:sp>
        <p:nvSpPr>
          <p:cNvPr id="2547" name="Google Shape;2547;p225"/>
          <p:cNvSpPr>
            <a:spLocks noGrp="1"/>
          </p:cNvSpPr>
          <p:nvPr>
            <p:ph type="pic" idx="16"/>
          </p:nvPr>
        </p:nvSpPr>
        <p:spPr>
          <a:xfrm>
            <a:off x="4428329" y="2426395"/>
            <a:ext cx="319800" cy="320100"/>
          </a:xfrm>
          <a:prstGeom prst="rect">
            <a:avLst/>
          </a:prstGeom>
          <a:noFill/>
          <a:ln>
            <a:noFill/>
          </a:ln>
        </p:spPr>
      </p:sp>
      <p:sp>
        <p:nvSpPr>
          <p:cNvPr id="2548" name="Google Shape;2548;p225"/>
          <p:cNvSpPr>
            <a:spLocks noGrp="1"/>
          </p:cNvSpPr>
          <p:nvPr>
            <p:ph type="pic" idx="17"/>
          </p:nvPr>
        </p:nvSpPr>
        <p:spPr>
          <a:xfrm>
            <a:off x="6351556" y="2426395"/>
            <a:ext cx="319800" cy="320100"/>
          </a:xfrm>
          <a:prstGeom prst="rect">
            <a:avLst/>
          </a:prstGeom>
          <a:noFill/>
          <a:ln>
            <a:noFill/>
          </a:ln>
        </p:spPr>
      </p:sp>
      <p:sp>
        <p:nvSpPr>
          <p:cNvPr id="2549" name="Google Shape;2549;p225"/>
          <p:cNvSpPr>
            <a:spLocks noGrp="1"/>
          </p:cNvSpPr>
          <p:nvPr>
            <p:ph type="pic" idx="18"/>
          </p:nvPr>
        </p:nvSpPr>
        <p:spPr>
          <a:xfrm>
            <a:off x="8274049" y="2426395"/>
            <a:ext cx="319800" cy="320100"/>
          </a:xfrm>
          <a:prstGeom prst="rect">
            <a:avLst/>
          </a:prstGeom>
          <a:noFill/>
          <a:ln>
            <a:noFill/>
          </a:ln>
        </p:spPr>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2550"/>
        <p:cNvGrpSpPr/>
        <p:nvPr/>
      </p:nvGrpSpPr>
      <p:grpSpPr>
        <a:xfrm>
          <a:off x="0" y="0"/>
          <a:ext cx="0" cy="0"/>
          <a:chOff x="0" y="0"/>
          <a:chExt cx="0" cy="0"/>
        </a:xfrm>
      </p:grpSpPr>
      <p:grpSp>
        <p:nvGrpSpPr>
          <p:cNvPr id="2551" name="Google Shape;2551;p226"/>
          <p:cNvGrpSpPr/>
          <p:nvPr/>
        </p:nvGrpSpPr>
        <p:grpSpPr>
          <a:xfrm>
            <a:off x="2178079" y="2360052"/>
            <a:ext cx="120037" cy="902002"/>
            <a:chOff x="8582641" y="8613180"/>
            <a:chExt cx="320100" cy="2405340"/>
          </a:xfrm>
        </p:grpSpPr>
        <p:cxnSp>
          <p:nvCxnSpPr>
            <p:cNvPr id="2552" name="Google Shape;2552;p226"/>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553" name="Google Shape;2553;p22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554" name="Google Shape;2554;p226"/>
          <p:cNvCxnSpPr/>
          <p:nvPr/>
        </p:nvCxnSpPr>
        <p:spPr>
          <a:xfrm>
            <a:off x="714375" y="2571897"/>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2555" name="Google Shape;2555;p226"/>
          <p:cNvSpPr/>
          <p:nvPr/>
        </p:nvSpPr>
        <p:spPr>
          <a:xfrm>
            <a:off x="1968398" y="2297484"/>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556" name="Google Shape;2556;p226"/>
          <p:cNvGrpSpPr/>
          <p:nvPr/>
        </p:nvGrpSpPr>
        <p:grpSpPr>
          <a:xfrm rot="10800000" flipH="1">
            <a:off x="6806820" y="1915499"/>
            <a:ext cx="120037" cy="902002"/>
            <a:chOff x="8582641" y="8613180"/>
            <a:chExt cx="320100" cy="2405340"/>
          </a:xfrm>
        </p:grpSpPr>
        <p:cxnSp>
          <p:nvCxnSpPr>
            <p:cNvPr id="2557" name="Google Shape;2557;p226"/>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558" name="Google Shape;2558;p22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559" name="Google Shape;2559;p226"/>
          <p:cNvSpPr/>
          <p:nvPr/>
        </p:nvSpPr>
        <p:spPr>
          <a:xfrm>
            <a:off x="6594254" y="2297484"/>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560" name="Google Shape;2560;p226"/>
          <p:cNvGrpSpPr/>
          <p:nvPr/>
        </p:nvGrpSpPr>
        <p:grpSpPr>
          <a:xfrm>
            <a:off x="5270690" y="2340392"/>
            <a:ext cx="120037" cy="902002"/>
            <a:chOff x="8582641" y="8613180"/>
            <a:chExt cx="320100" cy="2405340"/>
          </a:xfrm>
        </p:grpSpPr>
        <p:cxnSp>
          <p:nvCxnSpPr>
            <p:cNvPr id="2561" name="Google Shape;2561;p226"/>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562" name="Google Shape;2562;p22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563" name="Google Shape;2563;p226"/>
          <p:cNvSpPr/>
          <p:nvPr/>
        </p:nvSpPr>
        <p:spPr>
          <a:xfrm>
            <a:off x="5052302" y="2297484"/>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564" name="Google Shape;2564;p226"/>
          <p:cNvGrpSpPr/>
          <p:nvPr/>
        </p:nvGrpSpPr>
        <p:grpSpPr>
          <a:xfrm rot="10800000" flipH="1">
            <a:off x="3722852" y="1895838"/>
            <a:ext cx="120038" cy="902002"/>
            <a:chOff x="8582641" y="8613180"/>
            <a:chExt cx="320100" cy="2405340"/>
          </a:xfrm>
        </p:grpSpPr>
        <p:cxnSp>
          <p:nvCxnSpPr>
            <p:cNvPr id="2565" name="Google Shape;2565;p226"/>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2566" name="Google Shape;2566;p22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567" name="Google Shape;2567;p226"/>
          <p:cNvSpPr/>
          <p:nvPr/>
        </p:nvSpPr>
        <p:spPr>
          <a:xfrm>
            <a:off x="3510350" y="2297484"/>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568" name="Google Shape;2568;p226"/>
          <p:cNvGrpSpPr/>
          <p:nvPr/>
        </p:nvGrpSpPr>
        <p:grpSpPr>
          <a:xfrm>
            <a:off x="714399" y="1062993"/>
            <a:ext cx="257175" cy="1431608"/>
            <a:chOff x="1880997" y="2193885"/>
            <a:chExt cx="685800" cy="3817620"/>
          </a:xfrm>
        </p:grpSpPr>
        <p:cxnSp>
          <p:nvCxnSpPr>
            <p:cNvPr id="2569" name="Google Shape;2569;p226"/>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2570" name="Google Shape;2570;p226"/>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71" name="Google Shape;2571;p226"/>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72" name="Google Shape;2572;p226"/>
          <p:cNvSpPr/>
          <p:nvPr/>
        </p:nvSpPr>
        <p:spPr>
          <a:xfrm>
            <a:off x="426446" y="2297484"/>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2573" name="Google Shape;2573;p226"/>
          <p:cNvGrpSpPr/>
          <p:nvPr/>
        </p:nvGrpSpPr>
        <p:grpSpPr>
          <a:xfrm rot="10800000">
            <a:off x="8190475" y="2584274"/>
            <a:ext cx="257175" cy="1508220"/>
            <a:chOff x="1880997" y="2193885"/>
            <a:chExt cx="685800" cy="4021920"/>
          </a:xfrm>
        </p:grpSpPr>
        <p:cxnSp>
          <p:nvCxnSpPr>
            <p:cNvPr id="2574" name="Google Shape;2574;p226"/>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2575" name="Google Shape;2575;p226"/>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2576" name="Google Shape;2576;p226"/>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2577" name="Google Shape;2577;p226"/>
          <p:cNvSpPr/>
          <p:nvPr/>
        </p:nvSpPr>
        <p:spPr>
          <a:xfrm>
            <a:off x="8136206" y="2297484"/>
            <a:ext cx="5451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578" name="Google Shape;2578;p226"/>
          <p:cNvSpPr txBox="1">
            <a:spLocks noGrp="1"/>
          </p:cNvSpPr>
          <p:nvPr>
            <p:ph type="subTitle" idx="1"/>
          </p:nvPr>
        </p:nvSpPr>
        <p:spPr>
          <a:xfrm>
            <a:off x="1036750" y="889053"/>
            <a:ext cx="1826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79" name="Google Shape;2579;p226"/>
          <p:cNvSpPr txBox="1">
            <a:spLocks noGrp="1"/>
          </p:cNvSpPr>
          <p:nvPr>
            <p:ph type="subTitle" idx="2"/>
          </p:nvPr>
        </p:nvSpPr>
        <p:spPr>
          <a:xfrm>
            <a:off x="1036753" y="589826"/>
            <a:ext cx="1826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80" name="Google Shape;2580;p226"/>
          <p:cNvSpPr txBox="1">
            <a:spLocks noGrp="1"/>
          </p:cNvSpPr>
          <p:nvPr>
            <p:ph type="subTitle" idx="3"/>
          </p:nvPr>
        </p:nvSpPr>
        <p:spPr>
          <a:xfrm>
            <a:off x="2869538" y="889053"/>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81" name="Google Shape;2581;p226"/>
          <p:cNvSpPr txBox="1">
            <a:spLocks noGrp="1"/>
          </p:cNvSpPr>
          <p:nvPr>
            <p:ph type="subTitle" idx="4"/>
          </p:nvPr>
        </p:nvSpPr>
        <p:spPr>
          <a:xfrm>
            <a:off x="2869540" y="589826"/>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82" name="Google Shape;2582;p226"/>
          <p:cNvSpPr txBox="1">
            <a:spLocks noGrp="1"/>
          </p:cNvSpPr>
          <p:nvPr>
            <p:ph type="subTitle" idx="5"/>
          </p:nvPr>
        </p:nvSpPr>
        <p:spPr>
          <a:xfrm>
            <a:off x="5953438" y="889053"/>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83" name="Google Shape;2583;p226"/>
          <p:cNvSpPr txBox="1">
            <a:spLocks noGrp="1"/>
          </p:cNvSpPr>
          <p:nvPr>
            <p:ph type="subTitle" idx="6"/>
          </p:nvPr>
        </p:nvSpPr>
        <p:spPr>
          <a:xfrm>
            <a:off x="5953440" y="589826"/>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84" name="Google Shape;2584;p226"/>
          <p:cNvSpPr txBox="1">
            <a:spLocks noGrp="1"/>
          </p:cNvSpPr>
          <p:nvPr>
            <p:ph type="subTitle" idx="7"/>
          </p:nvPr>
        </p:nvSpPr>
        <p:spPr>
          <a:xfrm>
            <a:off x="1324875" y="3633560"/>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85" name="Google Shape;2585;p226"/>
          <p:cNvSpPr txBox="1">
            <a:spLocks noGrp="1"/>
          </p:cNvSpPr>
          <p:nvPr>
            <p:ph type="subTitle" idx="8"/>
          </p:nvPr>
        </p:nvSpPr>
        <p:spPr>
          <a:xfrm>
            <a:off x="1324878" y="3334334"/>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86" name="Google Shape;2586;p226"/>
          <p:cNvSpPr txBox="1">
            <a:spLocks noGrp="1"/>
          </p:cNvSpPr>
          <p:nvPr>
            <p:ph type="subTitle" idx="9"/>
          </p:nvPr>
        </p:nvSpPr>
        <p:spPr>
          <a:xfrm>
            <a:off x="4414225" y="3633560"/>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87" name="Google Shape;2587;p226"/>
          <p:cNvSpPr txBox="1">
            <a:spLocks noGrp="1"/>
          </p:cNvSpPr>
          <p:nvPr>
            <p:ph type="subTitle" idx="13"/>
          </p:nvPr>
        </p:nvSpPr>
        <p:spPr>
          <a:xfrm>
            <a:off x="4414228" y="3334334"/>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88" name="Google Shape;2588;p226"/>
          <p:cNvSpPr txBox="1">
            <a:spLocks noGrp="1"/>
          </p:cNvSpPr>
          <p:nvPr>
            <p:ph type="subTitle" idx="14"/>
          </p:nvPr>
        </p:nvSpPr>
        <p:spPr>
          <a:xfrm>
            <a:off x="6309488" y="3633560"/>
            <a:ext cx="1826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589" name="Google Shape;2589;p226"/>
          <p:cNvSpPr txBox="1">
            <a:spLocks noGrp="1"/>
          </p:cNvSpPr>
          <p:nvPr>
            <p:ph type="subTitle" idx="15"/>
          </p:nvPr>
        </p:nvSpPr>
        <p:spPr>
          <a:xfrm>
            <a:off x="6309490" y="3334334"/>
            <a:ext cx="1826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590" name="Google Shape;2590;p226"/>
          <p:cNvSpPr>
            <a:spLocks noGrp="1"/>
          </p:cNvSpPr>
          <p:nvPr>
            <p:ph type="pic" idx="16"/>
          </p:nvPr>
        </p:nvSpPr>
        <p:spPr>
          <a:xfrm>
            <a:off x="546567" y="2412235"/>
            <a:ext cx="319800" cy="320100"/>
          </a:xfrm>
          <a:prstGeom prst="rect">
            <a:avLst/>
          </a:prstGeom>
          <a:noFill/>
          <a:ln>
            <a:noFill/>
          </a:ln>
        </p:spPr>
      </p:sp>
      <p:sp>
        <p:nvSpPr>
          <p:cNvPr id="2591" name="Google Shape;2591;p226"/>
          <p:cNvSpPr>
            <a:spLocks noGrp="1"/>
          </p:cNvSpPr>
          <p:nvPr>
            <p:ph type="pic" idx="17"/>
          </p:nvPr>
        </p:nvSpPr>
        <p:spPr>
          <a:xfrm>
            <a:off x="2075359" y="2417914"/>
            <a:ext cx="319800" cy="320100"/>
          </a:xfrm>
          <a:prstGeom prst="rect">
            <a:avLst/>
          </a:prstGeom>
          <a:noFill/>
          <a:ln>
            <a:noFill/>
          </a:ln>
        </p:spPr>
      </p:sp>
      <p:sp>
        <p:nvSpPr>
          <p:cNvPr id="2592" name="Google Shape;2592;p226"/>
          <p:cNvSpPr>
            <a:spLocks noGrp="1"/>
          </p:cNvSpPr>
          <p:nvPr>
            <p:ph type="pic" idx="18"/>
          </p:nvPr>
        </p:nvSpPr>
        <p:spPr>
          <a:xfrm>
            <a:off x="3616735" y="2417914"/>
            <a:ext cx="319800" cy="320100"/>
          </a:xfrm>
          <a:prstGeom prst="rect">
            <a:avLst/>
          </a:prstGeom>
          <a:noFill/>
          <a:ln>
            <a:noFill/>
          </a:ln>
        </p:spPr>
      </p:sp>
      <p:sp>
        <p:nvSpPr>
          <p:cNvPr id="2593" name="Google Shape;2593;p226"/>
          <p:cNvSpPr>
            <a:spLocks noGrp="1"/>
          </p:cNvSpPr>
          <p:nvPr>
            <p:ph type="pic" idx="19"/>
          </p:nvPr>
        </p:nvSpPr>
        <p:spPr>
          <a:xfrm>
            <a:off x="5159327" y="2406865"/>
            <a:ext cx="319800" cy="320100"/>
          </a:xfrm>
          <a:prstGeom prst="rect">
            <a:avLst/>
          </a:prstGeom>
          <a:noFill/>
          <a:ln>
            <a:noFill/>
          </a:ln>
        </p:spPr>
      </p:sp>
      <p:sp>
        <p:nvSpPr>
          <p:cNvPr id="2594" name="Google Shape;2594;p226"/>
          <p:cNvSpPr>
            <a:spLocks noGrp="1"/>
          </p:cNvSpPr>
          <p:nvPr>
            <p:ph type="pic" idx="20"/>
          </p:nvPr>
        </p:nvSpPr>
        <p:spPr>
          <a:xfrm>
            <a:off x="6702868" y="2406865"/>
            <a:ext cx="319800" cy="320100"/>
          </a:xfrm>
          <a:prstGeom prst="rect">
            <a:avLst/>
          </a:prstGeom>
          <a:noFill/>
          <a:ln>
            <a:noFill/>
          </a:ln>
        </p:spPr>
      </p:sp>
      <p:sp>
        <p:nvSpPr>
          <p:cNvPr id="2595" name="Google Shape;2595;p226"/>
          <p:cNvSpPr>
            <a:spLocks noGrp="1"/>
          </p:cNvSpPr>
          <p:nvPr>
            <p:ph type="pic" idx="21"/>
          </p:nvPr>
        </p:nvSpPr>
        <p:spPr>
          <a:xfrm>
            <a:off x="8243295" y="2417914"/>
            <a:ext cx="319800" cy="320100"/>
          </a:xfrm>
          <a:prstGeom prst="rect">
            <a:avLst/>
          </a:prstGeom>
          <a:noFill/>
          <a:ln>
            <a:noFill/>
          </a:ln>
        </p:spPr>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2596"/>
        <p:cNvGrpSpPr/>
        <p:nvPr/>
      </p:nvGrpSpPr>
      <p:grpSpPr>
        <a:xfrm>
          <a:off x="0" y="0"/>
          <a:ext cx="0" cy="0"/>
          <a:chOff x="0" y="0"/>
          <a:chExt cx="0" cy="0"/>
        </a:xfrm>
      </p:grpSpPr>
      <p:grpSp>
        <p:nvGrpSpPr>
          <p:cNvPr id="2597" name="Google Shape;2597;p227"/>
          <p:cNvGrpSpPr/>
          <p:nvPr/>
        </p:nvGrpSpPr>
        <p:grpSpPr>
          <a:xfrm rot="-5400000">
            <a:off x="5266033" y="2923675"/>
            <a:ext cx="120038" cy="1494877"/>
            <a:chOff x="8582641" y="7032180"/>
            <a:chExt cx="320100" cy="3986340"/>
          </a:xfrm>
        </p:grpSpPr>
        <p:cxnSp>
          <p:nvCxnSpPr>
            <p:cNvPr id="2598" name="Google Shape;2598;p22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599" name="Google Shape;2599;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600" name="Google Shape;2600;p227"/>
          <p:cNvGrpSpPr/>
          <p:nvPr/>
        </p:nvGrpSpPr>
        <p:grpSpPr>
          <a:xfrm rot="5400000" flipH="1">
            <a:off x="3760787" y="1497626"/>
            <a:ext cx="120037" cy="1494877"/>
            <a:chOff x="8582641" y="7032180"/>
            <a:chExt cx="320100" cy="3986340"/>
          </a:xfrm>
        </p:grpSpPr>
        <p:cxnSp>
          <p:nvCxnSpPr>
            <p:cNvPr id="2601" name="Google Shape;2601;p22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02" name="Google Shape;2602;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603" name="Google Shape;2603;p227"/>
          <p:cNvCxnSpPr>
            <a:endCxn id="2604" idx="4"/>
          </p:cNvCxnSpPr>
          <p:nvPr/>
        </p:nvCxnSpPr>
        <p:spPr>
          <a:xfrm>
            <a:off x="4579156" y="30"/>
            <a:ext cx="0" cy="3918300"/>
          </a:xfrm>
          <a:prstGeom prst="straightConnector1">
            <a:avLst/>
          </a:prstGeom>
          <a:noFill/>
          <a:ln w="19050" cap="flat" cmpd="sng">
            <a:solidFill>
              <a:schemeClr val="dk2"/>
            </a:solidFill>
            <a:prstDash val="solid"/>
            <a:miter lim="400000"/>
            <a:headEnd type="none" w="sm" len="sm"/>
            <a:tailEnd type="none" w="sm" len="sm"/>
          </a:ln>
        </p:spPr>
      </p:cxnSp>
      <p:grpSp>
        <p:nvGrpSpPr>
          <p:cNvPr id="2605" name="Google Shape;2605;p227"/>
          <p:cNvGrpSpPr/>
          <p:nvPr/>
        </p:nvGrpSpPr>
        <p:grpSpPr>
          <a:xfrm rot="-5400000">
            <a:off x="5263176" y="71373"/>
            <a:ext cx="120037" cy="1494877"/>
            <a:chOff x="8582641" y="7032180"/>
            <a:chExt cx="320100" cy="3986340"/>
          </a:xfrm>
        </p:grpSpPr>
        <p:cxnSp>
          <p:nvCxnSpPr>
            <p:cNvPr id="2606" name="Google Shape;2606;p22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07" name="Google Shape;2607;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608" name="Google Shape;2608;p227"/>
          <p:cNvSpPr/>
          <p:nvPr/>
        </p:nvSpPr>
        <p:spPr>
          <a:xfrm>
            <a:off x="4304806" y="1943582"/>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4" name="Google Shape;2604;p227"/>
          <p:cNvSpPr/>
          <p:nvPr/>
        </p:nvSpPr>
        <p:spPr>
          <a:xfrm>
            <a:off x="4304806" y="3369630"/>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09" name="Google Shape;2609;p227"/>
          <p:cNvSpPr/>
          <p:nvPr/>
        </p:nvSpPr>
        <p:spPr>
          <a:xfrm>
            <a:off x="4304806" y="517529"/>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10" name="Google Shape;2610;p227"/>
          <p:cNvSpPr txBox="1">
            <a:spLocks noGrp="1"/>
          </p:cNvSpPr>
          <p:nvPr>
            <p:ph type="subTitle" idx="1"/>
          </p:nvPr>
        </p:nvSpPr>
        <p:spPr>
          <a:xfrm>
            <a:off x="6139100" y="614893"/>
            <a:ext cx="2579100" cy="437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1" name="Google Shape;2611;p227"/>
          <p:cNvSpPr txBox="1">
            <a:spLocks noGrp="1"/>
          </p:cNvSpPr>
          <p:nvPr>
            <p:ph type="subTitle" idx="2"/>
          </p:nvPr>
        </p:nvSpPr>
        <p:spPr>
          <a:xfrm>
            <a:off x="6139100" y="315650"/>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2" name="Google Shape;2612;p227"/>
          <p:cNvSpPr txBox="1">
            <a:spLocks noGrp="1"/>
          </p:cNvSpPr>
          <p:nvPr>
            <p:ph type="subTitle" idx="3"/>
          </p:nvPr>
        </p:nvSpPr>
        <p:spPr>
          <a:xfrm>
            <a:off x="6139100" y="1052041"/>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3" name="Google Shape;2613;p227"/>
          <p:cNvSpPr txBox="1">
            <a:spLocks noGrp="1"/>
          </p:cNvSpPr>
          <p:nvPr>
            <p:ph type="subTitle" idx="4"/>
          </p:nvPr>
        </p:nvSpPr>
        <p:spPr>
          <a:xfrm>
            <a:off x="6139100" y="3473562"/>
            <a:ext cx="2579100" cy="437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4" name="Google Shape;2614;p227"/>
          <p:cNvSpPr txBox="1">
            <a:spLocks noGrp="1"/>
          </p:cNvSpPr>
          <p:nvPr>
            <p:ph type="subTitle" idx="5"/>
          </p:nvPr>
        </p:nvSpPr>
        <p:spPr>
          <a:xfrm>
            <a:off x="6139100" y="3174322"/>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5" name="Google Shape;2615;p227"/>
          <p:cNvSpPr txBox="1">
            <a:spLocks noGrp="1"/>
          </p:cNvSpPr>
          <p:nvPr>
            <p:ph type="subTitle" idx="6"/>
          </p:nvPr>
        </p:nvSpPr>
        <p:spPr>
          <a:xfrm>
            <a:off x="6139100" y="3910711"/>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6" name="Google Shape;2616;p227"/>
          <p:cNvSpPr txBox="1">
            <a:spLocks noGrp="1"/>
          </p:cNvSpPr>
          <p:nvPr>
            <p:ph type="subTitle" idx="7"/>
          </p:nvPr>
        </p:nvSpPr>
        <p:spPr>
          <a:xfrm>
            <a:off x="400575" y="1964359"/>
            <a:ext cx="2579100" cy="437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17" name="Google Shape;2617;p227"/>
          <p:cNvSpPr txBox="1">
            <a:spLocks noGrp="1"/>
          </p:cNvSpPr>
          <p:nvPr>
            <p:ph type="subTitle" idx="8"/>
          </p:nvPr>
        </p:nvSpPr>
        <p:spPr>
          <a:xfrm>
            <a:off x="400575" y="1665117"/>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18" name="Google Shape;2618;p227"/>
          <p:cNvSpPr txBox="1">
            <a:spLocks noGrp="1"/>
          </p:cNvSpPr>
          <p:nvPr>
            <p:ph type="subTitle" idx="9"/>
          </p:nvPr>
        </p:nvSpPr>
        <p:spPr>
          <a:xfrm>
            <a:off x="400575" y="2401508"/>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19" name="Google Shape;2619;p227"/>
          <p:cNvSpPr>
            <a:spLocks noGrp="1"/>
          </p:cNvSpPr>
          <p:nvPr>
            <p:ph type="pic" idx="13"/>
          </p:nvPr>
        </p:nvSpPr>
        <p:spPr>
          <a:xfrm>
            <a:off x="4415790" y="631859"/>
            <a:ext cx="319800" cy="320100"/>
          </a:xfrm>
          <a:prstGeom prst="rect">
            <a:avLst/>
          </a:prstGeom>
          <a:noFill/>
          <a:ln>
            <a:noFill/>
          </a:ln>
        </p:spPr>
      </p:sp>
      <p:sp>
        <p:nvSpPr>
          <p:cNvPr id="2620" name="Google Shape;2620;p227"/>
          <p:cNvSpPr>
            <a:spLocks noGrp="1"/>
          </p:cNvSpPr>
          <p:nvPr>
            <p:ph type="pic" idx="14"/>
          </p:nvPr>
        </p:nvSpPr>
        <p:spPr>
          <a:xfrm>
            <a:off x="4415790" y="2067298"/>
            <a:ext cx="319800" cy="320100"/>
          </a:xfrm>
          <a:prstGeom prst="rect">
            <a:avLst/>
          </a:prstGeom>
          <a:noFill/>
          <a:ln>
            <a:noFill/>
          </a:ln>
        </p:spPr>
      </p:sp>
      <p:sp>
        <p:nvSpPr>
          <p:cNvPr id="2621" name="Google Shape;2621;p227"/>
          <p:cNvSpPr>
            <a:spLocks noGrp="1"/>
          </p:cNvSpPr>
          <p:nvPr>
            <p:ph type="pic" idx="15"/>
          </p:nvPr>
        </p:nvSpPr>
        <p:spPr>
          <a:xfrm>
            <a:off x="4418647" y="3504823"/>
            <a:ext cx="319800" cy="320100"/>
          </a:xfrm>
          <a:prstGeom prst="rect">
            <a:avLst/>
          </a:prstGeom>
          <a:noFill/>
          <a:ln>
            <a:noFill/>
          </a:ln>
        </p:spPr>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2622"/>
        <p:cNvGrpSpPr/>
        <p:nvPr/>
      </p:nvGrpSpPr>
      <p:grpSpPr>
        <a:xfrm>
          <a:off x="0" y="0"/>
          <a:ext cx="0" cy="0"/>
          <a:chOff x="0" y="0"/>
          <a:chExt cx="0" cy="0"/>
        </a:xfrm>
      </p:grpSpPr>
      <p:grpSp>
        <p:nvGrpSpPr>
          <p:cNvPr id="2623" name="Google Shape;2623;p228"/>
          <p:cNvGrpSpPr/>
          <p:nvPr/>
        </p:nvGrpSpPr>
        <p:grpSpPr>
          <a:xfrm rot="5400000" flipH="1">
            <a:off x="3752595" y="3207898"/>
            <a:ext cx="120038" cy="1494877"/>
            <a:chOff x="8582641" y="7032180"/>
            <a:chExt cx="320100" cy="3986340"/>
          </a:xfrm>
        </p:grpSpPr>
        <p:cxnSp>
          <p:nvCxnSpPr>
            <p:cNvPr id="2624" name="Google Shape;2624;p22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25" name="Google Shape;2625;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626" name="Google Shape;2626;p228"/>
          <p:cNvGrpSpPr/>
          <p:nvPr/>
        </p:nvGrpSpPr>
        <p:grpSpPr>
          <a:xfrm rot="5400000" flipH="1">
            <a:off x="3760787" y="915496"/>
            <a:ext cx="120037" cy="1494877"/>
            <a:chOff x="8582641" y="7032180"/>
            <a:chExt cx="320100" cy="3986340"/>
          </a:xfrm>
        </p:grpSpPr>
        <p:cxnSp>
          <p:nvCxnSpPr>
            <p:cNvPr id="2627" name="Google Shape;2627;p22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28" name="Google Shape;2628;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629" name="Google Shape;2629;p228"/>
          <p:cNvGrpSpPr/>
          <p:nvPr/>
        </p:nvGrpSpPr>
        <p:grpSpPr>
          <a:xfrm rot="-5400000">
            <a:off x="5263176" y="-230705"/>
            <a:ext cx="120037" cy="1494877"/>
            <a:chOff x="8582641" y="7032180"/>
            <a:chExt cx="320100" cy="3986340"/>
          </a:xfrm>
        </p:grpSpPr>
        <p:cxnSp>
          <p:nvCxnSpPr>
            <p:cNvPr id="2630" name="Google Shape;2630;p22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31" name="Google Shape;2631;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632" name="Google Shape;2632;p228"/>
          <p:cNvGrpSpPr/>
          <p:nvPr/>
        </p:nvGrpSpPr>
        <p:grpSpPr>
          <a:xfrm rot="-5400000">
            <a:off x="5263176" y="2061697"/>
            <a:ext cx="120037" cy="1494877"/>
            <a:chOff x="8582641" y="7032180"/>
            <a:chExt cx="320100" cy="3986340"/>
          </a:xfrm>
        </p:grpSpPr>
        <p:cxnSp>
          <p:nvCxnSpPr>
            <p:cNvPr id="2633" name="Google Shape;2633;p22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34" name="Google Shape;2634;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635" name="Google Shape;2635;p228"/>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2636" name="Google Shape;2636;p228"/>
          <p:cNvSpPr/>
          <p:nvPr/>
        </p:nvSpPr>
        <p:spPr>
          <a:xfrm>
            <a:off x="4274106" y="3653853"/>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37" name="Google Shape;2637;p228"/>
          <p:cNvSpPr/>
          <p:nvPr/>
        </p:nvSpPr>
        <p:spPr>
          <a:xfrm>
            <a:off x="4274106" y="215250"/>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38" name="Google Shape;2638;p228"/>
          <p:cNvSpPr/>
          <p:nvPr/>
        </p:nvSpPr>
        <p:spPr>
          <a:xfrm>
            <a:off x="4274106" y="1361452"/>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39" name="Google Shape;2639;p228"/>
          <p:cNvSpPr/>
          <p:nvPr/>
        </p:nvSpPr>
        <p:spPr>
          <a:xfrm>
            <a:off x="4274106" y="2507652"/>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40" name="Google Shape;2640;p228"/>
          <p:cNvSpPr txBox="1">
            <a:spLocks noGrp="1"/>
          </p:cNvSpPr>
          <p:nvPr>
            <p:ph type="subTitle" idx="1"/>
          </p:nvPr>
        </p:nvSpPr>
        <p:spPr>
          <a:xfrm>
            <a:off x="6139100" y="310093"/>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41" name="Google Shape;2641;p228"/>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42" name="Google Shape;2642;p228"/>
          <p:cNvSpPr txBox="1">
            <a:spLocks noGrp="1"/>
          </p:cNvSpPr>
          <p:nvPr>
            <p:ph type="subTitle" idx="3"/>
          </p:nvPr>
        </p:nvSpPr>
        <p:spPr>
          <a:xfrm>
            <a:off x="6139100" y="858078"/>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43" name="Google Shape;2643;p228"/>
          <p:cNvSpPr txBox="1">
            <a:spLocks noGrp="1"/>
          </p:cNvSpPr>
          <p:nvPr>
            <p:ph type="subTitle" idx="4"/>
          </p:nvPr>
        </p:nvSpPr>
        <p:spPr>
          <a:xfrm>
            <a:off x="6139100" y="2597260"/>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44" name="Google Shape;2644;p228"/>
          <p:cNvSpPr txBox="1">
            <a:spLocks noGrp="1"/>
          </p:cNvSpPr>
          <p:nvPr>
            <p:ph type="subTitle" idx="5"/>
          </p:nvPr>
        </p:nvSpPr>
        <p:spPr>
          <a:xfrm>
            <a:off x="6139100" y="2298019"/>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45" name="Google Shape;2645;p228"/>
          <p:cNvSpPr txBox="1">
            <a:spLocks noGrp="1"/>
          </p:cNvSpPr>
          <p:nvPr>
            <p:ph type="subTitle" idx="6"/>
          </p:nvPr>
        </p:nvSpPr>
        <p:spPr>
          <a:xfrm>
            <a:off x="6139100" y="3145246"/>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46" name="Google Shape;2646;p228"/>
          <p:cNvSpPr txBox="1">
            <a:spLocks noGrp="1"/>
          </p:cNvSpPr>
          <p:nvPr>
            <p:ph type="subTitle" idx="7"/>
          </p:nvPr>
        </p:nvSpPr>
        <p:spPr>
          <a:xfrm>
            <a:off x="405050" y="1390633"/>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47" name="Google Shape;2647;p228"/>
          <p:cNvSpPr txBox="1">
            <a:spLocks noGrp="1"/>
          </p:cNvSpPr>
          <p:nvPr>
            <p:ph type="subTitle" idx="8"/>
          </p:nvPr>
        </p:nvSpPr>
        <p:spPr>
          <a:xfrm>
            <a:off x="405050" y="1091391"/>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48" name="Google Shape;2648;p228"/>
          <p:cNvSpPr txBox="1">
            <a:spLocks noGrp="1"/>
          </p:cNvSpPr>
          <p:nvPr>
            <p:ph type="subTitle" idx="9"/>
          </p:nvPr>
        </p:nvSpPr>
        <p:spPr>
          <a:xfrm>
            <a:off x="405050" y="1938618"/>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49" name="Google Shape;2649;p228"/>
          <p:cNvSpPr txBox="1">
            <a:spLocks noGrp="1"/>
          </p:cNvSpPr>
          <p:nvPr>
            <p:ph type="subTitle" idx="13"/>
          </p:nvPr>
        </p:nvSpPr>
        <p:spPr>
          <a:xfrm>
            <a:off x="405050" y="3681576"/>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0" name="Google Shape;2650;p228"/>
          <p:cNvSpPr txBox="1">
            <a:spLocks noGrp="1"/>
          </p:cNvSpPr>
          <p:nvPr>
            <p:ph type="subTitle" idx="14"/>
          </p:nvPr>
        </p:nvSpPr>
        <p:spPr>
          <a:xfrm>
            <a:off x="405050" y="3382333"/>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51" name="Google Shape;2651;p228"/>
          <p:cNvSpPr txBox="1">
            <a:spLocks noGrp="1"/>
          </p:cNvSpPr>
          <p:nvPr>
            <p:ph type="subTitle" idx="15"/>
          </p:nvPr>
        </p:nvSpPr>
        <p:spPr>
          <a:xfrm>
            <a:off x="405050" y="4229561"/>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52" name="Google Shape;2652;p228"/>
          <p:cNvSpPr>
            <a:spLocks noGrp="1"/>
          </p:cNvSpPr>
          <p:nvPr>
            <p:ph type="pic" idx="16"/>
          </p:nvPr>
        </p:nvSpPr>
        <p:spPr>
          <a:xfrm>
            <a:off x="4408170" y="355231"/>
            <a:ext cx="319800" cy="320100"/>
          </a:xfrm>
          <a:prstGeom prst="rect">
            <a:avLst/>
          </a:prstGeom>
          <a:noFill/>
          <a:ln>
            <a:noFill/>
          </a:ln>
        </p:spPr>
      </p:sp>
      <p:sp>
        <p:nvSpPr>
          <p:cNvPr id="2653" name="Google Shape;2653;p228"/>
          <p:cNvSpPr>
            <a:spLocks noGrp="1"/>
          </p:cNvSpPr>
          <p:nvPr>
            <p:ph type="pic" idx="17"/>
          </p:nvPr>
        </p:nvSpPr>
        <p:spPr>
          <a:xfrm>
            <a:off x="4408170" y="1503485"/>
            <a:ext cx="319800" cy="320100"/>
          </a:xfrm>
          <a:prstGeom prst="rect">
            <a:avLst/>
          </a:prstGeom>
          <a:noFill/>
          <a:ln>
            <a:noFill/>
          </a:ln>
        </p:spPr>
      </p:sp>
      <p:sp>
        <p:nvSpPr>
          <p:cNvPr id="2654" name="Google Shape;2654;p228"/>
          <p:cNvSpPr>
            <a:spLocks noGrp="1"/>
          </p:cNvSpPr>
          <p:nvPr>
            <p:ph type="pic" idx="18"/>
          </p:nvPr>
        </p:nvSpPr>
        <p:spPr>
          <a:xfrm>
            <a:off x="4415790" y="2647632"/>
            <a:ext cx="319800" cy="320100"/>
          </a:xfrm>
          <a:prstGeom prst="rect">
            <a:avLst/>
          </a:prstGeom>
          <a:noFill/>
          <a:ln>
            <a:noFill/>
          </a:ln>
        </p:spPr>
      </p:sp>
      <p:sp>
        <p:nvSpPr>
          <p:cNvPr id="2655" name="Google Shape;2655;p228"/>
          <p:cNvSpPr>
            <a:spLocks noGrp="1"/>
          </p:cNvSpPr>
          <p:nvPr>
            <p:ph type="pic" idx="19"/>
          </p:nvPr>
        </p:nvSpPr>
        <p:spPr>
          <a:xfrm>
            <a:off x="4397012" y="3800127"/>
            <a:ext cx="319800" cy="320100"/>
          </a:xfrm>
          <a:prstGeom prst="rect">
            <a:avLst/>
          </a:prstGeom>
          <a:noFill/>
          <a:ln>
            <a:noFill/>
          </a:ln>
        </p:spPr>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2656"/>
        <p:cNvGrpSpPr/>
        <p:nvPr/>
      </p:nvGrpSpPr>
      <p:grpSpPr>
        <a:xfrm>
          <a:off x="0" y="0"/>
          <a:ext cx="0" cy="0"/>
          <a:chOff x="0" y="0"/>
          <a:chExt cx="0" cy="0"/>
        </a:xfrm>
      </p:grpSpPr>
      <p:grpSp>
        <p:nvGrpSpPr>
          <p:cNvPr id="2657" name="Google Shape;2657;p229"/>
          <p:cNvGrpSpPr/>
          <p:nvPr/>
        </p:nvGrpSpPr>
        <p:grpSpPr>
          <a:xfrm rot="-5400000">
            <a:off x="5263176" y="726790"/>
            <a:ext cx="120037" cy="1494877"/>
            <a:chOff x="8582641" y="7032180"/>
            <a:chExt cx="320100" cy="3986340"/>
          </a:xfrm>
        </p:grpSpPr>
        <p:cxnSp>
          <p:nvCxnSpPr>
            <p:cNvPr id="2658" name="Google Shape;2658;p22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59" name="Google Shape;2659;p22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660" name="Google Shape;2660;p229"/>
          <p:cNvGrpSpPr/>
          <p:nvPr/>
        </p:nvGrpSpPr>
        <p:grpSpPr>
          <a:xfrm rot="-5400000">
            <a:off x="5263176" y="2454466"/>
            <a:ext cx="120037" cy="1494877"/>
            <a:chOff x="8582641" y="7032180"/>
            <a:chExt cx="320100" cy="3986340"/>
          </a:xfrm>
        </p:grpSpPr>
        <p:cxnSp>
          <p:nvCxnSpPr>
            <p:cNvPr id="2661" name="Google Shape;2661;p22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62" name="Google Shape;2662;p22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663" name="Google Shape;2663;p229"/>
          <p:cNvGrpSpPr/>
          <p:nvPr/>
        </p:nvGrpSpPr>
        <p:grpSpPr>
          <a:xfrm rot="5400000" flipH="1">
            <a:off x="3760787" y="1586640"/>
            <a:ext cx="120037" cy="1494877"/>
            <a:chOff x="8582641" y="7032180"/>
            <a:chExt cx="320100" cy="3986340"/>
          </a:xfrm>
        </p:grpSpPr>
        <p:cxnSp>
          <p:nvCxnSpPr>
            <p:cNvPr id="2664" name="Google Shape;2664;p22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65" name="Google Shape;2665;p22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666" name="Google Shape;2666;p229"/>
          <p:cNvGrpSpPr/>
          <p:nvPr/>
        </p:nvGrpSpPr>
        <p:grpSpPr>
          <a:xfrm rot="5400000" flipH="1">
            <a:off x="3742924" y="3268627"/>
            <a:ext cx="120038" cy="1494877"/>
            <a:chOff x="8582641" y="7032180"/>
            <a:chExt cx="320100" cy="3986340"/>
          </a:xfrm>
        </p:grpSpPr>
        <p:cxnSp>
          <p:nvCxnSpPr>
            <p:cNvPr id="2667" name="Google Shape;2667;p22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68" name="Google Shape;2668;p22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669" name="Google Shape;2669;p229"/>
          <p:cNvGrpSpPr/>
          <p:nvPr/>
        </p:nvGrpSpPr>
        <p:grpSpPr>
          <a:xfrm rot="5400000" flipH="1">
            <a:off x="3752595" y="-109138"/>
            <a:ext cx="120037" cy="1494877"/>
            <a:chOff x="8582641" y="7032180"/>
            <a:chExt cx="320100" cy="3986340"/>
          </a:xfrm>
        </p:grpSpPr>
        <p:cxnSp>
          <p:nvCxnSpPr>
            <p:cNvPr id="2670" name="Google Shape;2670;p22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671" name="Google Shape;2671;p22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2672" name="Google Shape;2672;p229"/>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2673" name="Google Shape;2673;p229"/>
          <p:cNvSpPr/>
          <p:nvPr/>
        </p:nvSpPr>
        <p:spPr>
          <a:xfrm>
            <a:off x="4284908" y="3756861"/>
            <a:ext cx="548700" cy="546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74" name="Google Shape;2674;p229"/>
          <p:cNvSpPr/>
          <p:nvPr/>
        </p:nvSpPr>
        <p:spPr>
          <a:xfrm>
            <a:off x="4284908" y="365281"/>
            <a:ext cx="548700" cy="546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75" name="Google Shape;2675;p229"/>
          <p:cNvSpPr/>
          <p:nvPr/>
        </p:nvSpPr>
        <p:spPr>
          <a:xfrm>
            <a:off x="4284908" y="2037177"/>
            <a:ext cx="548700" cy="546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76" name="Google Shape;2676;p229"/>
          <p:cNvSpPr/>
          <p:nvPr/>
        </p:nvSpPr>
        <p:spPr>
          <a:xfrm>
            <a:off x="4284908" y="2924918"/>
            <a:ext cx="548700" cy="546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77" name="Google Shape;2677;p229"/>
          <p:cNvSpPr/>
          <p:nvPr/>
        </p:nvSpPr>
        <p:spPr>
          <a:xfrm>
            <a:off x="4284908" y="1201223"/>
            <a:ext cx="548700" cy="546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78" name="Google Shape;2678;p229"/>
          <p:cNvSpPr txBox="1">
            <a:spLocks noGrp="1"/>
          </p:cNvSpPr>
          <p:nvPr>
            <p:ph type="subTitle" idx="1"/>
          </p:nvPr>
        </p:nvSpPr>
        <p:spPr>
          <a:xfrm>
            <a:off x="471725" y="371455"/>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79" name="Google Shape;2679;p229"/>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80" name="Google Shape;2680;p229"/>
          <p:cNvSpPr txBox="1">
            <a:spLocks noGrp="1"/>
          </p:cNvSpPr>
          <p:nvPr>
            <p:ph type="subTitle" idx="3"/>
          </p:nvPr>
        </p:nvSpPr>
        <p:spPr>
          <a:xfrm>
            <a:off x="471725" y="919440"/>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1" name="Google Shape;2681;p229"/>
          <p:cNvSpPr txBox="1">
            <a:spLocks noGrp="1"/>
          </p:cNvSpPr>
          <p:nvPr>
            <p:ph type="subTitle" idx="4"/>
          </p:nvPr>
        </p:nvSpPr>
        <p:spPr>
          <a:xfrm>
            <a:off x="471725" y="2104009"/>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82" name="Google Shape;2682;p229"/>
          <p:cNvSpPr txBox="1">
            <a:spLocks noGrp="1"/>
          </p:cNvSpPr>
          <p:nvPr>
            <p:ph type="subTitle" idx="5"/>
          </p:nvPr>
        </p:nvSpPr>
        <p:spPr>
          <a:xfrm>
            <a:off x="471725" y="1804767"/>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83" name="Google Shape;2683;p229"/>
          <p:cNvSpPr txBox="1">
            <a:spLocks noGrp="1"/>
          </p:cNvSpPr>
          <p:nvPr>
            <p:ph type="subTitle" idx="6"/>
          </p:nvPr>
        </p:nvSpPr>
        <p:spPr>
          <a:xfrm>
            <a:off x="471725" y="2651995"/>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4" name="Google Shape;2684;p229"/>
          <p:cNvSpPr txBox="1">
            <a:spLocks noGrp="1"/>
          </p:cNvSpPr>
          <p:nvPr>
            <p:ph type="subTitle" idx="7"/>
          </p:nvPr>
        </p:nvSpPr>
        <p:spPr>
          <a:xfrm>
            <a:off x="471725" y="3836564"/>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85" name="Google Shape;2685;p229"/>
          <p:cNvSpPr txBox="1">
            <a:spLocks noGrp="1"/>
          </p:cNvSpPr>
          <p:nvPr>
            <p:ph type="subTitle" idx="8"/>
          </p:nvPr>
        </p:nvSpPr>
        <p:spPr>
          <a:xfrm>
            <a:off x="471725" y="3537322"/>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86" name="Google Shape;2686;p229"/>
          <p:cNvSpPr txBox="1">
            <a:spLocks noGrp="1"/>
          </p:cNvSpPr>
          <p:nvPr>
            <p:ph type="subTitle" idx="9"/>
          </p:nvPr>
        </p:nvSpPr>
        <p:spPr>
          <a:xfrm>
            <a:off x="471725" y="4384549"/>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87" name="Google Shape;2687;p229"/>
          <p:cNvSpPr txBox="1">
            <a:spLocks noGrp="1"/>
          </p:cNvSpPr>
          <p:nvPr>
            <p:ph type="subTitle" idx="13"/>
          </p:nvPr>
        </p:nvSpPr>
        <p:spPr>
          <a:xfrm>
            <a:off x="6148625" y="1278145"/>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88" name="Google Shape;2688;p229"/>
          <p:cNvSpPr txBox="1">
            <a:spLocks noGrp="1"/>
          </p:cNvSpPr>
          <p:nvPr>
            <p:ph type="subTitle" idx="14"/>
          </p:nvPr>
        </p:nvSpPr>
        <p:spPr>
          <a:xfrm>
            <a:off x="6148625" y="978903"/>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89" name="Google Shape;2689;p229"/>
          <p:cNvSpPr txBox="1">
            <a:spLocks noGrp="1"/>
          </p:cNvSpPr>
          <p:nvPr>
            <p:ph type="subTitle" idx="15"/>
          </p:nvPr>
        </p:nvSpPr>
        <p:spPr>
          <a:xfrm>
            <a:off x="6148625" y="1826130"/>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90" name="Google Shape;2690;p229"/>
          <p:cNvSpPr txBox="1">
            <a:spLocks noGrp="1"/>
          </p:cNvSpPr>
          <p:nvPr>
            <p:ph type="subTitle" idx="16"/>
          </p:nvPr>
        </p:nvSpPr>
        <p:spPr>
          <a:xfrm>
            <a:off x="6148625" y="2972600"/>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91" name="Google Shape;2691;p229"/>
          <p:cNvSpPr txBox="1">
            <a:spLocks noGrp="1"/>
          </p:cNvSpPr>
          <p:nvPr>
            <p:ph type="subTitle" idx="17"/>
          </p:nvPr>
        </p:nvSpPr>
        <p:spPr>
          <a:xfrm>
            <a:off x="6148625" y="2673357"/>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692" name="Google Shape;2692;p229"/>
          <p:cNvSpPr txBox="1">
            <a:spLocks noGrp="1"/>
          </p:cNvSpPr>
          <p:nvPr>
            <p:ph type="subTitle" idx="18"/>
          </p:nvPr>
        </p:nvSpPr>
        <p:spPr>
          <a:xfrm>
            <a:off x="6148625" y="3520584"/>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693" name="Google Shape;2693;p229"/>
          <p:cNvSpPr>
            <a:spLocks noGrp="1"/>
          </p:cNvSpPr>
          <p:nvPr>
            <p:ph type="pic" idx="19"/>
          </p:nvPr>
        </p:nvSpPr>
        <p:spPr>
          <a:xfrm>
            <a:off x="4399238" y="480357"/>
            <a:ext cx="319800" cy="320100"/>
          </a:xfrm>
          <a:prstGeom prst="rect">
            <a:avLst/>
          </a:prstGeom>
          <a:noFill/>
          <a:ln>
            <a:noFill/>
          </a:ln>
        </p:spPr>
      </p:sp>
      <p:sp>
        <p:nvSpPr>
          <p:cNvPr id="2694" name="Google Shape;2694;p229"/>
          <p:cNvSpPr>
            <a:spLocks noGrp="1"/>
          </p:cNvSpPr>
          <p:nvPr>
            <p:ph type="pic" idx="20"/>
          </p:nvPr>
        </p:nvSpPr>
        <p:spPr>
          <a:xfrm>
            <a:off x="4399238" y="1314191"/>
            <a:ext cx="319800" cy="320100"/>
          </a:xfrm>
          <a:prstGeom prst="rect">
            <a:avLst/>
          </a:prstGeom>
          <a:noFill/>
          <a:ln>
            <a:noFill/>
          </a:ln>
        </p:spPr>
      </p:sp>
      <p:sp>
        <p:nvSpPr>
          <p:cNvPr id="2695" name="Google Shape;2695;p229"/>
          <p:cNvSpPr>
            <a:spLocks noGrp="1"/>
          </p:cNvSpPr>
          <p:nvPr>
            <p:ph type="pic" idx="21"/>
          </p:nvPr>
        </p:nvSpPr>
        <p:spPr>
          <a:xfrm>
            <a:off x="4408170" y="2152067"/>
            <a:ext cx="319800" cy="320100"/>
          </a:xfrm>
          <a:prstGeom prst="rect">
            <a:avLst/>
          </a:prstGeom>
          <a:noFill/>
          <a:ln>
            <a:noFill/>
          </a:ln>
        </p:spPr>
      </p:sp>
      <p:sp>
        <p:nvSpPr>
          <p:cNvPr id="2696" name="Google Shape;2696;p229"/>
          <p:cNvSpPr>
            <a:spLocks noGrp="1"/>
          </p:cNvSpPr>
          <p:nvPr>
            <p:ph type="pic" idx="22"/>
          </p:nvPr>
        </p:nvSpPr>
        <p:spPr>
          <a:xfrm>
            <a:off x="4407515" y="3044925"/>
            <a:ext cx="319800" cy="320100"/>
          </a:xfrm>
          <a:prstGeom prst="rect">
            <a:avLst/>
          </a:prstGeom>
          <a:noFill/>
          <a:ln>
            <a:noFill/>
          </a:ln>
        </p:spPr>
      </p:sp>
      <p:sp>
        <p:nvSpPr>
          <p:cNvPr id="2697" name="Google Shape;2697;p229"/>
          <p:cNvSpPr>
            <a:spLocks noGrp="1"/>
          </p:cNvSpPr>
          <p:nvPr>
            <p:ph type="pic" idx="23"/>
          </p:nvPr>
        </p:nvSpPr>
        <p:spPr>
          <a:xfrm>
            <a:off x="4399238" y="3869821"/>
            <a:ext cx="319800" cy="320100"/>
          </a:xfrm>
          <a:prstGeom prst="rect">
            <a:avLst/>
          </a:prstGeom>
          <a:noFill/>
          <a:ln>
            <a:noFill/>
          </a:ln>
        </p:spPr>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2698"/>
        <p:cNvGrpSpPr/>
        <p:nvPr/>
      </p:nvGrpSpPr>
      <p:grpSpPr>
        <a:xfrm>
          <a:off x="0" y="0"/>
          <a:ext cx="0" cy="0"/>
          <a:chOff x="0" y="0"/>
          <a:chExt cx="0" cy="0"/>
        </a:xfrm>
      </p:grpSpPr>
      <p:cxnSp>
        <p:nvCxnSpPr>
          <p:cNvPr id="2699" name="Google Shape;2699;p230"/>
          <p:cNvCxnSpPr/>
          <p:nvPr/>
        </p:nvCxnSpPr>
        <p:spPr>
          <a:xfrm>
            <a:off x="2494024" y="2763241"/>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700" name="Google Shape;2700;p230"/>
          <p:cNvCxnSpPr/>
          <p:nvPr/>
        </p:nvCxnSpPr>
        <p:spPr>
          <a:xfrm rot="10800000">
            <a:off x="2493936" y="3310827"/>
            <a:ext cx="540000" cy="0"/>
          </a:xfrm>
          <a:prstGeom prst="straightConnector1">
            <a:avLst/>
          </a:prstGeom>
          <a:noFill/>
          <a:ln w="19050" cap="rnd" cmpd="sng">
            <a:solidFill>
              <a:schemeClr val="accent2"/>
            </a:solidFill>
            <a:prstDash val="solid"/>
            <a:round/>
            <a:headEnd type="none" w="sm" len="sm"/>
            <a:tailEnd type="none" w="sm" len="sm"/>
          </a:ln>
        </p:spPr>
      </p:cxnSp>
      <p:sp>
        <p:nvSpPr>
          <p:cNvPr id="2701" name="Google Shape;2701;p230"/>
          <p:cNvSpPr/>
          <p:nvPr/>
        </p:nvSpPr>
        <p:spPr>
          <a:xfrm>
            <a:off x="1301195" y="1209832"/>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702" name="Google Shape;2702;p230"/>
          <p:cNvSpPr/>
          <p:nvPr/>
        </p:nvSpPr>
        <p:spPr>
          <a:xfrm>
            <a:off x="2171700" y="2090550"/>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703" name="Google Shape;2703;p230"/>
          <p:cNvSpPr/>
          <p:nvPr/>
        </p:nvSpPr>
        <p:spPr>
          <a:xfrm>
            <a:off x="3033935" y="2991020"/>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704" name="Google Shape;2704;p230"/>
          <p:cNvCxnSpPr/>
          <p:nvPr/>
        </p:nvCxnSpPr>
        <p:spPr>
          <a:xfrm>
            <a:off x="1631789" y="1876095"/>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705" name="Google Shape;2705;p230"/>
          <p:cNvCxnSpPr>
            <a:stCxn id="2702" idx="1"/>
          </p:cNvCxnSpPr>
          <p:nvPr/>
        </p:nvCxnSpPr>
        <p:spPr>
          <a:xfrm rot="10800000">
            <a:off x="1631700" y="2423700"/>
            <a:ext cx="540000" cy="0"/>
          </a:xfrm>
          <a:prstGeom prst="straightConnector1">
            <a:avLst/>
          </a:prstGeom>
          <a:noFill/>
          <a:ln w="19050" cap="rnd" cmpd="sng">
            <a:solidFill>
              <a:schemeClr val="accent5"/>
            </a:solidFill>
            <a:prstDash val="solid"/>
            <a:round/>
            <a:headEnd type="none" w="sm" len="sm"/>
            <a:tailEnd type="none" w="sm" len="sm"/>
          </a:ln>
        </p:spPr>
      </p:cxnSp>
      <p:sp>
        <p:nvSpPr>
          <p:cNvPr id="2706" name="Google Shape;2706;p230"/>
          <p:cNvSpPr txBox="1">
            <a:spLocks noGrp="1"/>
          </p:cNvSpPr>
          <p:nvPr>
            <p:ph type="subTitle" idx="1"/>
          </p:nvPr>
        </p:nvSpPr>
        <p:spPr>
          <a:xfrm>
            <a:off x="1463040" y="1399035"/>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07" name="Google Shape;2707;p230"/>
          <p:cNvSpPr txBox="1">
            <a:spLocks noGrp="1"/>
          </p:cNvSpPr>
          <p:nvPr>
            <p:ph type="subTitle" idx="2"/>
          </p:nvPr>
        </p:nvSpPr>
        <p:spPr>
          <a:xfrm>
            <a:off x="2313432" y="2276861"/>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08" name="Google Shape;2708;p230"/>
          <p:cNvSpPr txBox="1">
            <a:spLocks noGrp="1"/>
          </p:cNvSpPr>
          <p:nvPr>
            <p:ph type="subTitle" idx="3"/>
          </p:nvPr>
        </p:nvSpPr>
        <p:spPr>
          <a:xfrm>
            <a:off x="3182112" y="3182120"/>
            <a:ext cx="39135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2709"/>
        <p:cNvGrpSpPr/>
        <p:nvPr/>
      </p:nvGrpSpPr>
      <p:grpSpPr>
        <a:xfrm>
          <a:off x="0" y="0"/>
          <a:ext cx="0" cy="0"/>
          <a:chOff x="0" y="0"/>
          <a:chExt cx="0" cy="0"/>
        </a:xfrm>
      </p:grpSpPr>
      <p:cxnSp>
        <p:nvCxnSpPr>
          <p:cNvPr id="2710" name="Google Shape;2710;p231"/>
          <p:cNvCxnSpPr/>
          <p:nvPr/>
        </p:nvCxnSpPr>
        <p:spPr>
          <a:xfrm>
            <a:off x="1946447" y="2340113"/>
            <a:ext cx="0" cy="545400"/>
          </a:xfrm>
          <a:prstGeom prst="straightConnector1">
            <a:avLst/>
          </a:prstGeom>
          <a:noFill/>
          <a:ln w="19050" cap="rnd" cmpd="sng">
            <a:solidFill>
              <a:schemeClr val="accent5"/>
            </a:solidFill>
            <a:prstDash val="solid"/>
            <a:round/>
            <a:headEnd type="none" w="sm" len="sm"/>
            <a:tailEnd type="none" w="sm" len="sm"/>
          </a:ln>
        </p:spPr>
      </p:cxnSp>
      <p:cxnSp>
        <p:nvCxnSpPr>
          <p:cNvPr id="2711" name="Google Shape;2711;p231"/>
          <p:cNvCxnSpPr/>
          <p:nvPr/>
        </p:nvCxnSpPr>
        <p:spPr>
          <a:xfrm rot="10800000">
            <a:off x="1946359" y="2887699"/>
            <a:ext cx="540000" cy="0"/>
          </a:xfrm>
          <a:prstGeom prst="straightConnector1">
            <a:avLst/>
          </a:prstGeom>
          <a:noFill/>
          <a:ln w="19050" cap="rnd" cmpd="sng">
            <a:solidFill>
              <a:schemeClr val="accent2"/>
            </a:solidFill>
            <a:prstDash val="solid"/>
            <a:round/>
            <a:headEnd type="none" w="sm" len="sm"/>
            <a:tailEnd type="none" w="sm" len="sm"/>
          </a:ln>
        </p:spPr>
      </p:cxnSp>
      <p:sp>
        <p:nvSpPr>
          <p:cNvPr id="2712" name="Google Shape;2712;p231"/>
          <p:cNvSpPr/>
          <p:nvPr/>
        </p:nvSpPr>
        <p:spPr>
          <a:xfrm>
            <a:off x="753618" y="786703"/>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713" name="Google Shape;2713;p231"/>
          <p:cNvSpPr/>
          <p:nvPr/>
        </p:nvSpPr>
        <p:spPr>
          <a:xfrm>
            <a:off x="1624123" y="1667422"/>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714" name="Google Shape;2714;p231"/>
          <p:cNvSpPr/>
          <p:nvPr/>
        </p:nvSpPr>
        <p:spPr>
          <a:xfrm>
            <a:off x="2486358" y="2567892"/>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2715" name="Google Shape;2715;p231"/>
          <p:cNvCxnSpPr/>
          <p:nvPr/>
        </p:nvCxnSpPr>
        <p:spPr>
          <a:xfrm>
            <a:off x="1084212" y="1452967"/>
            <a:ext cx="0" cy="545400"/>
          </a:xfrm>
          <a:prstGeom prst="straightConnector1">
            <a:avLst/>
          </a:prstGeom>
          <a:noFill/>
          <a:ln w="19050" cap="rnd" cmpd="sng">
            <a:solidFill>
              <a:schemeClr val="accent1"/>
            </a:solidFill>
            <a:prstDash val="solid"/>
            <a:round/>
            <a:headEnd type="none" w="sm" len="sm"/>
            <a:tailEnd type="none" w="sm" len="sm"/>
          </a:ln>
        </p:spPr>
      </p:cxnSp>
      <p:cxnSp>
        <p:nvCxnSpPr>
          <p:cNvPr id="2716" name="Google Shape;2716;p231"/>
          <p:cNvCxnSpPr>
            <a:stCxn id="2713" idx="1"/>
          </p:cNvCxnSpPr>
          <p:nvPr/>
        </p:nvCxnSpPr>
        <p:spPr>
          <a:xfrm rot="10800000">
            <a:off x="1084123" y="200057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2717" name="Google Shape;2717;p231"/>
          <p:cNvCxnSpPr/>
          <p:nvPr/>
        </p:nvCxnSpPr>
        <p:spPr>
          <a:xfrm>
            <a:off x="2821857" y="3233074"/>
            <a:ext cx="0" cy="545400"/>
          </a:xfrm>
          <a:prstGeom prst="straightConnector1">
            <a:avLst/>
          </a:prstGeom>
          <a:noFill/>
          <a:ln w="19050" cap="rnd" cmpd="sng">
            <a:solidFill>
              <a:schemeClr val="accent2"/>
            </a:solidFill>
            <a:prstDash val="solid"/>
            <a:round/>
            <a:headEnd type="none" w="sm" len="sm"/>
            <a:tailEnd type="none" w="sm" len="sm"/>
          </a:ln>
        </p:spPr>
      </p:cxnSp>
      <p:cxnSp>
        <p:nvCxnSpPr>
          <p:cNvPr id="2718" name="Google Shape;2718;p231"/>
          <p:cNvCxnSpPr/>
          <p:nvPr/>
        </p:nvCxnSpPr>
        <p:spPr>
          <a:xfrm rot="10800000">
            <a:off x="2821769" y="3780661"/>
            <a:ext cx="540000" cy="0"/>
          </a:xfrm>
          <a:prstGeom prst="straightConnector1">
            <a:avLst/>
          </a:prstGeom>
          <a:noFill/>
          <a:ln w="19050" cap="rnd" cmpd="sng">
            <a:solidFill>
              <a:schemeClr val="accent6"/>
            </a:solidFill>
            <a:prstDash val="solid"/>
            <a:round/>
            <a:headEnd type="none" w="sm" len="sm"/>
            <a:tailEnd type="none" w="sm" len="sm"/>
          </a:ln>
        </p:spPr>
      </p:cxnSp>
      <p:sp>
        <p:nvSpPr>
          <p:cNvPr id="2719" name="Google Shape;2719;p231"/>
          <p:cNvSpPr/>
          <p:nvPr/>
        </p:nvSpPr>
        <p:spPr>
          <a:xfrm>
            <a:off x="3361767" y="3460853"/>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2720" name="Google Shape;2720;p231"/>
          <p:cNvSpPr txBox="1">
            <a:spLocks noGrp="1"/>
          </p:cNvSpPr>
          <p:nvPr>
            <p:ph type="subTitle" idx="1"/>
          </p:nvPr>
        </p:nvSpPr>
        <p:spPr>
          <a:xfrm>
            <a:off x="914400" y="978410"/>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21" name="Google Shape;2721;p231"/>
          <p:cNvSpPr txBox="1">
            <a:spLocks noGrp="1"/>
          </p:cNvSpPr>
          <p:nvPr>
            <p:ph type="subTitle" idx="2"/>
          </p:nvPr>
        </p:nvSpPr>
        <p:spPr>
          <a:xfrm>
            <a:off x="1773936" y="1856237"/>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22" name="Google Shape;2722;p231"/>
          <p:cNvSpPr txBox="1">
            <a:spLocks noGrp="1"/>
          </p:cNvSpPr>
          <p:nvPr>
            <p:ph type="subTitle" idx="3"/>
          </p:nvPr>
        </p:nvSpPr>
        <p:spPr>
          <a:xfrm>
            <a:off x="2633472" y="2752351"/>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23" name="Google Shape;2723;p231"/>
          <p:cNvSpPr txBox="1">
            <a:spLocks noGrp="1"/>
          </p:cNvSpPr>
          <p:nvPr>
            <p:ph type="subTitle" idx="4"/>
          </p:nvPr>
        </p:nvSpPr>
        <p:spPr>
          <a:xfrm>
            <a:off x="3511296" y="3648465"/>
            <a:ext cx="39135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2724"/>
        <p:cNvGrpSpPr/>
        <p:nvPr/>
      </p:nvGrpSpPr>
      <p:grpSpPr>
        <a:xfrm>
          <a:off x="0" y="0"/>
          <a:ext cx="0" cy="0"/>
          <a:chOff x="0" y="0"/>
          <a:chExt cx="0" cy="0"/>
        </a:xfrm>
      </p:grpSpPr>
      <p:sp>
        <p:nvSpPr>
          <p:cNvPr id="2725" name="Google Shape;2725;p232"/>
          <p:cNvSpPr/>
          <p:nvPr/>
        </p:nvSpPr>
        <p:spPr>
          <a:xfrm>
            <a:off x="5511000" y="3186571"/>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26" name="Google Shape;2726;p232"/>
          <p:cNvSpPr/>
          <p:nvPr/>
        </p:nvSpPr>
        <p:spPr>
          <a:xfrm>
            <a:off x="5291850" y="2625795"/>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27" name="Google Shape;2727;p232"/>
          <p:cNvSpPr/>
          <p:nvPr/>
        </p:nvSpPr>
        <p:spPr>
          <a:xfrm>
            <a:off x="5023950" y="2065018"/>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28" name="Google Shape;2728;p232"/>
          <p:cNvSpPr/>
          <p:nvPr/>
        </p:nvSpPr>
        <p:spPr>
          <a:xfrm>
            <a:off x="4762500" y="1504267"/>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29" name="Google Shape;2729;p232"/>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730" name="Google Shape;2730;p232"/>
          <p:cNvSpPr txBox="1">
            <a:spLocks noGrp="1"/>
          </p:cNvSpPr>
          <p:nvPr>
            <p:ph type="subTitle" idx="1"/>
          </p:nvPr>
        </p:nvSpPr>
        <p:spPr>
          <a:xfrm>
            <a:off x="5023950" y="1571292"/>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31" name="Google Shape;2731;p232"/>
          <p:cNvSpPr txBox="1">
            <a:spLocks noGrp="1"/>
          </p:cNvSpPr>
          <p:nvPr>
            <p:ph type="subTitle" idx="2"/>
          </p:nvPr>
        </p:nvSpPr>
        <p:spPr>
          <a:xfrm>
            <a:off x="5164350" y="2133494"/>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32" name="Google Shape;2732;p232"/>
          <p:cNvSpPr txBox="1">
            <a:spLocks noGrp="1"/>
          </p:cNvSpPr>
          <p:nvPr>
            <p:ph type="subTitle" idx="3"/>
          </p:nvPr>
        </p:nvSpPr>
        <p:spPr>
          <a:xfrm>
            <a:off x="5487150" y="2691270"/>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33" name="Google Shape;2733;p232"/>
          <p:cNvSpPr txBox="1">
            <a:spLocks noGrp="1"/>
          </p:cNvSpPr>
          <p:nvPr>
            <p:ph type="subTitle" idx="4"/>
          </p:nvPr>
        </p:nvSpPr>
        <p:spPr>
          <a:xfrm>
            <a:off x="5696100" y="3249071"/>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155"/>
        <p:cNvGrpSpPr/>
        <p:nvPr/>
      </p:nvGrpSpPr>
      <p:grpSpPr>
        <a:xfrm>
          <a:off x="0" y="0"/>
          <a:ext cx="0" cy="0"/>
          <a:chOff x="0" y="0"/>
          <a:chExt cx="0" cy="0"/>
        </a:xfrm>
      </p:grpSpPr>
      <p:pic>
        <p:nvPicPr>
          <p:cNvPr id="156" name="Google Shape;156;p25"/>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157" name="Google Shape;157;p25"/>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rPr>
              <a:t>Thank you</a:t>
            </a:r>
            <a:endParaRPr sz="6000" b="1" i="0">
              <a:solidFill>
                <a:schemeClr val="dk1"/>
              </a:solidFill>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2734"/>
        <p:cNvGrpSpPr/>
        <p:nvPr/>
      </p:nvGrpSpPr>
      <p:grpSpPr>
        <a:xfrm>
          <a:off x="0" y="0"/>
          <a:ext cx="0" cy="0"/>
          <a:chOff x="0" y="0"/>
          <a:chExt cx="0" cy="0"/>
        </a:xfrm>
      </p:grpSpPr>
      <p:sp>
        <p:nvSpPr>
          <p:cNvPr id="2735" name="Google Shape;2735;p233"/>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736" name="Google Shape;2736;p233"/>
          <p:cNvSpPr/>
          <p:nvPr/>
        </p:nvSpPr>
        <p:spPr>
          <a:xfrm>
            <a:off x="5511000" y="2906132"/>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37" name="Google Shape;2737;p233"/>
          <p:cNvSpPr/>
          <p:nvPr/>
        </p:nvSpPr>
        <p:spPr>
          <a:xfrm>
            <a:off x="5291850" y="2345356"/>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38" name="Google Shape;2738;p233"/>
          <p:cNvSpPr/>
          <p:nvPr/>
        </p:nvSpPr>
        <p:spPr>
          <a:xfrm>
            <a:off x="5023950" y="1784580"/>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39" name="Google Shape;2739;p233"/>
          <p:cNvSpPr/>
          <p:nvPr/>
        </p:nvSpPr>
        <p:spPr>
          <a:xfrm>
            <a:off x="4762500" y="1223828"/>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40" name="Google Shape;2740;p233"/>
          <p:cNvSpPr txBox="1">
            <a:spLocks noGrp="1"/>
          </p:cNvSpPr>
          <p:nvPr>
            <p:ph type="subTitle" idx="1"/>
          </p:nvPr>
        </p:nvSpPr>
        <p:spPr>
          <a:xfrm>
            <a:off x="5023950" y="1290854"/>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41" name="Google Shape;2741;p233"/>
          <p:cNvSpPr txBox="1">
            <a:spLocks noGrp="1"/>
          </p:cNvSpPr>
          <p:nvPr>
            <p:ph type="subTitle" idx="2"/>
          </p:nvPr>
        </p:nvSpPr>
        <p:spPr>
          <a:xfrm>
            <a:off x="5164350" y="1853055"/>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42" name="Google Shape;2742;p233"/>
          <p:cNvSpPr txBox="1">
            <a:spLocks noGrp="1"/>
          </p:cNvSpPr>
          <p:nvPr>
            <p:ph type="subTitle" idx="3"/>
          </p:nvPr>
        </p:nvSpPr>
        <p:spPr>
          <a:xfrm>
            <a:off x="5487150" y="2410832"/>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43" name="Google Shape;2743;p233"/>
          <p:cNvSpPr txBox="1">
            <a:spLocks noGrp="1"/>
          </p:cNvSpPr>
          <p:nvPr>
            <p:ph type="subTitle" idx="4"/>
          </p:nvPr>
        </p:nvSpPr>
        <p:spPr>
          <a:xfrm>
            <a:off x="5696100" y="2968632"/>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44" name="Google Shape;2744;p233"/>
          <p:cNvSpPr/>
          <p:nvPr/>
        </p:nvSpPr>
        <p:spPr>
          <a:xfrm>
            <a:off x="5696100" y="3466922"/>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45" name="Google Shape;2745;p233"/>
          <p:cNvSpPr txBox="1">
            <a:spLocks noGrp="1"/>
          </p:cNvSpPr>
          <p:nvPr>
            <p:ph type="subTitle" idx="5"/>
          </p:nvPr>
        </p:nvSpPr>
        <p:spPr>
          <a:xfrm>
            <a:off x="5846411" y="3529423"/>
            <a:ext cx="12993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2746"/>
        <p:cNvGrpSpPr/>
        <p:nvPr/>
      </p:nvGrpSpPr>
      <p:grpSpPr>
        <a:xfrm>
          <a:off x="0" y="0"/>
          <a:ext cx="0" cy="0"/>
          <a:chOff x="0" y="0"/>
          <a:chExt cx="0" cy="0"/>
        </a:xfrm>
      </p:grpSpPr>
      <p:cxnSp>
        <p:nvCxnSpPr>
          <p:cNvPr id="2747" name="Google Shape;2747;p234"/>
          <p:cNvCxnSpPr/>
          <p:nvPr/>
        </p:nvCxnSpPr>
        <p:spPr>
          <a:xfrm flipH="1">
            <a:off x="1624951" y="150305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48" name="Google Shape;2748;p234"/>
          <p:cNvCxnSpPr/>
          <p:nvPr/>
        </p:nvCxnSpPr>
        <p:spPr>
          <a:xfrm flipH="1">
            <a:off x="1617227" y="2151039"/>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49" name="Google Shape;2749;p234"/>
          <p:cNvCxnSpPr/>
          <p:nvPr/>
        </p:nvCxnSpPr>
        <p:spPr>
          <a:xfrm flipH="1">
            <a:off x="1617227" y="280468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50" name="Google Shape;2750;p234"/>
          <p:cNvCxnSpPr/>
          <p:nvPr/>
        </p:nvCxnSpPr>
        <p:spPr>
          <a:xfrm flipH="1">
            <a:off x="1624951" y="3463997"/>
            <a:ext cx="3972000" cy="4500"/>
          </a:xfrm>
          <a:prstGeom prst="straightConnector1">
            <a:avLst/>
          </a:prstGeom>
          <a:noFill/>
          <a:ln w="19050" cap="flat" cmpd="sng">
            <a:solidFill>
              <a:schemeClr val="dk2"/>
            </a:solidFill>
            <a:prstDash val="solid"/>
            <a:round/>
            <a:headEnd type="none" w="sm" len="sm"/>
            <a:tailEnd type="none" w="sm" len="sm"/>
          </a:ln>
        </p:spPr>
      </p:cxnSp>
      <p:sp>
        <p:nvSpPr>
          <p:cNvPr id="2751" name="Google Shape;2751;p234"/>
          <p:cNvSpPr/>
          <p:nvPr/>
        </p:nvSpPr>
        <p:spPr>
          <a:xfrm>
            <a:off x="1137290" y="1230983"/>
            <a:ext cx="547200" cy="5484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2752" name="Google Shape;2752;p234"/>
          <p:cNvSpPr/>
          <p:nvPr/>
        </p:nvSpPr>
        <p:spPr>
          <a:xfrm>
            <a:off x="1135926" y="1878968"/>
            <a:ext cx="548700" cy="5484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2753" name="Google Shape;2753;p234"/>
          <p:cNvSpPr/>
          <p:nvPr/>
        </p:nvSpPr>
        <p:spPr>
          <a:xfrm>
            <a:off x="1135926" y="2532617"/>
            <a:ext cx="548700" cy="5484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2754" name="Google Shape;2754;p234"/>
          <p:cNvSpPr/>
          <p:nvPr/>
        </p:nvSpPr>
        <p:spPr>
          <a:xfrm>
            <a:off x="1136789" y="3191926"/>
            <a:ext cx="548700" cy="5484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2755" name="Google Shape;2755;p234"/>
          <p:cNvSpPr txBox="1">
            <a:spLocks noGrp="1"/>
          </p:cNvSpPr>
          <p:nvPr>
            <p:ph type="subTitle" idx="1"/>
          </p:nvPr>
        </p:nvSpPr>
        <p:spPr>
          <a:xfrm>
            <a:off x="5689525" y="1281203"/>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56" name="Google Shape;2756;p234"/>
          <p:cNvSpPr txBox="1">
            <a:spLocks noGrp="1"/>
          </p:cNvSpPr>
          <p:nvPr>
            <p:ph type="subTitle" idx="2"/>
          </p:nvPr>
        </p:nvSpPr>
        <p:spPr>
          <a:xfrm>
            <a:off x="5689525" y="1929187"/>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57" name="Google Shape;2757;p234"/>
          <p:cNvSpPr txBox="1">
            <a:spLocks noGrp="1"/>
          </p:cNvSpPr>
          <p:nvPr>
            <p:ph type="subTitle" idx="3"/>
          </p:nvPr>
        </p:nvSpPr>
        <p:spPr>
          <a:xfrm>
            <a:off x="5689525" y="2582838"/>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58" name="Google Shape;2758;p234"/>
          <p:cNvSpPr txBox="1">
            <a:spLocks noGrp="1"/>
          </p:cNvSpPr>
          <p:nvPr>
            <p:ph type="subTitle" idx="4"/>
          </p:nvPr>
        </p:nvSpPr>
        <p:spPr>
          <a:xfrm>
            <a:off x="5689525" y="3242146"/>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59" name="Google Shape;2759;p234"/>
          <p:cNvSpPr/>
          <p:nvPr/>
        </p:nvSpPr>
        <p:spPr>
          <a:xfrm>
            <a:off x="2678323" y="3239896"/>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60" name="Google Shape;2760;p234"/>
          <p:cNvSpPr/>
          <p:nvPr/>
        </p:nvSpPr>
        <p:spPr>
          <a:xfrm>
            <a:off x="2459173" y="25805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61" name="Google Shape;2761;p234"/>
          <p:cNvSpPr/>
          <p:nvPr/>
        </p:nvSpPr>
        <p:spPr>
          <a:xfrm>
            <a:off x="2191273" y="1926937"/>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62" name="Google Shape;2762;p234"/>
          <p:cNvSpPr/>
          <p:nvPr/>
        </p:nvSpPr>
        <p:spPr>
          <a:xfrm>
            <a:off x="1929823" y="1312614"/>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63" name="Google Shape;2763;p234"/>
          <p:cNvSpPr txBox="1">
            <a:spLocks noGrp="1"/>
          </p:cNvSpPr>
          <p:nvPr>
            <p:ph type="subTitle" idx="5"/>
          </p:nvPr>
        </p:nvSpPr>
        <p:spPr>
          <a:xfrm>
            <a:off x="2191273" y="1345254"/>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64" name="Google Shape;2764;p234"/>
          <p:cNvSpPr txBox="1">
            <a:spLocks noGrp="1"/>
          </p:cNvSpPr>
          <p:nvPr>
            <p:ph type="subTitle" idx="6"/>
          </p:nvPr>
        </p:nvSpPr>
        <p:spPr>
          <a:xfrm>
            <a:off x="2331673" y="1993238"/>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65" name="Google Shape;2765;p234"/>
          <p:cNvSpPr txBox="1">
            <a:spLocks noGrp="1"/>
          </p:cNvSpPr>
          <p:nvPr>
            <p:ph type="subTitle" idx="7"/>
          </p:nvPr>
        </p:nvSpPr>
        <p:spPr>
          <a:xfrm>
            <a:off x="2654473" y="2646888"/>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66" name="Google Shape;2766;p234"/>
          <p:cNvSpPr txBox="1">
            <a:spLocks noGrp="1"/>
          </p:cNvSpPr>
          <p:nvPr>
            <p:ph type="subTitle" idx="8"/>
          </p:nvPr>
        </p:nvSpPr>
        <p:spPr>
          <a:xfrm>
            <a:off x="2863423" y="3306197"/>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67" name="Google Shape;2767;p234"/>
          <p:cNvSpPr>
            <a:spLocks noGrp="1"/>
          </p:cNvSpPr>
          <p:nvPr>
            <p:ph type="pic" idx="9"/>
          </p:nvPr>
        </p:nvSpPr>
        <p:spPr>
          <a:xfrm>
            <a:off x="1250226" y="1351249"/>
            <a:ext cx="319800" cy="320100"/>
          </a:xfrm>
          <a:prstGeom prst="rect">
            <a:avLst/>
          </a:prstGeom>
          <a:noFill/>
          <a:ln>
            <a:noFill/>
          </a:ln>
        </p:spPr>
      </p:sp>
      <p:sp>
        <p:nvSpPr>
          <p:cNvPr id="2768" name="Google Shape;2768;p234"/>
          <p:cNvSpPr>
            <a:spLocks noGrp="1"/>
          </p:cNvSpPr>
          <p:nvPr>
            <p:ph type="pic" idx="13"/>
          </p:nvPr>
        </p:nvSpPr>
        <p:spPr>
          <a:xfrm>
            <a:off x="1250226" y="1993298"/>
            <a:ext cx="319800" cy="320100"/>
          </a:xfrm>
          <a:prstGeom prst="rect">
            <a:avLst/>
          </a:prstGeom>
          <a:noFill/>
          <a:ln>
            <a:noFill/>
          </a:ln>
        </p:spPr>
      </p:sp>
      <p:sp>
        <p:nvSpPr>
          <p:cNvPr id="2769" name="Google Shape;2769;p234"/>
          <p:cNvSpPr>
            <a:spLocks noGrp="1"/>
          </p:cNvSpPr>
          <p:nvPr>
            <p:ph type="pic" idx="14"/>
          </p:nvPr>
        </p:nvSpPr>
        <p:spPr>
          <a:xfrm>
            <a:off x="1247038" y="2656532"/>
            <a:ext cx="319800" cy="320100"/>
          </a:xfrm>
          <a:prstGeom prst="rect">
            <a:avLst/>
          </a:prstGeom>
          <a:noFill/>
          <a:ln>
            <a:noFill/>
          </a:ln>
        </p:spPr>
      </p:sp>
      <p:sp>
        <p:nvSpPr>
          <p:cNvPr id="2770" name="Google Shape;2770;p234"/>
          <p:cNvSpPr>
            <a:spLocks noGrp="1"/>
          </p:cNvSpPr>
          <p:nvPr>
            <p:ph type="pic" idx="15"/>
          </p:nvPr>
        </p:nvSpPr>
        <p:spPr>
          <a:xfrm>
            <a:off x="1247038" y="3306257"/>
            <a:ext cx="319800" cy="320100"/>
          </a:xfrm>
          <a:prstGeom prst="rect">
            <a:avLst/>
          </a:prstGeom>
          <a:noFill/>
          <a:ln>
            <a:noFill/>
          </a:ln>
        </p:spPr>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2771"/>
        <p:cNvGrpSpPr/>
        <p:nvPr/>
      </p:nvGrpSpPr>
      <p:grpSpPr>
        <a:xfrm>
          <a:off x="0" y="0"/>
          <a:ext cx="0" cy="0"/>
          <a:chOff x="0" y="0"/>
          <a:chExt cx="0" cy="0"/>
        </a:xfrm>
      </p:grpSpPr>
      <p:cxnSp>
        <p:nvCxnSpPr>
          <p:cNvPr id="2772" name="Google Shape;2772;p235"/>
          <p:cNvCxnSpPr/>
          <p:nvPr/>
        </p:nvCxnSpPr>
        <p:spPr>
          <a:xfrm flipH="1">
            <a:off x="1624951" y="118901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73" name="Google Shape;2773;p235"/>
          <p:cNvCxnSpPr/>
          <p:nvPr/>
        </p:nvCxnSpPr>
        <p:spPr>
          <a:xfrm flipH="1">
            <a:off x="1617227" y="1837003"/>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74" name="Google Shape;2774;p235"/>
          <p:cNvCxnSpPr/>
          <p:nvPr/>
        </p:nvCxnSpPr>
        <p:spPr>
          <a:xfrm flipH="1">
            <a:off x="1617227" y="249065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2775" name="Google Shape;2775;p235"/>
          <p:cNvCxnSpPr/>
          <p:nvPr/>
        </p:nvCxnSpPr>
        <p:spPr>
          <a:xfrm flipH="1">
            <a:off x="1624951" y="3149961"/>
            <a:ext cx="3972000" cy="4500"/>
          </a:xfrm>
          <a:prstGeom prst="straightConnector1">
            <a:avLst/>
          </a:prstGeom>
          <a:noFill/>
          <a:ln w="19050" cap="flat" cmpd="sng">
            <a:solidFill>
              <a:schemeClr val="dk2"/>
            </a:solidFill>
            <a:prstDash val="solid"/>
            <a:round/>
            <a:headEnd type="none" w="sm" len="sm"/>
            <a:tailEnd type="none" w="sm" len="sm"/>
          </a:ln>
        </p:spPr>
      </p:cxnSp>
      <p:sp>
        <p:nvSpPr>
          <p:cNvPr id="2776" name="Google Shape;2776;p235"/>
          <p:cNvSpPr/>
          <p:nvPr/>
        </p:nvSpPr>
        <p:spPr>
          <a:xfrm>
            <a:off x="1137290" y="916947"/>
            <a:ext cx="547200" cy="5484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2777" name="Google Shape;2777;p235"/>
          <p:cNvSpPr/>
          <p:nvPr/>
        </p:nvSpPr>
        <p:spPr>
          <a:xfrm>
            <a:off x="1135926" y="1564932"/>
            <a:ext cx="548700" cy="5484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2778" name="Google Shape;2778;p235"/>
          <p:cNvSpPr/>
          <p:nvPr/>
        </p:nvSpPr>
        <p:spPr>
          <a:xfrm>
            <a:off x="1135926" y="2218581"/>
            <a:ext cx="548700" cy="5484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2779" name="Google Shape;2779;p235"/>
          <p:cNvSpPr/>
          <p:nvPr/>
        </p:nvSpPr>
        <p:spPr>
          <a:xfrm>
            <a:off x="1136789" y="2877890"/>
            <a:ext cx="548700" cy="5484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2780" name="Google Shape;2780;p235"/>
          <p:cNvSpPr txBox="1">
            <a:spLocks noGrp="1"/>
          </p:cNvSpPr>
          <p:nvPr>
            <p:ph type="subTitle" idx="1"/>
          </p:nvPr>
        </p:nvSpPr>
        <p:spPr>
          <a:xfrm>
            <a:off x="5689525" y="967168"/>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81" name="Google Shape;2781;p235"/>
          <p:cNvSpPr txBox="1">
            <a:spLocks noGrp="1"/>
          </p:cNvSpPr>
          <p:nvPr>
            <p:ph type="subTitle" idx="2"/>
          </p:nvPr>
        </p:nvSpPr>
        <p:spPr>
          <a:xfrm>
            <a:off x="5689525" y="1615152"/>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82" name="Google Shape;2782;p235"/>
          <p:cNvSpPr txBox="1">
            <a:spLocks noGrp="1"/>
          </p:cNvSpPr>
          <p:nvPr>
            <p:ph type="subTitle" idx="3"/>
          </p:nvPr>
        </p:nvSpPr>
        <p:spPr>
          <a:xfrm>
            <a:off x="5689525" y="2268802"/>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83" name="Google Shape;2783;p235"/>
          <p:cNvSpPr txBox="1">
            <a:spLocks noGrp="1"/>
          </p:cNvSpPr>
          <p:nvPr>
            <p:ph type="subTitle" idx="4"/>
          </p:nvPr>
        </p:nvSpPr>
        <p:spPr>
          <a:xfrm>
            <a:off x="5689525" y="2928111"/>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784" name="Google Shape;2784;p235"/>
          <p:cNvSpPr/>
          <p:nvPr/>
        </p:nvSpPr>
        <p:spPr>
          <a:xfrm>
            <a:off x="2678323" y="2925861"/>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85" name="Google Shape;2785;p235"/>
          <p:cNvSpPr/>
          <p:nvPr/>
        </p:nvSpPr>
        <p:spPr>
          <a:xfrm>
            <a:off x="2459173" y="2266552"/>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86" name="Google Shape;2786;p235"/>
          <p:cNvSpPr/>
          <p:nvPr/>
        </p:nvSpPr>
        <p:spPr>
          <a:xfrm>
            <a:off x="2191273" y="1612902"/>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87" name="Google Shape;2787;p235"/>
          <p:cNvSpPr/>
          <p:nvPr/>
        </p:nvSpPr>
        <p:spPr>
          <a:xfrm>
            <a:off x="1929823" y="998578"/>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88" name="Google Shape;2788;p235"/>
          <p:cNvSpPr txBox="1">
            <a:spLocks noGrp="1"/>
          </p:cNvSpPr>
          <p:nvPr>
            <p:ph type="subTitle" idx="5"/>
          </p:nvPr>
        </p:nvSpPr>
        <p:spPr>
          <a:xfrm>
            <a:off x="2191273" y="1031218"/>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89" name="Google Shape;2789;p235"/>
          <p:cNvSpPr txBox="1">
            <a:spLocks noGrp="1"/>
          </p:cNvSpPr>
          <p:nvPr>
            <p:ph type="subTitle" idx="6"/>
          </p:nvPr>
        </p:nvSpPr>
        <p:spPr>
          <a:xfrm>
            <a:off x="2331673" y="1679202"/>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90" name="Google Shape;2790;p235"/>
          <p:cNvSpPr txBox="1">
            <a:spLocks noGrp="1"/>
          </p:cNvSpPr>
          <p:nvPr>
            <p:ph type="subTitle" idx="7"/>
          </p:nvPr>
        </p:nvSpPr>
        <p:spPr>
          <a:xfrm>
            <a:off x="2654473" y="2332852"/>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2791" name="Google Shape;2791;p235"/>
          <p:cNvSpPr txBox="1">
            <a:spLocks noGrp="1"/>
          </p:cNvSpPr>
          <p:nvPr>
            <p:ph type="subTitle" idx="8"/>
          </p:nvPr>
        </p:nvSpPr>
        <p:spPr>
          <a:xfrm>
            <a:off x="2863423" y="2992161"/>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2792" name="Google Shape;2792;p235"/>
          <p:cNvCxnSpPr/>
          <p:nvPr/>
        </p:nvCxnSpPr>
        <p:spPr>
          <a:xfrm flipH="1">
            <a:off x="1652107" y="3824154"/>
            <a:ext cx="3972000" cy="4500"/>
          </a:xfrm>
          <a:prstGeom prst="straightConnector1">
            <a:avLst/>
          </a:prstGeom>
          <a:noFill/>
          <a:ln w="19050" cap="flat" cmpd="sng">
            <a:solidFill>
              <a:schemeClr val="dk2"/>
            </a:solidFill>
            <a:prstDash val="solid"/>
            <a:round/>
            <a:headEnd type="none" w="sm" len="sm"/>
            <a:tailEnd type="none" w="sm" len="sm"/>
          </a:ln>
        </p:spPr>
      </p:cxnSp>
      <p:sp>
        <p:nvSpPr>
          <p:cNvPr id="2793" name="Google Shape;2793;p235"/>
          <p:cNvSpPr/>
          <p:nvPr/>
        </p:nvSpPr>
        <p:spPr>
          <a:xfrm>
            <a:off x="1137233" y="3529308"/>
            <a:ext cx="548700" cy="5484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2794" name="Google Shape;2794;p235"/>
          <p:cNvSpPr/>
          <p:nvPr/>
        </p:nvSpPr>
        <p:spPr>
          <a:xfrm>
            <a:off x="2890579" y="3602156"/>
            <a:ext cx="1600200" cy="4527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2795" name="Google Shape;2795;p235"/>
          <p:cNvSpPr txBox="1">
            <a:spLocks noGrp="1"/>
          </p:cNvSpPr>
          <p:nvPr>
            <p:ph type="body" idx="9"/>
          </p:nvPr>
        </p:nvSpPr>
        <p:spPr>
          <a:xfrm>
            <a:off x="2918115" y="3666810"/>
            <a:ext cx="1572600" cy="3216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96" name="Google Shape;2796;p235"/>
          <p:cNvSpPr txBox="1">
            <a:spLocks noGrp="1"/>
          </p:cNvSpPr>
          <p:nvPr>
            <p:ph type="body" idx="13"/>
          </p:nvPr>
        </p:nvSpPr>
        <p:spPr>
          <a:xfrm>
            <a:off x="5689526" y="3606656"/>
            <a:ext cx="2501100" cy="448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97" name="Google Shape;2797;p235"/>
          <p:cNvSpPr>
            <a:spLocks noGrp="1"/>
          </p:cNvSpPr>
          <p:nvPr>
            <p:ph type="pic" idx="14"/>
          </p:nvPr>
        </p:nvSpPr>
        <p:spPr>
          <a:xfrm>
            <a:off x="1250226" y="1036915"/>
            <a:ext cx="319800" cy="320100"/>
          </a:xfrm>
          <a:prstGeom prst="rect">
            <a:avLst/>
          </a:prstGeom>
          <a:noFill/>
          <a:ln>
            <a:noFill/>
          </a:ln>
        </p:spPr>
      </p:sp>
      <p:sp>
        <p:nvSpPr>
          <p:cNvPr id="2798" name="Google Shape;2798;p235"/>
          <p:cNvSpPr>
            <a:spLocks noGrp="1"/>
          </p:cNvSpPr>
          <p:nvPr>
            <p:ph type="pic" idx="15"/>
          </p:nvPr>
        </p:nvSpPr>
        <p:spPr>
          <a:xfrm>
            <a:off x="1247038" y="1679262"/>
            <a:ext cx="319800" cy="320100"/>
          </a:xfrm>
          <a:prstGeom prst="rect">
            <a:avLst/>
          </a:prstGeom>
          <a:noFill/>
          <a:ln>
            <a:noFill/>
          </a:ln>
        </p:spPr>
      </p:sp>
      <p:sp>
        <p:nvSpPr>
          <p:cNvPr id="2799" name="Google Shape;2799;p235"/>
          <p:cNvSpPr>
            <a:spLocks noGrp="1"/>
          </p:cNvSpPr>
          <p:nvPr>
            <p:ph type="pic" idx="16"/>
          </p:nvPr>
        </p:nvSpPr>
        <p:spPr>
          <a:xfrm>
            <a:off x="1248286" y="2335133"/>
            <a:ext cx="319800" cy="320100"/>
          </a:xfrm>
          <a:prstGeom prst="rect">
            <a:avLst/>
          </a:prstGeom>
          <a:noFill/>
          <a:ln>
            <a:noFill/>
          </a:ln>
        </p:spPr>
      </p:sp>
      <p:sp>
        <p:nvSpPr>
          <p:cNvPr id="2800" name="Google Shape;2800;p235"/>
          <p:cNvSpPr>
            <a:spLocks noGrp="1"/>
          </p:cNvSpPr>
          <p:nvPr>
            <p:ph type="pic" idx="17"/>
          </p:nvPr>
        </p:nvSpPr>
        <p:spPr>
          <a:xfrm>
            <a:off x="1258624" y="2992221"/>
            <a:ext cx="319800" cy="320100"/>
          </a:xfrm>
          <a:prstGeom prst="rect">
            <a:avLst/>
          </a:prstGeom>
          <a:noFill/>
          <a:ln>
            <a:noFill/>
          </a:ln>
        </p:spPr>
      </p:sp>
      <p:sp>
        <p:nvSpPr>
          <p:cNvPr id="2801" name="Google Shape;2801;p235"/>
          <p:cNvSpPr>
            <a:spLocks noGrp="1"/>
          </p:cNvSpPr>
          <p:nvPr>
            <p:ph type="pic" idx="18"/>
          </p:nvPr>
        </p:nvSpPr>
        <p:spPr>
          <a:xfrm>
            <a:off x="1257522" y="3649249"/>
            <a:ext cx="319800" cy="320100"/>
          </a:xfrm>
          <a:prstGeom prst="rect">
            <a:avLst/>
          </a:prstGeom>
          <a:noFill/>
          <a:ln>
            <a:noFill/>
          </a:ln>
        </p:spPr>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2802"/>
        <p:cNvGrpSpPr/>
        <p:nvPr/>
      </p:nvGrpSpPr>
      <p:grpSpPr>
        <a:xfrm>
          <a:off x="0" y="0"/>
          <a:ext cx="0" cy="0"/>
          <a:chOff x="0" y="0"/>
          <a:chExt cx="0" cy="0"/>
        </a:xfrm>
      </p:grpSpPr>
      <p:sp>
        <p:nvSpPr>
          <p:cNvPr id="2803" name="Google Shape;2803;p236"/>
          <p:cNvSpPr/>
          <p:nvPr/>
        </p:nvSpPr>
        <p:spPr>
          <a:xfrm>
            <a:off x="3676872" y="1465302"/>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04" name="Google Shape;2804;p236"/>
          <p:cNvSpPr/>
          <p:nvPr/>
        </p:nvSpPr>
        <p:spPr>
          <a:xfrm>
            <a:off x="4257675" y="244217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05" name="Google Shape;2805;p236"/>
          <p:cNvSpPr/>
          <p:nvPr/>
        </p:nvSpPr>
        <p:spPr>
          <a:xfrm>
            <a:off x="3123979" y="244217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806" name="Google Shape;2806;p236"/>
          <p:cNvGrpSpPr/>
          <p:nvPr/>
        </p:nvGrpSpPr>
        <p:grpSpPr>
          <a:xfrm rot="5400000" flipH="1">
            <a:off x="2878537" y="3159247"/>
            <a:ext cx="120038" cy="370102"/>
            <a:chOff x="8582641" y="10031581"/>
            <a:chExt cx="320100" cy="986939"/>
          </a:xfrm>
        </p:grpSpPr>
        <p:cxnSp>
          <p:nvCxnSpPr>
            <p:cNvPr id="2807" name="Google Shape;2807;p23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808" name="Google Shape;2808;p23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809" name="Google Shape;2809;p236"/>
          <p:cNvGrpSpPr/>
          <p:nvPr/>
        </p:nvGrpSpPr>
        <p:grpSpPr>
          <a:xfrm rot="-5400000" flipH="1">
            <a:off x="6097248" y="3117736"/>
            <a:ext cx="120037" cy="370102"/>
            <a:chOff x="8582641" y="10031581"/>
            <a:chExt cx="320100" cy="986939"/>
          </a:xfrm>
        </p:grpSpPr>
        <p:cxnSp>
          <p:nvCxnSpPr>
            <p:cNvPr id="2810" name="Google Shape;2810;p23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811" name="Google Shape;2811;p23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812" name="Google Shape;2812;p236"/>
          <p:cNvGrpSpPr/>
          <p:nvPr/>
        </p:nvGrpSpPr>
        <p:grpSpPr>
          <a:xfrm rot="-5400000" flipH="1">
            <a:off x="5602141" y="920956"/>
            <a:ext cx="120037" cy="1360327"/>
            <a:chOff x="8582641" y="7390982"/>
            <a:chExt cx="320100" cy="3627538"/>
          </a:xfrm>
        </p:grpSpPr>
        <p:cxnSp>
          <p:nvCxnSpPr>
            <p:cNvPr id="2813" name="Google Shape;2813;p23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814" name="Google Shape;2814;p23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815" name="Google Shape;2815;p236"/>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816" name="Google Shape;2816;p236"/>
          <p:cNvSpPr txBox="1">
            <a:spLocks noGrp="1"/>
          </p:cNvSpPr>
          <p:nvPr>
            <p:ph type="subTitle" idx="1"/>
          </p:nvPr>
        </p:nvSpPr>
        <p:spPr>
          <a:xfrm>
            <a:off x="6423405" y="1354345"/>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817" name="Google Shape;2817;p236"/>
          <p:cNvSpPr txBox="1">
            <a:spLocks noGrp="1"/>
          </p:cNvSpPr>
          <p:nvPr>
            <p:ph type="subTitle" idx="2"/>
          </p:nvPr>
        </p:nvSpPr>
        <p:spPr>
          <a:xfrm>
            <a:off x="6423405" y="1055103"/>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818" name="Google Shape;2818;p236"/>
          <p:cNvSpPr txBox="1">
            <a:spLocks noGrp="1"/>
          </p:cNvSpPr>
          <p:nvPr>
            <p:ph type="subTitle" idx="3"/>
          </p:nvPr>
        </p:nvSpPr>
        <p:spPr>
          <a:xfrm>
            <a:off x="6423405" y="1662184"/>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819" name="Google Shape;2819;p236"/>
          <p:cNvSpPr txBox="1">
            <a:spLocks noGrp="1"/>
          </p:cNvSpPr>
          <p:nvPr>
            <p:ph type="subTitle" idx="4"/>
          </p:nvPr>
        </p:nvSpPr>
        <p:spPr>
          <a:xfrm>
            <a:off x="6423405" y="3106950"/>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820" name="Google Shape;2820;p236"/>
          <p:cNvSpPr txBox="1">
            <a:spLocks noGrp="1"/>
          </p:cNvSpPr>
          <p:nvPr>
            <p:ph type="subTitle" idx="5"/>
          </p:nvPr>
        </p:nvSpPr>
        <p:spPr>
          <a:xfrm>
            <a:off x="6423405" y="2807707"/>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821" name="Google Shape;2821;p236"/>
          <p:cNvSpPr txBox="1">
            <a:spLocks noGrp="1"/>
          </p:cNvSpPr>
          <p:nvPr>
            <p:ph type="subTitle" idx="6"/>
          </p:nvPr>
        </p:nvSpPr>
        <p:spPr>
          <a:xfrm>
            <a:off x="6423405" y="3414788"/>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822" name="Google Shape;2822;p236"/>
          <p:cNvSpPr txBox="1">
            <a:spLocks noGrp="1"/>
          </p:cNvSpPr>
          <p:nvPr>
            <p:ph type="subTitle" idx="7"/>
          </p:nvPr>
        </p:nvSpPr>
        <p:spPr>
          <a:xfrm>
            <a:off x="433625" y="3106950"/>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823" name="Google Shape;2823;p236"/>
          <p:cNvSpPr txBox="1">
            <a:spLocks noGrp="1"/>
          </p:cNvSpPr>
          <p:nvPr>
            <p:ph type="subTitle" idx="8"/>
          </p:nvPr>
        </p:nvSpPr>
        <p:spPr>
          <a:xfrm>
            <a:off x="433625" y="2807707"/>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824" name="Google Shape;2824;p236"/>
          <p:cNvSpPr txBox="1">
            <a:spLocks noGrp="1"/>
          </p:cNvSpPr>
          <p:nvPr>
            <p:ph type="subTitle" idx="9"/>
          </p:nvPr>
        </p:nvSpPr>
        <p:spPr>
          <a:xfrm>
            <a:off x="433625" y="3442499"/>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2825"/>
        <p:cNvGrpSpPr/>
        <p:nvPr/>
      </p:nvGrpSpPr>
      <p:grpSpPr>
        <a:xfrm>
          <a:off x="0" y="0"/>
          <a:ext cx="0" cy="0"/>
          <a:chOff x="0" y="0"/>
          <a:chExt cx="0" cy="0"/>
        </a:xfrm>
      </p:grpSpPr>
      <p:grpSp>
        <p:nvGrpSpPr>
          <p:cNvPr id="2826" name="Google Shape;2826;p237"/>
          <p:cNvGrpSpPr/>
          <p:nvPr/>
        </p:nvGrpSpPr>
        <p:grpSpPr>
          <a:xfrm rot="5400000" flipH="1">
            <a:off x="3386603" y="3312333"/>
            <a:ext cx="120038" cy="1360327"/>
            <a:chOff x="8582641" y="7390982"/>
            <a:chExt cx="320100" cy="3627538"/>
          </a:xfrm>
        </p:grpSpPr>
        <p:cxnSp>
          <p:nvCxnSpPr>
            <p:cNvPr id="2827" name="Google Shape;2827;p237"/>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828" name="Google Shape;2828;p23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829" name="Google Shape;2829;p237"/>
          <p:cNvGrpSpPr/>
          <p:nvPr/>
        </p:nvGrpSpPr>
        <p:grpSpPr>
          <a:xfrm rot="-5400000" flipH="1">
            <a:off x="6113197" y="2529570"/>
            <a:ext cx="120038" cy="370102"/>
            <a:chOff x="8582641" y="10031581"/>
            <a:chExt cx="320100" cy="986939"/>
          </a:xfrm>
        </p:grpSpPr>
        <p:cxnSp>
          <p:nvCxnSpPr>
            <p:cNvPr id="2830" name="Google Shape;2830;p23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831" name="Google Shape;2831;p23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832" name="Google Shape;2832;p237"/>
          <p:cNvSpPr/>
          <p:nvPr/>
        </p:nvSpPr>
        <p:spPr>
          <a:xfrm>
            <a:off x="3700795" y="1271263"/>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33" name="Google Shape;2833;p237"/>
          <p:cNvSpPr/>
          <p:nvPr/>
        </p:nvSpPr>
        <p:spPr>
          <a:xfrm>
            <a:off x="4273624" y="1857385"/>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34" name="Google Shape;2834;p237"/>
          <p:cNvSpPr/>
          <p:nvPr/>
        </p:nvSpPr>
        <p:spPr>
          <a:xfrm>
            <a:off x="3139927" y="1857385"/>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835" name="Google Shape;2835;p237"/>
          <p:cNvSpPr/>
          <p:nvPr/>
        </p:nvSpPr>
        <p:spPr>
          <a:xfrm>
            <a:off x="3714750" y="2406118"/>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2836" name="Google Shape;2836;p237"/>
          <p:cNvGrpSpPr/>
          <p:nvPr/>
        </p:nvGrpSpPr>
        <p:grpSpPr>
          <a:xfrm rot="-5400000" flipH="1">
            <a:off x="5604135" y="712506"/>
            <a:ext cx="120037" cy="1360327"/>
            <a:chOff x="8582641" y="7390982"/>
            <a:chExt cx="320100" cy="3627538"/>
          </a:xfrm>
        </p:grpSpPr>
        <p:cxnSp>
          <p:nvCxnSpPr>
            <p:cNvPr id="2837" name="Google Shape;2837;p237"/>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838" name="Google Shape;2838;p23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2839" name="Google Shape;2839;p237"/>
          <p:cNvGrpSpPr/>
          <p:nvPr/>
        </p:nvGrpSpPr>
        <p:grpSpPr>
          <a:xfrm rot="5400000" flipH="1">
            <a:off x="2891496" y="2529602"/>
            <a:ext cx="120037" cy="370102"/>
            <a:chOff x="8582641" y="10031581"/>
            <a:chExt cx="320100" cy="986939"/>
          </a:xfrm>
        </p:grpSpPr>
        <p:cxnSp>
          <p:nvCxnSpPr>
            <p:cNvPr id="2840" name="Google Shape;2840;p23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841" name="Google Shape;2841;p23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2842" name="Google Shape;2842;p237"/>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843" name="Google Shape;2843;p237"/>
          <p:cNvSpPr txBox="1">
            <a:spLocks noGrp="1"/>
          </p:cNvSpPr>
          <p:nvPr>
            <p:ph type="subTitle" idx="1"/>
          </p:nvPr>
        </p:nvSpPr>
        <p:spPr>
          <a:xfrm>
            <a:off x="6453425" y="2497348"/>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844" name="Google Shape;2844;p237"/>
          <p:cNvSpPr txBox="1">
            <a:spLocks noGrp="1"/>
          </p:cNvSpPr>
          <p:nvPr>
            <p:ph type="subTitle" idx="2"/>
          </p:nvPr>
        </p:nvSpPr>
        <p:spPr>
          <a:xfrm>
            <a:off x="6453425" y="2198106"/>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845" name="Google Shape;2845;p237"/>
          <p:cNvSpPr txBox="1">
            <a:spLocks noGrp="1"/>
          </p:cNvSpPr>
          <p:nvPr>
            <p:ph type="subTitle" idx="3"/>
          </p:nvPr>
        </p:nvSpPr>
        <p:spPr>
          <a:xfrm>
            <a:off x="6453425" y="2832898"/>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846" name="Google Shape;2846;p237"/>
          <p:cNvSpPr txBox="1">
            <a:spLocks noGrp="1"/>
          </p:cNvSpPr>
          <p:nvPr>
            <p:ph type="subTitle" idx="4"/>
          </p:nvPr>
        </p:nvSpPr>
        <p:spPr>
          <a:xfrm>
            <a:off x="509825" y="2455784"/>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847" name="Google Shape;2847;p237"/>
          <p:cNvSpPr txBox="1">
            <a:spLocks noGrp="1"/>
          </p:cNvSpPr>
          <p:nvPr>
            <p:ph type="subTitle" idx="5"/>
          </p:nvPr>
        </p:nvSpPr>
        <p:spPr>
          <a:xfrm>
            <a:off x="509825" y="2156541"/>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848" name="Google Shape;2848;p237"/>
          <p:cNvSpPr txBox="1">
            <a:spLocks noGrp="1"/>
          </p:cNvSpPr>
          <p:nvPr>
            <p:ph type="subTitle" idx="6"/>
          </p:nvPr>
        </p:nvSpPr>
        <p:spPr>
          <a:xfrm>
            <a:off x="509825" y="2791333"/>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849" name="Google Shape;2849;p237"/>
          <p:cNvSpPr txBox="1">
            <a:spLocks noGrp="1"/>
          </p:cNvSpPr>
          <p:nvPr>
            <p:ph type="subTitle" idx="7"/>
          </p:nvPr>
        </p:nvSpPr>
        <p:spPr>
          <a:xfrm>
            <a:off x="509825" y="3751187"/>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850" name="Google Shape;2850;p237"/>
          <p:cNvSpPr txBox="1">
            <a:spLocks noGrp="1"/>
          </p:cNvSpPr>
          <p:nvPr>
            <p:ph type="subTitle" idx="8"/>
          </p:nvPr>
        </p:nvSpPr>
        <p:spPr>
          <a:xfrm>
            <a:off x="509825" y="3451945"/>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2851" name="Google Shape;2851;p237"/>
          <p:cNvSpPr txBox="1">
            <a:spLocks noGrp="1"/>
          </p:cNvSpPr>
          <p:nvPr>
            <p:ph type="subTitle" idx="9"/>
          </p:nvPr>
        </p:nvSpPr>
        <p:spPr>
          <a:xfrm>
            <a:off x="509825" y="4086736"/>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2852" name="Google Shape;2852;p237"/>
          <p:cNvSpPr txBox="1">
            <a:spLocks noGrp="1"/>
          </p:cNvSpPr>
          <p:nvPr>
            <p:ph type="body" idx="13"/>
          </p:nvPr>
        </p:nvSpPr>
        <p:spPr>
          <a:xfrm>
            <a:off x="6453426" y="1055453"/>
            <a:ext cx="2236500" cy="339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853" name="Google Shape;2853;p237"/>
          <p:cNvSpPr txBox="1">
            <a:spLocks noGrp="1"/>
          </p:cNvSpPr>
          <p:nvPr>
            <p:ph type="body" idx="14"/>
          </p:nvPr>
        </p:nvSpPr>
        <p:spPr>
          <a:xfrm>
            <a:off x="6451932" y="1318683"/>
            <a:ext cx="2236500" cy="448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854" name="Google Shape;2854;p237"/>
          <p:cNvSpPr txBox="1">
            <a:spLocks noGrp="1"/>
          </p:cNvSpPr>
          <p:nvPr>
            <p:ph type="body" idx="15"/>
          </p:nvPr>
        </p:nvSpPr>
        <p:spPr>
          <a:xfrm>
            <a:off x="6450438" y="1600284"/>
            <a:ext cx="2236500" cy="448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2855"/>
        <p:cNvGrpSpPr/>
        <p:nvPr/>
      </p:nvGrpSpPr>
      <p:grpSpPr>
        <a:xfrm>
          <a:off x="0" y="0"/>
          <a:ext cx="0" cy="0"/>
          <a:chOff x="0" y="0"/>
          <a:chExt cx="0" cy="0"/>
        </a:xfrm>
      </p:grpSpPr>
      <p:grpSp>
        <p:nvGrpSpPr>
          <p:cNvPr id="2856" name="Google Shape;2856;p238"/>
          <p:cNvGrpSpPr/>
          <p:nvPr/>
        </p:nvGrpSpPr>
        <p:grpSpPr>
          <a:xfrm>
            <a:off x="3204825" y="1483500"/>
            <a:ext cx="2716200" cy="2104675"/>
            <a:chOff x="3204825" y="1483500"/>
            <a:chExt cx="2716200" cy="2104675"/>
          </a:xfrm>
        </p:grpSpPr>
        <p:sp>
          <p:nvSpPr>
            <p:cNvPr id="2857" name="Google Shape;2857;p238"/>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58" name="Google Shape;2858;p238"/>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859" name="Google Shape;2859;p238"/>
          <p:cNvGrpSpPr/>
          <p:nvPr/>
        </p:nvGrpSpPr>
        <p:grpSpPr>
          <a:xfrm rot="1498708">
            <a:off x="1515283" y="598235"/>
            <a:ext cx="2551331" cy="1371812"/>
            <a:chOff x="1191527" y="2380720"/>
            <a:chExt cx="2551800" cy="1371600"/>
          </a:xfrm>
        </p:grpSpPr>
        <p:cxnSp>
          <p:nvCxnSpPr>
            <p:cNvPr id="2860" name="Google Shape;2860;p238"/>
            <p:cNvCxnSpPr>
              <a:stCxn id="286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61" name="Google Shape;2861;p23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62" name="Google Shape;2862;p238"/>
          <p:cNvGrpSpPr/>
          <p:nvPr/>
        </p:nvGrpSpPr>
        <p:grpSpPr>
          <a:xfrm rot="-1498708" flipH="1">
            <a:off x="5162311" y="598235"/>
            <a:ext cx="2551331" cy="1371812"/>
            <a:chOff x="1191527" y="2380720"/>
            <a:chExt cx="2551800" cy="1371600"/>
          </a:xfrm>
        </p:grpSpPr>
        <p:cxnSp>
          <p:nvCxnSpPr>
            <p:cNvPr id="2863" name="Google Shape;2863;p238"/>
            <p:cNvCxnSpPr>
              <a:stCxn id="286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64" name="Google Shape;2864;p23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65" name="Google Shape;2865;p238"/>
          <p:cNvGrpSpPr/>
          <p:nvPr/>
        </p:nvGrpSpPr>
        <p:grpSpPr>
          <a:xfrm rot="-9301292">
            <a:off x="5162311" y="2636655"/>
            <a:ext cx="2551331" cy="1371812"/>
            <a:chOff x="1191527" y="2380720"/>
            <a:chExt cx="2551800" cy="1371600"/>
          </a:xfrm>
        </p:grpSpPr>
        <p:cxnSp>
          <p:nvCxnSpPr>
            <p:cNvPr id="2866" name="Google Shape;2866;p238"/>
            <p:cNvCxnSpPr>
              <a:stCxn id="286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67" name="Google Shape;2867;p23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68" name="Google Shape;2868;p238"/>
          <p:cNvGrpSpPr/>
          <p:nvPr/>
        </p:nvGrpSpPr>
        <p:grpSpPr>
          <a:xfrm rot="9301292" flipH="1">
            <a:off x="1515283" y="2636655"/>
            <a:ext cx="2551331" cy="1371812"/>
            <a:chOff x="1191527" y="2380720"/>
            <a:chExt cx="2551800" cy="1371600"/>
          </a:xfrm>
        </p:grpSpPr>
        <p:cxnSp>
          <p:nvCxnSpPr>
            <p:cNvPr id="2869" name="Google Shape;2869;p238"/>
            <p:cNvCxnSpPr>
              <a:stCxn id="287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70" name="Google Shape;2870;p23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2871" name="Google Shape;2871;p238"/>
          <p:cNvSpPr>
            <a:spLocks noGrp="1"/>
          </p:cNvSpPr>
          <p:nvPr>
            <p:ph type="pic" idx="2"/>
          </p:nvPr>
        </p:nvSpPr>
        <p:spPr>
          <a:xfrm>
            <a:off x="1867548" y="660245"/>
            <a:ext cx="776700" cy="777300"/>
          </a:xfrm>
          <a:prstGeom prst="rect">
            <a:avLst/>
          </a:prstGeom>
          <a:noFill/>
          <a:ln>
            <a:noFill/>
          </a:ln>
        </p:spPr>
      </p:sp>
      <p:sp>
        <p:nvSpPr>
          <p:cNvPr id="2872" name="Google Shape;2872;p238"/>
          <p:cNvSpPr>
            <a:spLocks noGrp="1"/>
          </p:cNvSpPr>
          <p:nvPr>
            <p:ph type="pic" idx="3"/>
          </p:nvPr>
        </p:nvSpPr>
        <p:spPr>
          <a:xfrm>
            <a:off x="1863861" y="3199563"/>
            <a:ext cx="776700" cy="777300"/>
          </a:xfrm>
          <a:prstGeom prst="rect">
            <a:avLst/>
          </a:prstGeom>
          <a:noFill/>
          <a:ln>
            <a:noFill/>
          </a:ln>
        </p:spPr>
      </p:sp>
      <p:sp>
        <p:nvSpPr>
          <p:cNvPr id="2873" name="Google Shape;2873;p238"/>
          <p:cNvSpPr>
            <a:spLocks noGrp="1"/>
          </p:cNvSpPr>
          <p:nvPr>
            <p:ph type="pic" idx="4"/>
          </p:nvPr>
        </p:nvSpPr>
        <p:spPr>
          <a:xfrm>
            <a:off x="6584138" y="660245"/>
            <a:ext cx="776700" cy="777300"/>
          </a:xfrm>
          <a:prstGeom prst="rect">
            <a:avLst/>
          </a:prstGeom>
          <a:noFill/>
          <a:ln>
            <a:noFill/>
          </a:ln>
        </p:spPr>
      </p:sp>
      <p:sp>
        <p:nvSpPr>
          <p:cNvPr id="2874" name="Google Shape;2874;p238"/>
          <p:cNvSpPr>
            <a:spLocks noGrp="1"/>
          </p:cNvSpPr>
          <p:nvPr>
            <p:ph type="pic" idx="5"/>
          </p:nvPr>
        </p:nvSpPr>
        <p:spPr>
          <a:xfrm>
            <a:off x="6598189" y="3199563"/>
            <a:ext cx="776700" cy="777300"/>
          </a:xfrm>
          <a:prstGeom prst="rect">
            <a:avLst/>
          </a:prstGeom>
          <a:noFill/>
          <a:ln>
            <a:noFill/>
          </a:ln>
        </p:spPr>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2875"/>
        <p:cNvGrpSpPr/>
        <p:nvPr/>
      </p:nvGrpSpPr>
      <p:grpSpPr>
        <a:xfrm>
          <a:off x="0" y="0"/>
          <a:ext cx="0" cy="0"/>
          <a:chOff x="0" y="0"/>
          <a:chExt cx="0" cy="0"/>
        </a:xfrm>
      </p:grpSpPr>
      <p:grpSp>
        <p:nvGrpSpPr>
          <p:cNvPr id="2876" name="Google Shape;2876;p239"/>
          <p:cNvGrpSpPr/>
          <p:nvPr/>
        </p:nvGrpSpPr>
        <p:grpSpPr>
          <a:xfrm>
            <a:off x="3204825" y="1483500"/>
            <a:ext cx="2716200" cy="2104675"/>
            <a:chOff x="3204825" y="1483500"/>
            <a:chExt cx="2716200" cy="2104675"/>
          </a:xfrm>
        </p:grpSpPr>
        <p:sp>
          <p:nvSpPr>
            <p:cNvPr id="2877" name="Google Shape;2877;p239"/>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78" name="Google Shape;2878;p239"/>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2879" name="Google Shape;2879;p239"/>
          <p:cNvGrpSpPr/>
          <p:nvPr/>
        </p:nvGrpSpPr>
        <p:grpSpPr>
          <a:xfrm rot="1498708">
            <a:off x="1667683" y="522036"/>
            <a:ext cx="2551331" cy="1371812"/>
            <a:chOff x="1191527" y="2380720"/>
            <a:chExt cx="2551800" cy="1371600"/>
          </a:xfrm>
        </p:grpSpPr>
        <p:cxnSp>
          <p:nvCxnSpPr>
            <p:cNvPr id="2880" name="Google Shape;2880;p239"/>
            <p:cNvCxnSpPr>
              <a:stCxn id="2881"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81" name="Google Shape;2881;p23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82" name="Google Shape;2882;p239"/>
          <p:cNvGrpSpPr/>
          <p:nvPr/>
        </p:nvGrpSpPr>
        <p:grpSpPr>
          <a:xfrm rot="-1498708" flipH="1">
            <a:off x="4781311" y="522036"/>
            <a:ext cx="2551331" cy="1371812"/>
            <a:chOff x="1191527" y="2380720"/>
            <a:chExt cx="2551800" cy="1371600"/>
          </a:xfrm>
        </p:grpSpPr>
        <p:cxnSp>
          <p:nvCxnSpPr>
            <p:cNvPr id="2883" name="Google Shape;2883;p239"/>
            <p:cNvCxnSpPr>
              <a:stCxn id="288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84" name="Google Shape;2884;p23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85" name="Google Shape;2885;p239"/>
          <p:cNvGrpSpPr/>
          <p:nvPr/>
        </p:nvGrpSpPr>
        <p:grpSpPr>
          <a:xfrm rot="-9301292">
            <a:off x="4781311" y="2789055"/>
            <a:ext cx="2551331" cy="1371812"/>
            <a:chOff x="1191527" y="2380720"/>
            <a:chExt cx="2551800" cy="1371600"/>
          </a:xfrm>
        </p:grpSpPr>
        <p:cxnSp>
          <p:nvCxnSpPr>
            <p:cNvPr id="2886" name="Google Shape;2886;p239"/>
            <p:cNvCxnSpPr>
              <a:stCxn id="288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87" name="Google Shape;2887;p23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88" name="Google Shape;2888;p239"/>
          <p:cNvGrpSpPr/>
          <p:nvPr/>
        </p:nvGrpSpPr>
        <p:grpSpPr>
          <a:xfrm rot="9301292" flipH="1">
            <a:off x="1591483" y="2789055"/>
            <a:ext cx="2551331" cy="1371812"/>
            <a:chOff x="1191527" y="2380720"/>
            <a:chExt cx="2551800" cy="1371600"/>
          </a:xfrm>
        </p:grpSpPr>
        <p:cxnSp>
          <p:nvCxnSpPr>
            <p:cNvPr id="2889" name="Google Shape;2889;p239"/>
            <p:cNvCxnSpPr>
              <a:stCxn id="289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2890" name="Google Shape;2890;p23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91" name="Google Shape;2891;p239"/>
          <p:cNvGrpSpPr/>
          <p:nvPr/>
        </p:nvGrpSpPr>
        <p:grpSpPr>
          <a:xfrm>
            <a:off x="924561" y="1646163"/>
            <a:ext cx="2551800" cy="1371600"/>
            <a:chOff x="1191527" y="2380720"/>
            <a:chExt cx="2551800" cy="1371600"/>
          </a:xfrm>
        </p:grpSpPr>
        <p:cxnSp>
          <p:nvCxnSpPr>
            <p:cNvPr id="2892" name="Google Shape;2892;p239"/>
            <p:cNvCxnSpPr>
              <a:stCxn id="2893"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93" name="Google Shape;2893;p23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2894" name="Google Shape;2894;p239"/>
          <p:cNvGrpSpPr/>
          <p:nvPr/>
        </p:nvGrpSpPr>
        <p:grpSpPr>
          <a:xfrm flipH="1">
            <a:off x="5344161" y="1646163"/>
            <a:ext cx="2551800" cy="1371600"/>
            <a:chOff x="1191527" y="2380720"/>
            <a:chExt cx="2551800" cy="1371600"/>
          </a:xfrm>
        </p:grpSpPr>
        <p:cxnSp>
          <p:nvCxnSpPr>
            <p:cNvPr id="2895" name="Google Shape;2895;p239"/>
            <p:cNvCxnSpPr>
              <a:stCxn id="2896"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2896" name="Google Shape;2896;p23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2897" name="Google Shape;2897;p239"/>
          <p:cNvSpPr>
            <a:spLocks noGrp="1"/>
          </p:cNvSpPr>
          <p:nvPr>
            <p:ph type="pic" idx="2"/>
          </p:nvPr>
        </p:nvSpPr>
        <p:spPr>
          <a:xfrm>
            <a:off x="2019948" y="566341"/>
            <a:ext cx="776700" cy="777300"/>
          </a:xfrm>
          <a:prstGeom prst="rect">
            <a:avLst/>
          </a:prstGeom>
          <a:noFill/>
          <a:ln>
            <a:noFill/>
          </a:ln>
        </p:spPr>
      </p:sp>
      <p:sp>
        <p:nvSpPr>
          <p:cNvPr id="2898" name="Google Shape;2898;p239"/>
          <p:cNvSpPr>
            <a:spLocks noGrp="1"/>
          </p:cNvSpPr>
          <p:nvPr>
            <p:ph type="pic" idx="3"/>
          </p:nvPr>
        </p:nvSpPr>
        <p:spPr>
          <a:xfrm>
            <a:off x="1217253" y="1941949"/>
            <a:ext cx="776700" cy="777300"/>
          </a:xfrm>
          <a:prstGeom prst="rect">
            <a:avLst/>
          </a:prstGeom>
          <a:noFill/>
          <a:ln>
            <a:noFill/>
          </a:ln>
        </p:spPr>
      </p:sp>
      <p:sp>
        <p:nvSpPr>
          <p:cNvPr id="2899" name="Google Shape;2899;p239"/>
          <p:cNvSpPr>
            <a:spLocks noGrp="1"/>
          </p:cNvSpPr>
          <p:nvPr>
            <p:ph type="pic" idx="4"/>
          </p:nvPr>
        </p:nvSpPr>
        <p:spPr>
          <a:xfrm>
            <a:off x="1943748" y="3335685"/>
            <a:ext cx="776700" cy="777300"/>
          </a:xfrm>
          <a:prstGeom prst="rect">
            <a:avLst/>
          </a:prstGeom>
          <a:noFill/>
          <a:ln>
            <a:noFill/>
          </a:ln>
        </p:spPr>
      </p:sp>
      <p:sp>
        <p:nvSpPr>
          <p:cNvPr id="2900" name="Google Shape;2900;p239"/>
          <p:cNvSpPr>
            <a:spLocks noGrp="1"/>
          </p:cNvSpPr>
          <p:nvPr>
            <p:ph type="pic" idx="5"/>
          </p:nvPr>
        </p:nvSpPr>
        <p:spPr>
          <a:xfrm>
            <a:off x="6203138" y="566341"/>
            <a:ext cx="776700" cy="777300"/>
          </a:xfrm>
          <a:prstGeom prst="rect">
            <a:avLst/>
          </a:prstGeom>
          <a:noFill/>
          <a:ln>
            <a:noFill/>
          </a:ln>
        </p:spPr>
      </p:sp>
      <p:sp>
        <p:nvSpPr>
          <p:cNvPr id="2901" name="Google Shape;2901;p239"/>
          <p:cNvSpPr>
            <a:spLocks noGrp="1"/>
          </p:cNvSpPr>
          <p:nvPr>
            <p:ph type="pic" idx="6"/>
          </p:nvPr>
        </p:nvSpPr>
        <p:spPr>
          <a:xfrm>
            <a:off x="6821541" y="1962309"/>
            <a:ext cx="776700" cy="777300"/>
          </a:xfrm>
          <a:prstGeom prst="rect">
            <a:avLst/>
          </a:prstGeom>
          <a:noFill/>
          <a:ln>
            <a:noFill/>
          </a:ln>
        </p:spPr>
      </p:sp>
      <p:sp>
        <p:nvSpPr>
          <p:cNvPr id="2902" name="Google Shape;2902;p239"/>
          <p:cNvSpPr>
            <a:spLocks noGrp="1"/>
          </p:cNvSpPr>
          <p:nvPr>
            <p:ph type="pic" idx="7"/>
          </p:nvPr>
        </p:nvSpPr>
        <p:spPr>
          <a:xfrm>
            <a:off x="6202219" y="3335685"/>
            <a:ext cx="776700" cy="777300"/>
          </a:xfrm>
          <a:prstGeom prst="rect">
            <a:avLst/>
          </a:prstGeom>
          <a:noFill/>
          <a:ln>
            <a:noFill/>
          </a:ln>
        </p:spPr>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2903"/>
        <p:cNvGrpSpPr/>
        <p:nvPr/>
      </p:nvGrpSpPr>
      <p:grpSpPr>
        <a:xfrm>
          <a:off x="0" y="0"/>
          <a:ext cx="0" cy="0"/>
          <a:chOff x="0" y="0"/>
          <a:chExt cx="0" cy="0"/>
        </a:xfrm>
      </p:grpSpPr>
      <p:pic>
        <p:nvPicPr>
          <p:cNvPr id="2904" name="Google Shape;2904;p240"/>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2905" name="Google Shape;2905;p240"/>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2906"/>
        <p:cNvGrpSpPr/>
        <p:nvPr/>
      </p:nvGrpSpPr>
      <p:grpSpPr>
        <a:xfrm>
          <a:off x="0" y="0"/>
          <a:ext cx="0" cy="0"/>
          <a:chOff x="0" y="0"/>
          <a:chExt cx="0" cy="0"/>
        </a:xfrm>
      </p:grpSpPr>
      <p:sp>
        <p:nvSpPr>
          <p:cNvPr id="2907" name="Google Shape;2907;p241"/>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2908"/>
        <p:cNvGrpSpPr/>
        <p:nvPr/>
      </p:nvGrpSpPr>
      <p:grpSpPr>
        <a:xfrm>
          <a:off x="0" y="0"/>
          <a:ext cx="0" cy="0"/>
          <a:chOff x="0" y="0"/>
          <a:chExt cx="0" cy="0"/>
        </a:xfrm>
      </p:grpSpPr>
      <p:sp>
        <p:nvSpPr>
          <p:cNvPr id="2909" name="Google Shape;2909;p242"/>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158"/>
        <p:cNvGrpSpPr/>
        <p:nvPr/>
      </p:nvGrpSpPr>
      <p:grpSpPr>
        <a:xfrm>
          <a:off x="0" y="0"/>
          <a:ext cx="0" cy="0"/>
          <a:chOff x="0" y="0"/>
          <a:chExt cx="0" cy="0"/>
        </a:xfrm>
      </p:grpSpPr>
      <p:pic>
        <p:nvPicPr>
          <p:cNvPr id="159" name="Google Shape;159;p26"/>
          <p:cNvPicPr preferRelativeResize="0"/>
          <p:nvPr/>
        </p:nvPicPr>
        <p:blipFill>
          <a:blip r:embed="rId2">
            <a:alphaModFix/>
          </a:blip>
          <a:stretch>
            <a:fillRect/>
          </a:stretch>
        </p:blipFill>
        <p:spPr>
          <a:xfrm>
            <a:off x="3928400" y="1878765"/>
            <a:ext cx="1385970" cy="1385970"/>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2910"/>
        <p:cNvGrpSpPr/>
        <p:nvPr/>
      </p:nvGrpSpPr>
      <p:grpSpPr>
        <a:xfrm>
          <a:off x="0" y="0"/>
          <a:ext cx="0" cy="0"/>
          <a:chOff x="0" y="0"/>
          <a:chExt cx="0" cy="0"/>
        </a:xfrm>
      </p:grpSpPr>
      <p:sp>
        <p:nvSpPr>
          <p:cNvPr id="2911" name="Google Shape;2911;p243"/>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2912"/>
        <p:cNvGrpSpPr/>
        <p:nvPr/>
      </p:nvGrpSpPr>
      <p:grpSpPr>
        <a:xfrm>
          <a:off x="0" y="0"/>
          <a:ext cx="0" cy="0"/>
          <a:chOff x="0" y="0"/>
          <a:chExt cx="0" cy="0"/>
        </a:xfrm>
      </p:grpSpPr>
      <p:pic>
        <p:nvPicPr>
          <p:cNvPr id="2913" name="Google Shape;2913;p244"/>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2914" name="Google Shape;2914;p244"/>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2915"/>
        <p:cNvGrpSpPr/>
        <p:nvPr/>
      </p:nvGrpSpPr>
      <p:grpSpPr>
        <a:xfrm>
          <a:off x="0" y="0"/>
          <a:ext cx="0" cy="0"/>
          <a:chOff x="0" y="0"/>
          <a:chExt cx="0" cy="0"/>
        </a:xfrm>
      </p:grpSpPr>
      <p:sp>
        <p:nvSpPr>
          <p:cNvPr id="2916" name="Google Shape;2916;p245"/>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2917"/>
        <p:cNvGrpSpPr/>
        <p:nvPr/>
      </p:nvGrpSpPr>
      <p:grpSpPr>
        <a:xfrm>
          <a:off x="0" y="0"/>
          <a:ext cx="0" cy="0"/>
          <a:chOff x="0" y="0"/>
          <a:chExt cx="0" cy="0"/>
        </a:xfrm>
      </p:grpSpPr>
      <p:sp>
        <p:nvSpPr>
          <p:cNvPr id="2918" name="Google Shape;2918;p246"/>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2919"/>
        <p:cNvGrpSpPr/>
        <p:nvPr/>
      </p:nvGrpSpPr>
      <p:grpSpPr>
        <a:xfrm>
          <a:off x="0" y="0"/>
          <a:ext cx="0" cy="0"/>
          <a:chOff x="0" y="0"/>
          <a:chExt cx="0" cy="0"/>
        </a:xfrm>
      </p:grpSpPr>
      <p:sp>
        <p:nvSpPr>
          <p:cNvPr id="2920" name="Google Shape;2920;p247"/>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2921"/>
        <p:cNvGrpSpPr/>
        <p:nvPr/>
      </p:nvGrpSpPr>
      <p:grpSpPr>
        <a:xfrm>
          <a:off x="0" y="0"/>
          <a:ext cx="0" cy="0"/>
          <a:chOff x="0" y="0"/>
          <a:chExt cx="0" cy="0"/>
        </a:xfrm>
      </p:grpSpPr>
      <p:sp>
        <p:nvSpPr>
          <p:cNvPr id="2922" name="Google Shape;2922;p248"/>
          <p:cNvSpPr txBox="1"/>
          <p:nvPr/>
        </p:nvSpPr>
        <p:spPr>
          <a:xfrm>
            <a:off x="340974" y="609276"/>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2923" name="Google Shape;2923;p248"/>
          <p:cNvSpPr/>
          <p:nvPr/>
        </p:nvSpPr>
        <p:spPr>
          <a:xfrm>
            <a:off x="4568636" y="906726"/>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2924" name="Google Shape;2924;p248"/>
          <p:cNvSpPr/>
          <p:nvPr/>
        </p:nvSpPr>
        <p:spPr>
          <a:xfrm>
            <a:off x="4568636" y="2273324"/>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25" name="Google Shape;2925;p248"/>
          <p:cNvSpPr/>
          <p:nvPr/>
        </p:nvSpPr>
        <p:spPr>
          <a:xfrm>
            <a:off x="4568636" y="3559544"/>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26" name="Google Shape;2926;p248"/>
          <p:cNvSpPr txBox="1"/>
          <p:nvPr/>
        </p:nvSpPr>
        <p:spPr>
          <a:xfrm>
            <a:off x="5370125" y="609276"/>
            <a:ext cx="3432900" cy="128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2927" name="Google Shape;2927;p248"/>
          <p:cNvSpPr txBox="1"/>
          <p:nvPr/>
        </p:nvSpPr>
        <p:spPr>
          <a:xfrm>
            <a:off x="5370125" y="1973930"/>
            <a:ext cx="3432900" cy="128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2928" name="Google Shape;2928;p248"/>
          <p:cNvSpPr txBox="1"/>
          <p:nvPr/>
        </p:nvSpPr>
        <p:spPr>
          <a:xfrm>
            <a:off x="5370125" y="3419133"/>
            <a:ext cx="3432900" cy="962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If you have issues with the template, please reach out to via our slack channel </a:t>
            </a:r>
            <a:r>
              <a:rPr lang="en-GB" sz="1400" u="sng">
                <a:solidFill>
                  <a:schemeClr val="hlink"/>
                </a:solidFill>
                <a:latin typeface="Arial"/>
                <a:ea typeface="Arial"/>
                <a:cs typeface="Arial"/>
                <a:sym typeface="Arial"/>
                <a:hlinkClick r:id="rId2"/>
              </a:rPr>
              <a:t>#visual-communications</a:t>
            </a:r>
            <a:endParaRPr sz="1400">
              <a:solidFill>
                <a:schemeClr val="accent1"/>
              </a:solidFill>
              <a:latin typeface="Arial"/>
              <a:ea typeface="Arial"/>
              <a:cs typeface="Arial"/>
              <a:sym typeface="Arial"/>
            </a:endParaRPr>
          </a:p>
        </p:txBody>
      </p:sp>
      <p:pic>
        <p:nvPicPr>
          <p:cNvPr id="2929" name="Google Shape;2929;p248"/>
          <p:cNvPicPr preferRelativeResize="0"/>
          <p:nvPr/>
        </p:nvPicPr>
        <p:blipFill rotWithShape="1">
          <a:blip r:embed="rId3">
            <a:alphaModFix/>
          </a:blip>
          <a:srcRect/>
          <a:stretch/>
        </p:blipFill>
        <p:spPr>
          <a:xfrm>
            <a:off x="4705813" y="1047827"/>
            <a:ext cx="274067" cy="266483"/>
          </a:xfrm>
          <a:prstGeom prst="rect">
            <a:avLst/>
          </a:prstGeom>
          <a:noFill/>
          <a:ln>
            <a:noFill/>
          </a:ln>
        </p:spPr>
      </p:pic>
      <p:sp>
        <p:nvSpPr>
          <p:cNvPr id="2930" name="Google Shape;2930;p248"/>
          <p:cNvSpPr txBox="1"/>
          <p:nvPr/>
        </p:nvSpPr>
        <p:spPr>
          <a:xfrm>
            <a:off x="340974" y="2459653"/>
            <a:ext cx="376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GB"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GB" sz="1400">
                <a:solidFill>
                  <a:schemeClr val="dk1"/>
                </a:solidFill>
                <a:latin typeface="Arial"/>
                <a:ea typeface="Arial"/>
                <a:cs typeface="Arial"/>
                <a:sym typeface="Arial"/>
              </a:rPr>
              <a:t>Please be sure to follow guidelines and template structures to ensure brand and </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2931" name="Google Shape;2931;p248"/>
          <p:cNvPicPr preferRelativeResize="0"/>
          <p:nvPr/>
        </p:nvPicPr>
        <p:blipFill rotWithShape="1">
          <a:blip r:embed="rId4">
            <a:alphaModFix/>
          </a:blip>
          <a:srcRect/>
          <a:stretch/>
        </p:blipFill>
        <p:spPr>
          <a:xfrm>
            <a:off x="4705813" y="2395544"/>
            <a:ext cx="274067" cy="266483"/>
          </a:xfrm>
          <a:prstGeom prst="rect">
            <a:avLst/>
          </a:prstGeom>
          <a:noFill/>
          <a:ln>
            <a:noFill/>
          </a:ln>
        </p:spPr>
      </p:pic>
      <p:pic>
        <p:nvPicPr>
          <p:cNvPr id="2932" name="Google Shape;2932;p248"/>
          <p:cNvPicPr preferRelativeResize="0"/>
          <p:nvPr/>
        </p:nvPicPr>
        <p:blipFill rotWithShape="1">
          <a:blip r:embed="rId5">
            <a:alphaModFix/>
          </a:blip>
          <a:srcRect/>
          <a:stretch/>
        </p:blipFill>
        <p:spPr>
          <a:xfrm>
            <a:off x="4705813" y="3700634"/>
            <a:ext cx="274067" cy="266483"/>
          </a:xfrm>
          <a:prstGeom prst="rect">
            <a:avLst/>
          </a:prstGeom>
          <a:noFill/>
          <a:ln>
            <a:noFill/>
          </a:ln>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2933"/>
        <p:cNvGrpSpPr/>
        <p:nvPr/>
      </p:nvGrpSpPr>
      <p:grpSpPr>
        <a:xfrm>
          <a:off x="0" y="0"/>
          <a:ext cx="0" cy="0"/>
          <a:chOff x="0" y="0"/>
          <a:chExt cx="0" cy="0"/>
        </a:xfrm>
      </p:grpSpPr>
      <p:pic>
        <p:nvPicPr>
          <p:cNvPr id="2934" name="Google Shape;2934;p249" descr="A screenshot of a computer&#10;&#10;Description automatically generated with medium confidence"/>
          <p:cNvPicPr preferRelativeResize="0"/>
          <p:nvPr/>
        </p:nvPicPr>
        <p:blipFill rotWithShape="1">
          <a:blip r:embed="rId2">
            <a:alphaModFix/>
          </a:blip>
          <a:srcRect l="20355" t="3798" r="32175" b="33517"/>
          <a:stretch/>
        </p:blipFill>
        <p:spPr>
          <a:xfrm>
            <a:off x="6098256" y="1266246"/>
            <a:ext cx="2231100" cy="1876800"/>
          </a:xfrm>
          <a:prstGeom prst="roundRect">
            <a:avLst>
              <a:gd name="adj" fmla="val 3246"/>
            </a:avLst>
          </a:prstGeom>
          <a:noFill/>
          <a:ln w="19050" cap="flat" cmpd="sng">
            <a:solidFill>
              <a:srgbClr val="A371F7"/>
            </a:solidFill>
            <a:prstDash val="solid"/>
            <a:round/>
            <a:headEnd type="none" w="sm" len="sm"/>
            <a:tailEnd type="none" w="sm" len="sm"/>
          </a:ln>
        </p:spPr>
      </p:pic>
      <p:pic>
        <p:nvPicPr>
          <p:cNvPr id="2935" name="Google Shape;2935;p249" descr="A screenshot of a computer&#10;&#10;Description automatically generated with medium confidence"/>
          <p:cNvPicPr preferRelativeResize="0"/>
          <p:nvPr/>
        </p:nvPicPr>
        <p:blipFill rotWithShape="1">
          <a:blip r:embed="rId3">
            <a:alphaModFix/>
          </a:blip>
          <a:srcRect r="29976" b="2752"/>
          <a:stretch/>
        </p:blipFill>
        <p:spPr>
          <a:xfrm>
            <a:off x="3474579" y="1269907"/>
            <a:ext cx="2231100" cy="1873200"/>
          </a:xfrm>
          <a:prstGeom prst="roundRect">
            <a:avLst>
              <a:gd name="adj" fmla="val 3843"/>
            </a:avLst>
          </a:prstGeom>
          <a:noFill/>
          <a:ln w="19050" cap="flat" cmpd="sng">
            <a:solidFill>
              <a:srgbClr val="A371F7"/>
            </a:solidFill>
            <a:prstDash val="solid"/>
            <a:round/>
            <a:headEnd type="none" w="sm" len="sm"/>
            <a:tailEnd type="none" w="sm" len="sm"/>
          </a:ln>
        </p:spPr>
      </p:pic>
      <p:pic>
        <p:nvPicPr>
          <p:cNvPr id="2936" name="Google Shape;2936;p249"/>
          <p:cNvPicPr preferRelativeResize="0"/>
          <p:nvPr/>
        </p:nvPicPr>
        <p:blipFill rotWithShape="1">
          <a:blip r:embed="rId4">
            <a:alphaModFix/>
          </a:blip>
          <a:srcRect l="2272" r="2262"/>
          <a:stretch/>
        </p:blipFill>
        <p:spPr>
          <a:xfrm>
            <a:off x="858923" y="1283036"/>
            <a:ext cx="2231100" cy="1873200"/>
          </a:xfrm>
          <a:prstGeom prst="roundRect">
            <a:avLst>
              <a:gd name="adj" fmla="val 3546"/>
            </a:avLst>
          </a:prstGeom>
          <a:noFill/>
          <a:ln w="19050" cap="flat" cmpd="sng">
            <a:solidFill>
              <a:srgbClr val="A371F7"/>
            </a:solidFill>
            <a:prstDash val="solid"/>
            <a:round/>
            <a:headEnd type="none" w="sm" len="sm"/>
            <a:tailEnd type="none" w="sm" len="sm"/>
          </a:ln>
        </p:spPr>
      </p:pic>
      <p:sp>
        <p:nvSpPr>
          <p:cNvPr id="2937" name="Google Shape;2937;p249"/>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2938" name="Google Shape;2938;p249"/>
          <p:cNvSpPr txBox="1"/>
          <p:nvPr/>
        </p:nvSpPr>
        <p:spPr>
          <a:xfrm>
            <a:off x="821170" y="3397204"/>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2939" name="Google Shape;2939;p249"/>
          <p:cNvSpPr txBox="1"/>
          <p:nvPr/>
        </p:nvSpPr>
        <p:spPr>
          <a:xfrm>
            <a:off x="821176" y="391981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2940" name="Google Shape;2940;p249"/>
          <p:cNvSpPr txBox="1"/>
          <p:nvPr/>
        </p:nvSpPr>
        <p:spPr>
          <a:xfrm>
            <a:off x="3484751" y="3397209"/>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Edit the footer on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2941" name="Google Shape;2941;p249"/>
          <p:cNvSpPr txBox="1"/>
          <p:nvPr/>
        </p:nvSpPr>
        <p:spPr>
          <a:xfrm>
            <a:off x="3484751" y="391981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i="0" u="none" strike="noStrike" cap="none">
                <a:solidFill>
                  <a:srgbClr val="8B949E"/>
                </a:solidFill>
                <a:latin typeface="Arial"/>
                <a:ea typeface="Arial"/>
                <a:cs typeface="Arial"/>
                <a:sym typeface="Arial"/>
              </a:rPr>
              <a:t>By changing the date, talk title, and GitHub hand</a:t>
            </a:r>
            <a:r>
              <a:rPr lang="en-GB"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2942" name="Google Shape;2942;p249"/>
          <p:cNvSpPr txBox="1"/>
          <p:nvPr/>
        </p:nvSpPr>
        <p:spPr>
          <a:xfrm>
            <a:off x="6099324" y="3397209"/>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2943" name="Google Shape;2943;p249"/>
          <p:cNvSpPr/>
          <p:nvPr/>
        </p:nvSpPr>
        <p:spPr>
          <a:xfrm>
            <a:off x="2568379" y="1350303"/>
            <a:ext cx="169500" cy="1560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44" name="Google Shape;2944;p249"/>
          <p:cNvSpPr/>
          <p:nvPr/>
        </p:nvSpPr>
        <p:spPr>
          <a:xfrm>
            <a:off x="1459102" y="1460174"/>
            <a:ext cx="213600" cy="2064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45" name="Google Shape;2945;p249"/>
          <p:cNvSpPr/>
          <p:nvPr/>
        </p:nvSpPr>
        <p:spPr>
          <a:xfrm>
            <a:off x="3474579" y="1490095"/>
            <a:ext cx="496500" cy="292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46" name="Google Shape;2946;p249"/>
          <p:cNvSpPr/>
          <p:nvPr/>
        </p:nvSpPr>
        <p:spPr>
          <a:xfrm>
            <a:off x="4135583" y="2859581"/>
            <a:ext cx="1569300" cy="22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47" name="Google Shape;2947;p249"/>
          <p:cNvSpPr/>
          <p:nvPr/>
        </p:nvSpPr>
        <p:spPr>
          <a:xfrm>
            <a:off x="7708343" y="1359755"/>
            <a:ext cx="263100" cy="2490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2948"/>
        <p:cNvGrpSpPr/>
        <p:nvPr/>
      </p:nvGrpSpPr>
      <p:grpSpPr>
        <a:xfrm>
          <a:off x="0" y="0"/>
          <a:ext cx="0" cy="0"/>
          <a:chOff x="0" y="0"/>
          <a:chExt cx="0" cy="0"/>
        </a:xfrm>
      </p:grpSpPr>
      <p:pic>
        <p:nvPicPr>
          <p:cNvPr id="2949" name="Google Shape;2949;p250" descr="Graphical user interface, application&#10;&#10;Description automatically generated"/>
          <p:cNvPicPr preferRelativeResize="0"/>
          <p:nvPr/>
        </p:nvPicPr>
        <p:blipFill rotWithShape="1">
          <a:blip r:embed="rId2">
            <a:alphaModFix/>
          </a:blip>
          <a:srcRect r="20382"/>
          <a:stretch/>
        </p:blipFill>
        <p:spPr>
          <a:xfrm>
            <a:off x="4774933" y="1260733"/>
            <a:ext cx="2231100" cy="18777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2950" name="Google Shape;2950;p250" descr="Text&#10;&#10;Description automatically generated"/>
          <p:cNvPicPr preferRelativeResize="0"/>
          <p:nvPr/>
        </p:nvPicPr>
        <p:blipFill rotWithShape="1">
          <a:blip r:embed="rId3">
            <a:alphaModFix/>
          </a:blip>
          <a:srcRect r="32546"/>
          <a:stretch/>
        </p:blipFill>
        <p:spPr>
          <a:xfrm>
            <a:off x="824661" y="1269907"/>
            <a:ext cx="2231100" cy="1873200"/>
          </a:xfrm>
          <a:prstGeom prst="roundRect">
            <a:avLst>
              <a:gd name="adj" fmla="val 2587"/>
            </a:avLst>
          </a:prstGeom>
          <a:noFill/>
          <a:ln w="19050" cap="flat" cmpd="sng">
            <a:solidFill>
              <a:srgbClr val="A371F7"/>
            </a:solidFill>
            <a:prstDash val="solid"/>
            <a:round/>
            <a:headEnd type="none" w="sm" len="sm"/>
            <a:tailEnd type="none" w="sm" len="sm"/>
          </a:ln>
        </p:spPr>
      </p:pic>
      <p:sp>
        <p:nvSpPr>
          <p:cNvPr id="2951" name="Google Shape;2951;p250"/>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Icon</a:t>
            </a:r>
            <a:r>
              <a:rPr lang="en-GB"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2952" name="Google Shape;2952;p250"/>
          <p:cNvSpPr txBox="1"/>
          <p:nvPr/>
        </p:nvSpPr>
        <p:spPr>
          <a:xfrm>
            <a:off x="4777070" y="3359104"/>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2953" name="Google Shape;2953;p250"/>
          <p:cNvSpPr txBox="1"/>
          <p:nvPr/>
        </p:nvSpPr>
        <p:spPr>
          <a:xfrm>
            <a:off x="4777075" y="3663009"/>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you see the large circle, find a </a:t>
            </a:r>
            <a:br>
              <a:rPr lang="en-GB" sz="1400">
                <a:solidFill>
                  <a:srgbClr val="8B949E"/>
                </a:solidFill>
                <a:latin typeface="Arial"/>
                <a:ea typeface="Arial"/>
                <a:cs typeface="Arial"/>
                <a:sym typeface="Arial"/>
              </a:rPr>
            </a:br>
            <a:r>
              <a:rPr lang="en-GB" sz="1400">
                <a:solidFill>
                  <a:schemeClr val="dk1"/>
                </a:solidFill>
                <a:latin typeface="Arial"/>
                <a:ea typeface="Arial"/>
                <a:cs typeface="Arial"/>
                <a:sym typeface="Arial"/>
              </a:rPr>
              <a:t>GitHub icon </a:t>
            </a:r>
            <a:r>
              <a:rPr lang="en-GB" sz="1400">
                <a:solidFill>
                  <a:schemeClr val="dk2"/>
                </a:solidFill>
                <a:latin typeface="Arial"/>
                <a:ea typeface="Arial"/>
                <a:cs typeface="Arial"/>
                <a:sym typeface="Arial"/>
              </a:rPr>
              <a:t>from the GitHub icon pages and copy/paste into the center of the circle.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2954" name="Google Shape;2954;p250"/>
          <p:cNvSpPr txBox="1"/>
          <p:nvPr/>
        </p:nvSpPr>
        <p:spPr>
          <a:xfrm>
            <a:off x="831276" y="3359104"/>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2955" name="Google Shape;2955;p250"/>
          <p:cNvSpPr txBox="1"/>
          <p:nvPr/>
        </p:nvSpPr>
        <p:spPr>
          <a:xfrm>
            <a:off x="826775" y="366301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you see the small circle, find an</a:t>
            </a:r>
            <a:r>
              <a:rPr lang="en-GB" sz="1400">
                <a:solidFill>
                  <a:srgbClr val="8B949E"/>
                </a:solidFill>
                <a:latin typeface="Arial"/>
                <a:ea typeface="Arial"/>
                <a:cs typeface="Arial"/>
                <a:sym typeface="Arial"/>
              </a:rPr>
              <a:t> </a:t>
            </a:r>
            <a:r>
              <a:rPr lang="en-GB" sz="1400">
                <a:solidFill>
                  <a:schemeClr val="dk1"/>
                </a:solidFill>
                <a:latin typeface="Arial"/>
                <a:ea typeface="Arial"/>
                <a:cs typeface="Arial"/>
                <a:sym typeface="Arial"/>
              </a:rPr>
              <a:t>Octicon </a:t>
            </a:r>
            <a:r>
              <a:rPr lang="en-GB"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2956" name="Google Shape;2956;p250"/>
          <p:cNvSpPr/>
          <p:nvPr/>
        </p:nvSpPr>
        <p:spPr>
          <a:xfrm>
            <a:off x="7265497" y="1510638"/>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57" name="Google Shape;2957;p250"/>
          <p:cNvSpPr/>
          <p:nvPr/>
        </p:nvSpPr>
        <p:spPr>
          <a:xfrm>
            <a:off x="3313311" y="1931244"/>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2958" name="Google Shape;2958;p250"/>
          <p:cNvPicPr preferRelativeResize="0"/>
          <p:nvPr/>
        </p:nvPicPr>
        <p:blipFill rotWithShape="1">
          <a:blip r:embed="rId4">
            <a:alphaModFix/>
          </a:blip>
          <a:srcRect/>
          <a:stretch/>
        </p:blipFill>
        <p:spPr>
          <a:xfrm>
            <a:off x="3461665" y="2079598"/>
            <a:ext cx="251741" cy="252010"/>
          </a:xfrm>
          <a:prstGeom prst="rect">
            <a:avLst/>
          </a:prstGeom>
          <a:noFill/>
          <a:ln>
            <a:noFill/>
          </a:ln>
        </p:spPr>
      </p:pic>
      <p:pic>
        <p:nvPicPr>
          <p:cNvPr id="2959" name="Google Shape;2959;p250"/>
          <p:cNvPicPr preferRelativeResize="0"/>
          <p:nvPr/>
        </p:nvPicPr>
        <p:blipFill rotWithShape="1">
          <a:blip r:embed="rId5">
            <a:alphaModFix/>
          </a:blip>
          <a:srcRect/>
          <a:stretch/>
        </p:blipFill>
        <p:spPr>
          <a:xfrm>
            <a:off x="7568096" y="1819830"/>
            <a:ext cx="766434" cy="771529"/>
          </a:xfrm>
          <a:prstGeom prst="rect">
            <a:avLst/>
          </a:prstGeom>
          <a:noFill/>
          <a:ln>
            <a:noFill/>
          </a:ln>
        </p:spPr>
      </p:pic>
      <p:sp>
        <p:nvSpPr>
          <p:cNvPr id="2960" name="Google Shape;2960;p250"/>
          <p:cNvSpPr/>
          <p:nvPr/>
        </p:nvSpPr>
        <p:spPr>
          <a:xfrm>
            <a:off x="1253067" y="1562103"/>
            <a:ext cx="1800900" cy="14013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61" name="Google Shape;2961;p250"/>
          <p:cNvSpPr/>
          <p:nvPr/>
        </p:nvSpPr>
        <p:spPr>
          <a:xfrm>
            <a:off x="4777075" y="2021680"/>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62" name="Google Shape;2962;p250"/>
          <p:cNvSpPr/>
          <p:nvPr/>
        </p:nvSpPr>
        <p:spPr>
          <a:xfrm>
            <a:off x="5237923" y="1562103"/>
            <a:ext cx="1768200" cy="142890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2963"/>
        <p:cNvGrpSpPr/>
        <p:nvPr/>
      </p:nvGrpSpPr>
      <p:grpSpPr>
        <a:xfrm>
          <a:off x="0" y="0"/>
          <a:ext cx="0" cy="0"/>
          <a:chOff x="0" y="0"/>
          <a:chExt cx="0" cy="0"/>
        </a:xfrm>
      </p:grpSpPr>
      <p:pic>
        <p:nvPicPr>
          <p:cNvPr id="2964" name="Google Shape;2964;p251" descr="Graphical user interface&#10;&#10;Description automatically generated"/>
          <p:cNvPicPr preferRelativeResize="0"/>
          <p:nvPr/>
        </p:nvPicPr>
        <p:blipFill rotWithShape="1">
          <a:blip r:embed="rId2">
            <a:alphaModFix/>
          </a:blip>
          <a:srcRect l="47816" t="7468" b="17094"/>
          <a:stretch/>
        </p:blipFill>
        <p:spPr>
          <a:xfrm>
            <a:off x="818403" y="1327404"/>
            <a:ext cx="2315400" cy="1871400"/>
          </a:xfrm>
          <a:prstGeom prst="roundRect">
            <a:avLst>
              <a:gd name="adj" fmla="val 4452"/>
            </a:avLst>
          </a:prstGeom>
          <a:noFill/>
          <a:ln w="19050" cap="flat" cmpd="sng">
            <a:solidFill>
              <a:schemeClr val="accent1"/>
            </a:solidFill>
            <a:prstDash val="solid"/>
            <a:round/>
            <a:headEnd type="none" w="sm" len="sm"/>
            <a:tailEnd type="none" w="sm" len="sm"/>
          </a:ln>
        </p:spPr>
      </p:pic>
      <p:sp>
        <p:nvSpPr>
          <p:cNvPr id="2965" name="Google Shape;2965;p251"/>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Shape</a:t>
            </a:r>
            <a:r>
              <a:rPr lang="en-GB"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2966" name="Google Shape;2966;p251"/>
          <p:cNvSpPr txBox="1"/>
          <p:nvPr/>
        </p:nvSpPr>
        <p:spPr>
          <a:xfrm>
            <a:off x="806575" y="3558234"/>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creating rounded corner rectangles, lines,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or circles, </a:t>
            </a:r>
            <a:r>
              <a:rPr lang="en-GB"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2967" name="Google Shape;2967;p251"/>
          <p:cNvSpPr/>
          <p:nvPr/>
        </p:nvSpPr>
        <p:spPr>
          <a:xfrm>
            <a:off x="3412022" y="1302963"/>
            <a:ext cx="1371600" cy="137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68" name="Google Shape;2968;p251"/>
          <p:cNvSpPr/>
          <p:nvPr/>
        </p:nvSpPr>
        <p:spPr>
          <a:xfrm>
            <a:off x="5097086" y="2125845"/>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969" name="Google Shape;2969;p251"/>
          <p:cNvSpPr/>
          <p:nvPr/>
        </p:nvSpPr>
        <p:spPr>
          <a:xfrm>
            <a:off x="2464421" y="1327404"/>
            <a:ext cx="239700" cy="2559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2970" name="Google Shape;2970;p251"/>
          <p:cNvSpPr txBox="1"/>
          <p:nvPr/>
        </p:nvSpPr>
        <p:spPr>
          <a:xfrm>
            <a:off x="3488225" y="3558234"/>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Either create your own shape and follow the shape instructions or </a:t>
            </a:r>
            <a:r>
              <a:rPr lang="en-GB" sz="1400">
                <a:solidFill>
                  <a:schemeClr val="dk1"/>
                </a:solidFill>
                <a:latin typeface="Arial"/>
                <a:ea typeface="Arial"/>
                <a:cs typeface="Arial"/>
                <a:sym typeface="Arial"/>
              </a:rPr>
              <a:t>feel free to copy and paste from here! </a:t>
            </a:r>
            <a:br>
              <a:rPr lang="en-GB" sz="1400">
                <a:solidFill>
                  <a:schemeClr val="dk1"/>
                </a:solidFill>
                <a:latin typeface="Arial"/>
                <a:ea typeface="Arial"/>
                <a:cs typeface="Arial"/>
                <a:sym typeface="Arial"/>
              </a:rPr>
            </a:br>
            <a:r>
              <a:rPr lang="en-GB" sz="1400">
                <a:solidFill>
                  <a:schemeClr val="dk2"/>
                </a:solidFill>
                <a:latin typeface="Arial"/>
                <a:ea typeface="Arial"/>
                <a:cs typeface="Arial"/>
                <a:sym typeface="Arial"/>
              </a:rPr>
              <a:t>Click “Slide” then “Edit theme” and then copy and paste the intended shape. Click the “x” at the top right to exit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2971" name="Google Shape;2971;p251"/>
          <p:cNvSpPr/>
          <p:nvPr/>
        </p:nvSpPr>
        <p:spPr>
          <a:xfrm>
            <a:off x="6111625" y="1327403"/>
            <a:ext cx="2288100" cy="13473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972" name="Google Shape;2972;p251"/>
          <p:cNvSpPr txBox="1"/>
          <p:nvPr/>
        </p:nvSpPr>
        <p:spPr>
          <a:xfrm>
            <a:off x="309837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Large circle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2973" name="Google Shape;2973;p251"/>
          <p:cNvSpPr txBox="1"/>
          <p:nvPr/>
        </p:nvSpPr>
        <p:spPr>
          <a:xfrm>
            <a:off x="437197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Small circle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2974" name="Google Shape;2974;p251"/>
          <p:cNvSpPr txBox="1"/>
          <p:nvPr/>
        </p:nvSpPr>
        <p:spPr>
          <a:xfrm>
            <a:off x="625622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2975" name="Google Shape;2975;p251"/>
          <p:cNvSpPr/>
          <p:nvPr/>
        </p:nvSpPr>
        <p:spPr>
          <a:xfrm>
            <a:off x="2858620" y="2889866"/>
            <a:ext cx="239700" cy="2559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2976"/>
        <p:cNvGrpSpPr/>
        <p:nvPr/>
      </p:nvGrpSpPr>
      <p:grpSpPr>
        <a:xfrm>
          <a:off x="0" y="0"/>
          <a:ext cx="0" cy="0"/>
          <a:chOff x="0" y="0"/>
          <a:chExt cx="0" cy="0"/>
        </a:xfrm>
      </p:grpSpPr>
      <p:graphicFrame>
        <p:nvGraphicFramePr>
          <p:cNvPr id="2977" name="Google Shape;2977;p252"/>
          <p:cNvGraphicFramePr/>
          <p:nvPr/>
        </p:nvGraphicFramePr>
        <p:xfrm>
          <a:off x="3052739" y="272349"/>
          <a:ext cx="3000000" cy="3000000"/>
        </p:xfrm>
        <a:graphic>
          <a:graphicData uri="http://schemas.openxmlformats.org/drawingml/2006/table">
            <a:tbl>
              <a:tblPr>
                <a:noFill/>
                <a:tableStyleId>{EC0C4869-1333-4CC3-8505-729FF2706DEA}</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8700">
                <a:tc>
                  <a:txBody>
                    <a:bodyPr/>
                    <a:lstStyle/>
                    <a:p>
                      <a:pPr marL="0" marR="0" lvl="0" indent="0" algn="l" rtl="0">
                        <a:lnSpc>
                          <a:spcPct val="100000"/>
                        </a:lnSpc>
                        <a:spcBef>
                          <a:spcPts val="0"/>
                        </a:spcBef>
                        <a:spcAft>
                          <a:spcPts val="0"/>
                        </a:spcAft>
                        <a:buClr>
                          <a:srgbClr val="A371F7"/>
                        </a:buClr>
                        <a:buSzPts val="6000"/>
                        <a:buFont typeface="Arial"/>
                        <a:buNone/>
                      </a:pPr>
                      <a:r>
                        <a:rPr lang="en-GB"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60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4875">
                <a:tc>
                  <a:txBody>
                    <a:bodyPr/>
                    <a:lstStyle/>
                    <a:p>
                      <a:pPr marL="0" marR="0" lvl="0" indent="0" algn="l" rtl="0">
                        <a:lnSpc>
                          <a:spcPct val="100000"/>
                        </a:lnSpc>
                        <a:spcBef>
                          <a:spcPts val="0"/>
                        </a:spcBef>
                        <a:spcAft>
                          <a:spcPts val="0"/>
                        </a:spcAft>
                        <a:buClr>
                          <a:schemeClr val="dk1"/>
                        </a:buClr>
                        <a:buSzPts val="4400"/>
                        <a:buFont typeface="Arial"/>
                        <a:buNone/>
                      </a:pPr>
                      <a:r>
                        <a:rPr lang="en-GB"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2925">
                <a:tc>
                  <a:txBody>
                    <a:bodyPr/>
                    <a:lstStyle/>
                    <a:p>
                      <a:pPr marL="0" marR="0" lvl="0" indent="0" algn="l" rtl="0">
                        <a:lnSpc>
                          <a:spcPct val="100000"/>
                        </a:lnSpc>
                        <a:spcBef>
                          <a:spcPts val="0"/>
                        </a:spcBef>
                        <a:spcAft>
                          <a:spcPts val="0"/>
                        </a:spcAft>
                        <a:buClr>
                          <a:srgbClr val="388BFD"/>
                        </a:buClr>
                        <a:buSzPts val="3600"/>
                        <a:buFont typeface="Arial"/>
                        <a:buNone/>
                      </a:pPr>
                      <a:r>
                        <a:rPr lang="en-GB"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36</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025">
                <a:tc>
                  <a:txBody>
                    <a:bodyPr/>
                    <a:lstStyle/>
                    <a:p>
                      <a:pPr marL="0" marR="0" lvl="0" indent="0" algn="l" rtl="0">
                        <a:lnSpc>
                          <a:spcPct val="100000"/>
                        </a:lnSpc>
                        <a:spcBef>
                          <a:spcPts val="0"/>
                        </a:spcBef>
                        <a:spcAft>
                          <a:spcPts val="0"/>
                        </a:spcAft>
                        <a:buClr>
                          <a:schemeClr val="dk1"/>
                        </a:buClr>
                        <a:buSzPts val="2800"/>
                        <a:buFont typeface="Arial"/>
                        <a:buNone/>
                      </a:pPr>
                      <a:r>
                        <a:rPr lang="en-GB"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GB"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100">
                <a:tc>
                  <a:txBody>
                    <a:bodyPr/>
                    <a:lstStyle/>
                    <a:p>
                      <a:pPr marL="0" marR="0" lvl="0" indent="0" algn="l" rtl="0">
                        <a:lnSpc>
                          <a:spcPct val="100000"/>
                        </a:lnSpc>
                        <a:spcBef>
                          <a:spcPts val="0"/>
                        </a:spcBef>
                        <a:spcAft>
                          <a:spcPts val="0"/>
                        </a:spcAft>
                        <a:buClr>
                          <a:schemeClr val="lt1"/>
                        </a:buClr>
                        <a:buSzPts val="2000"/>
                        <a:buFont typeface="Arial"/>
                        <a:buNone/>
                      </a:pPr>
                      <a:r>
                        <a:rPr lang="en-GB"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20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150">
                <a:tc>
                  <a:txBody>
                    <a:bodyPr/>
                    <a:lstStyle/>
                    <a:p>
                      <a:pPr marL="0" marR="0" lvl="0" indent="0" algn="l" rtl="0">
                        <a:lnSpc>
                          <a:spcPct val="100000"/>
                        </a:lnSpc>
                        <a:spcBef>
                          <a:spcPts val="0"/>
                        </a:spcBef>
                        <a:spcAft>
                          <a:spcPts val="0"/>
                        </a:spcAft>
                        <a:buClr>
                          <a:srgbClr val="F0F6FC"/>
                        </a:buClr>
                        <a:buSzPts val="1700"/>
                        <a:buFont typeface="Arial"/>
                        <a:buNone/>
                      </a:pPr>
                      <a:r>
                        <a:rPr lang="en-GB"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150">
                <a:tc>
                  <a:txBody>
                    <a:bodyPr/>
                    <a:lstStyle/>
                    <a:p>
                      <a:pPr marL="0" marR="0" lvl="0" indent="0" algn="l" rtl="0">
                        <a:lnSpc>
                          <a:spcPct val="100000"/>
                        </a:lnSpc>
                        <a:spcBef>
                          <a:spcPts val="0"/>
                        </a:spcBef>
                        <a:spcAft>
                          <a:spcPts val="0"/>
                        </a:spcAft>
                        <a:buClr>
                          <a:schemeClr val="lt1"/>
                        </a:buClr>
                        <a:buSzPts val="1700"/>
                        <a:buFont typeface="Arial"/>
                        <a:buNone/>
                      </a:pPr>
                      <a:r>
                        <a:rPr lang="en-GB"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Regular</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16</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Regular</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14</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125">
                <a:tc>
                  <a:txBody>
                    <a:bodyPr/>
                    <a:lstStyle/>
                    <a:p>
                      <a:pPr marL="0" marR="0" lvl="0" indent="0" algn="l" rtl="0">
                        <a:lnSpc>
                          <a:spcPct val="100000"/>
                        </a:lnSpc>
                        <a:spcBef>
                          <a:spcPts val="0"/>
                        </a:spcBef>
                        <a:spcAft>
                          <a:spcPts val="0"/>
                        </a:spcAft>
                        <a:buClr>
                          <a:schemeClr val="dk2"/>
                        </a:buClr>
                        <a:buSzPts val="1200"/>
                        <a:buFont typeface="Arial"/>
                        <a:buNone/>
                      </a:pPr>
                      <a:r>
                        <a:rPr lang="en-GB"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GB"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GB"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Roboto Mono 10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2978" name="Google Shape;2978;p252"/>
          <p:cNvSpPr txBox="1"/>
          <p:nvPr/>
        </p:nvSpPr>
        <p:spPr>
          <a:xfrm>
            <a:off x="291322" y="1860721"/>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GB"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2979" name="Google Shape;2979;p252"/>
          <p:cNvSpPr txBox="1"/>
          <p:nvPr/>
        </p:nvSpPr>
        <p:spPr>
          <a:xfrm>
            <a:off x="291322" y="2571757"/>
            <a:ext cx="2486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u="none" strike="noStrike" cap="none">
                <a:solidFill>
                  <a:schemeClr val="dk2"/>
                </a:solidFill>
                <a:latin typeface="Arial"/>
                <a:ea typeface="Arial"/>
                <a:cs typeface="Arial"/>
                <a:sym typeface="Arial"/>
              </a:rPr>
              <a:t>Are you missing any fonts? </a:t>
            </a:r>
            <a:br>
              <a:rPr lang="en-GB" sz="1400" b="0" i="0" u="none" strike="noStrike" cap="none">
                <a:solidFill>
                  <a:schemeClr val="dk1"/>
                </a:solidFill>
                <a:latin typeface="Arial"/>
                <a:ea typeface="Arial"/>
                <a:cs typeface="Arial"/>
                <a:sym typeface="Arial"/>
              </a:rPr>
            </a:br>
            <a:r>
              <a:rPr lang="en-GB" sz="1400" b="0" i="0" u="sng" strike="noStrike" cap="none">
                <a:solidFill>
                  <a:schemeClr val="hlink"/>
                </a:solidFill>
                <a:latin typeface="Arial"/>
                <a:ea typeface="Arial"/>
                <a:cs typeface="Arial"/>
                <a:sym typeface="Arial"/>
                <a:hlinkClick r:id="rId2"/>
              </a:rPr>
              <a:t>Download Alliance No. 1 </a:t>
            </a:r>
            <a:br>
              <a:rPr lang="en-GB" sz="1400" b="0" i="0" u="sng" strike="noStrike" cap="none">
                <a:solidFill>
                  <a:schemeClr val="hlink"/>
                </a:solidFill>
                <a:latin typeface="Arial"/>
                <a:ea typeface="Arial"/>
                <a:cs typeface="Arial"/>
                <a:sym typeface="Arial"/>
                <a:hlinkClick r:id="rId2"/>
              </a:rPr>
            </a:br>
            <a:r>
              <a:rPr lang="en-GB" sz="1400" b="0" i="0" u="sng" strike="noStrike" cap="none">
                <a:solidFill>
                  <a:schemeClr val="hlink"/>
                </a:solidFill>
                <a:latin typeface="Arial"/>
                <a:ea typeface="Arial"/>
                <a:cs typeface="Arial"/>
                <a:sym typeface="Arial"/>
                <a:hlinkClick r:id="rId2"/>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160"/>
        <p:cNvGrpSpPr/>
        <p:nvPr/>
      </p:nvGrpSpPr>
      <p:grpSpPr>
        <a:xfrm>
          <a:off x="0" y="0"/>
          <a:ext cx="0" cy="0"/>
          <a:chOff x="0" y="0"/>
          <a:chExt cx="0" cy="0"/>
        </a:xfrm>
      </p:grpSpPr>
      <p:pic>
        <p:nvPicPr>
          <p:cNvPr id="161" name="Google Shape;161;p27"/>
          <p:cNvPicPr preferRelativeResize="0"/>
          <p:nvPr/>
        </p:nvPicPr>
        <p:blipFill rotWithShape="1">
          <a:blip r:embed="rId2">
            <a:alphaModFix/>
          </a:blip>
          <a:srcRect/>
          <a:stretch/>
        </p:blipFill>
        <p:spPr>
          <a:xfrm>
            <a:off x="0" y="0"/>
            <a:ext cx="9135563" cy="5143515"/>
          </a:xfrm>
          <a:prstGeom prst="rect">
            <a:avLst/>
          </a:prstGeom>
          <a:noFill/>
          <a:ln>
            <a:noFill/>
          </a:ln>
        </p:spPr>
      </p:pic>
      <p:pic>
        <p:nvPicPr>
          <p:cNvPr id="162" name="Google Shape;162;p27" descr="Image"/>
          <p:cNvPicPr preferRelativeResize="0"/>
          <p:nvPr/>
        </p:nvPicPr>
        <p:blipFill rotWithShape="1">
          <a:blip r:embed="rId3">
            <a:alphaModFix/>
          </a:blip>
          <a:srcRect/>
          <a:stretch/>
        </p:blipFill>
        <p:spPr>
          <a:xfrm>
            <a:off x="487137" y="494779"/>
            <a:ext cx="526885" cy="514351"/>
          </a:xfrm>
          <a:prstGeom prst="rect">
            <a:avLst/>
          </a:prstGeom>
          <a:noFill/>
          <a:ln>
            <a:noFill/>
          </a:ln>
        </p:spPr>
      </p:pic>
      <p:sp>
        <p:nvSpPr>
          <p:cNvPr id="163" name="Google Shape;163;p27"/>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64" name="Google Shape;164;p27"/>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2980"/>
        <p:cNvGrpSpPr/>
        <p:nvPr/>
      </p:nvGrpSpPr>
      <p:grpSpPr>
        <a:xfrm>
          <a:off x="0" y="0"/>
          <a:ext cx="0" cy="0"/>
          <a:chOff x="0" y="0"/>
          <a:chExt cx="0" cy="0"/>
        </a:xfrm>
      </p:grpSpPr>
      <p:sp>
        <p:nvSpPr>
          <p:cNvPr id="2981" name="Google Shape;2981;p253"/>
          <p:cNvSpPr/>
          <p:nvPr/>
        </p:nvSpPr>
        <p:spPr>
          <a:xfrm>
            <a:off x="6265130" y="2022330"/>
            <a:ext cx="685800" cy="6858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2982" name="Google Shape;2982;p253"/>
          <p:cNvSpPr/>
          <p:nvPr/>
        </p:nvSpPr>
        <p:spPr>
          <a:xfrm>
            <a:off x="5512625" y="2767003"/>
            <a:ext cx="685800" cy="6858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a:solidFill>
                  <a:schemeClr val="dk1"/>
                </a:solidFill>
                <a:latin typeface="Arial"/>
                <a:ea typeface="Arial"/>
                <a:cs typeface="Arial"/>
                <a:sym typeface="Arial"/>
              </a:rPr>
              <a:t>S</a:t>
            </a:r>
            <a:r>
              <a:rPr lang="en-GB"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2983" name="Google Shape;2983;p253"/>
          <p:cNvSpPr/>
          <p:nvPr/>
        </p:nvSpPr>
        <p:spPr>
          <a:xfrm>
            <a:off x="6265731" y="2767012"/>
            <a:ext cx="685800" cy="6858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2984" name="Google Shape;2984;p253"/>
          <p:cNvSpPr/>
          <p:nvPr/>
        </p:nvSpPr>
        <p:spPr>
          <a:xfrm>
            <a:off x="5512625" y="3511682"/>
            <a:ext cx="685800" cy="6858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2985" name="Google Shape;2985;p253"/>
          <p:cNvSpPr/>
          <p:nvPr/>
        </p:nvSpPr>
        <p:spPr>
          <a:xfrm>
            <a:off x="6265733" y="3511682"/>
            <a:ext cx="685800" cy="6858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2986" name="Google Shape;2986;p253"/>
          <p:cNvSpPr/>
          <p:nvPr/>
        </p:nvSpPr>
        <p:spPr>
          <a:xfrm>
            <a:off x="2325115" y="2028830"/>
            <a:ext cx="1424100" cy="14241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lt1"/>
                </a:solidFill>
                <a:latin typeface="Arial"/>
                <a:ea typeface="Arial"/>
                <a:cs typeface="Arial"/>
                <a:sym typeface="Arial"/>
              </a:rPr>
              <a:t>Text</a:t>
            </a:r>
            <a:r>
              <a:rPr lang="en-GB"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a:t>
            </a:r>
            <a:r>
              <a:rPr lang="en-GB"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2987" name="Google Shape;2987;p253"/>
          <p:cNvSpPr/>
          <p:nvPr/>
        </p:nvSpPr>
        <p:spPr>
          <a:xfrm>
            <a:off x="3825033" y="2028839"/>
            <a:ext cx="1424100" cy="14241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2988" name="Google Shape;2988;p253"/>
          <p:cNvSpPr/>
          <p:nvPr/>
        </p:nvSpPr>
        <p:spPr>
          <a:xfrm>
            <a:off x="7018536" y="2022330"/>
            <a:ext cx="685800" cy="6858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Indigo-04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2989" name="Google Shape;2989;p253"/>
          <p:cNvSpPr/>
          <p:nvPr/>
        </p:nvSpPr>
        <p:spPr>
          <a:xfrm>
            <a:off x="7771942" y="2022330"/>
            <a:ext cx="685800" cy="6858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Indigo-06</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2990" name="Google Shape;2990;p253"/>
          <p:cNvSpPr/>
          <p:nvPr/>
        </p:nvSpPr>
        <p:spPr>
          <a:xfrm>
            <a:off x="7018838" y="2766996"/>
            <a:ext cx="685800" cy="6858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Teal-02</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2991" name="Google Shape;2991;p253"/>
          <p:cNvSpPr/>
          <p:nvPr/>
        </p:nvSpPr>
        <p:spPr>
          <a:xfrm>
            <a:off x="7771945" y="2766996"/>
            <a:ext cx="685800" cy="6858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Teal-04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2992" name="Google Shape;2992;p253"/>
          <p:cNvSpPr/>
          <p:nvPr/>
        </p:nvSpPr>
        <p:spPr>
          <a:xfrm>
            <a:off x="7018842" y="3511673"/>
            <a:ext cx="685800" cy="6858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Pink-04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2993" name="Google Shape;2993;p253"/>
          <p:cNvSpPr/>
          <p:nvPr/>
        </p:nvSpPr>
        <p:spPr>
          <a:xfrm>
            <a:off x="7771951" y="3511673"/>
            <a:ext cx="685800" cy="6858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Pink-06</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2994" name="Google Shape;2994;p253"/>
          <p:cNvSpPr/>
          <p:nvPr/>
        </p:nvSpPr>
        <p:spPr>
          <a:xfrm>
            <a:off x="602425" y="2028830"/>
            <a:ext cx="1424100" cy="14241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a:t>
            </a:r>
            <a:r>
              <a:rPr lang="en-GB"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2995" name="Google Shape;2995;p253"/>
          <p:cNvSpPr txBox="1"/>
          <p:nvPr/>
        </p:nvSpPr>
        <p:spPr>
          <a:xfrm>
            <a:off x="602422" y="472643"/>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2996" name="Google Shape;2996;p253"/>
          <p:cNvSpPr txBox="1"/>
          <p:nvPr/>
        </p:nvSpPr>
        <p:spPr>
          <a:xfrm>
            <a:off x="602422" y="1479128"/>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2997" name="Google Shape;2997;p253"/>
          <p:cNvSpPr txBox="1"/>
          <p:nvPr/>
        </p:nvSpPr>
        <p:spPr>
          <a:xfrm>
            <a:off x="2344775" y="1479128"/>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2998" name="Google Shape;2998;p253"/>
          <p:cNvSpPr/>
          <p:nvPr/>
        </p:nvSpPr>
        <p:spPr>
          <a:xfrm>
            <a:off x="5513525" y="2022330"/>
            <a:ext cx="684000" cy="6858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2999" name="Google Shape;2999;p253"/>
          <p:cNvSpPr txBox="1"/>
          <p:nvPr/>
        </p:nvSpPr>
        <p:spPr>
          <a:xfrm>
            <a:off x="5498274" y="1479128"/>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3000" name="Google Shape;3000;p253"/>
          <p:cNvSpPr txBox="1"/>
          <p:nvPr/>
        </p:nvSpPr>
        <p:spPr>
          <a:xfrm>
            <a:off x="602422" y="3599734"/>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Shape</a:t>
            </a:r>
            <a:br>
              <a:rPr lang="en-GB" sz="2000" b="1" i="0">
                <a:solidFill>
                  <a:schemeClr val="dk1"/>
                </a:solidFill>
                <a:latin typeface="Arial"/>
                <a:ea typeface="Arial"/>
                <a:cs typeface="Arial"/>
                <a:sym typeface="Arial"/>
              </a:rPr>
            </a:br>
            <a:r>
              <a:rPr lang="en-GB"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3001" name="Google Shape;3001;p253"/>
          <p:cNvSpPr/>
          <p:nvPr/>
        </p:nvSpPr>
        <p:spPr>
          <a:xfrm>
            <a:off x="1669225" y="3656434"/>
            <a:ext cx="3579900" cy="5409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3002" name="Google Shape;3002;p253"/>
          <p:cNvSpPr/>
          <p:nvPr/>
        </p:nvSpPr>
        <p:spPr>
          <a:xfrm>
            <a:off x="5512625" y="532052"/>
            <a:ext cx="3813000" cy="4737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GB" sz="1200" b="1" i="0">
                <a:solidFill>
                  <a:schemeClr val="dk1"/>
                </a:solidFill>
                <a:latin typeface="Arial"/>
                <a:ea typeface="Arial"/>
                <a:cs typeface="Arial"/>
                <a:sym typeface="Arial"/>
              </a:rPr>
              <a:t>      </a:t>
            </a:r>
            <a:r>
              <a:rPr lang="en-GB"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3003" name="Google Shape;3003;p253"/>
          <p:cNvSpPr/>
          <p:nvPr/>
        </p:nvSpPr>
        <p:spPr>
          <a:xfrm>
            <a:off x="9144000" y="0"/>
            <a:ext cx="2657700" cy="3400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3004" name="Google Shape;3004;p253"/>
          <p:cNvGrpSpPr/>
          <p:nvPr/>
        </p:nvGrpSpPr>
        <p:grpSpPr>
          <a:xfrm>
            <a:off x="9190150" y="0"/>
            <a:ext cx="2579204" cy="3301789"/>
            <a:chOff x="9190150" y="0"/>
            <a:chExt cx="2579204" cy="3301789"/>
          </a:xfrm>
        </p:grpSpPr>
        <p:sp>
          <p:nvSpPr>
            <p:cNvPr id="3005" name="Google Shape;3005;p253"/>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3006" name="Google Shape;3006;p253"/>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3007" name="Google Shape;3007;p253"/>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a:solidFill>
                    <a:schemeClr val="dk1"/>
                  </a:solidFill>
                  <a:latin typeface="Calibri"/>
                  <a:ea typeface="Calibri"/>
                  <a:cs typeface="Calibri"/>
                  <a:sym typeface="Calibri"/>
                </a:rPr>
                <a:t>S</a:t>
              </a:r>
              <a:r>
                <a:rPr lang="en-GB"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3008" name="Google Shape;3008;p253"/>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3009" name="Google Shape;3009;p253"/>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a:solidFill>
                    <a:schemeClr val="dk1"/>
                  </a:solidFill>
                  <a:latin typeface="Calibri"/>
                  <a:ea typeface="Calibri"/>
                  <a:cs typeface="Calibri"/>
                  <a:sym typeface="Calibri"/>
                </a:rPr>
                <a:t>S</a:t>
              </a:r>
              <a:r>
                <a:rPr lang="en-GB"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3010" name="Google Shape;3010;p253"/>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3011" name="Google Shape;3011;p253"/>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lt1"/>
                  </a:solidFill>
                  <a:latin typeface="Calibri"/>
                  <a:ea typeface="Calibri"/>
                  <a:cs typeface="Calibri"/>
                  <a:sym typeface="Calibri"/>
                </a:rPr>
                <a:t>Text</a:t>
              </a:r>
              <a:r>
                <a:rPr lang="en-GB"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3012" name="Google Shape;3012;p253"/>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3013" name="Google Shape;3013;p253"/>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3014" name="Google Shape;3014;p253"/>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3015" name="Google Shape;3015;p253"/>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3016" name="Google Shape;3016;p253"/>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3017" name="Google Shape;3017;p253"/>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3018" name="Google Shape;3018;p253"/>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3019" name="Google Shape;3019;p253"/>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a:t>
              </a:r>
              <a:r>
                <a:rPr lang="en-GB"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3020" name="Google Shape;3020;p253"/>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3044"/>
        <p:cNvGrpSpPr/>
        <p:nvPr/>
      </p:nvGrpSpPr>
      <p:grpSpPr>
        <a:xfrm>
          <a:off x="0" y="0"/>
          <a:ext cx="0" cy="0"/>
          <a:chOff x="0" y="0"/>
          <a:chExt cx="0" cy="0"/>
        </a:xfrm>
      </p:grpSpPr>
      <p:pic>
        <p:nvPicPr>
          <p:cNvPr id="3045" name="Google Shape;3045;p255" descr="A picture containing night sky&#10;&#10;Description automatically generated"/>
          <p:cNvPicPr preferRelativeResize="0"/>
          <p:nvPr/>
        </p:nvPicPr>
        <p:blipFill rotWithShape="1">
          <a:blip r:embed="rId2">
            <a:alphaModFix/>
          </a:blip>
          <a:srcRect/>
          <a:stretch/>
        </p:blipFill>
        <p:spPr>
          <a:xfrm>
            <a:off x="0" y="1339"/>
            <a:ext cx="9135560" cy="5140835"/>
          </a:xfrm>
          <a:prstGeom prst="rect">
            <a:avLst/>
          </a:prstGeom>
          <a:noFill/>
          <a:ln>
            <a:noFill/>
          </a:ln>
        </p:spPr>
      </p:pic>
      <p:pic>
        <p:nvPicPr>
          <p:cNvPr id="3046" name="Google Shape;3046;p255"/>
          <p:cNvPicPr preferRelativeResize="0"/>
          <p:nvPr/>
        </p:nvPicPr>
        <p:blipFill rotWithShape="1">
          <a:blip r:embed="rId3">
            <a:alphaModFix/>
          </a:blip>
          <a:srcRect t="99" b="109"/>
          <a:stretch/>
        </p:blipFill>
        <p:spPr>
          <a:xfrm>
            <a:off x="487137" y="494779"/>
            <a:ext cx="526885" cy="514351"/>
          </a:xfrm>
          <a:prstGeom prst="rect">
            <a:avLst/>
          </a:prstGeom>
          <a:noFill/>
          <a:ln>
            <a:noFill/>
          </a:ln>
        </p:spPr>
      </p:pic>
      <p:sp>
        <p:nvSpPr>
          <p:cNvPr id="3047" name="Google Shape;3047;p255"/>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048" name="Google Shape;3048;p255"/>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03-Blank-Dark-Gradient 1">
  <p:cSld name="TITLE_1_1_1_1_1_6_1">
    <p:bg>
      <p:bgPr>
        <a:solidFill>
          <a:srgbClr val="040D22"/>
        </a:solidFill>
        <a:effectLst/>
      </p:bgPr>
    </p:bg>
    <p:spTree>
      <p:nvGrpSpPr>
        <p:cNvPr id="1" name="Shape 3049"/>
        <p:cNvGrpSpPr/>
        <p:nvPr/>
      </p:nvGrpSpPr>
      <p:grpSpPr>
        <a:xfrm>
          <a:off x="0" y="0"/>
          <a:ext cx="0" cy="0"/>
          <a:chOff x="0" y="0"/>
          <a:chExt cx="0" cy="0"/>
        </a:xfrm>
      </p:grpSpPr>
      <p:pic>
        <p:nvPicPr>
          <p:cNvPr id="3050" name="Google Shape;3050;p256"/>
          <p:cNvPicPr preferRelativeResize="0"/>
          <p:nvPr/>
        </p:nvPicPr>
        <p:blipFill rotWithShape="1">
          <a:blip r:embed="rId2">
            <a:alphaModFix/>
          </a:blip>
          <a:srcRect t="159" b="159"/>
          <a:stretch/>
        </p:blipFill>
        <p:spPr>
          <a:xfrm>
            <a:off x="0" y="0"/>
            <a:ext cx="9135563" cy="5138755"/>
          </a:xfrm>
          <a:prstGeom prst="rect">
            <a:avLst/>
          </a:prstGeom>
          <a:noFill/>
          <a:ln>
            <a:noFill/>
          </a:ln>
        </p:spPr>
      </p:pic>
      <p:sp>
        <p:nvSpPr>
          <p:cNvPr id="3051" name="Google Shape;3051;p256"/>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700">
              <a:latin typeface="Roboto Mono"/>
              <a:ea typeface="Roboto Mono"/>
              <a:cs typeface="Roboto Mono"/>
              <a:sym typeface="Roboto Mono"/>
            </a:endParaRPr>
          </a:p>
        </p:txBody>
      </p:sp>
      <p:sp>
        <p:nvSpPr>
          <p:cNvPr id="3052" name="Google Shape;3052;p256"/>
          <p:cNvSpPr txBox="1">
            <a:spLocks noGrp="1"/>
          </p:cNvSpPr>
          <p:nvPr>
            <p:ph type="subTitle" idx="1"/>
          </p:nvPr>
        </p:nvSpPr>
        <p:spPr>
          <a:xfrm>
            <a:off x="487125" y="4335122"/>
            <a:ext cx="5589900" cy="274200"/>
          </a:xfrm>
          <a:prstGeom prst="rect">
            <a:avLst/>
          </a:prstGeom>
        </p:spPr>
        <p:txBody>
          <a:bodyPr spcFirstLastPara="1" wrap="square" lIns="0" tIns="0" rIns="0" bIns="0" anchor="t" anchorCtr="0">
            <a:spAutoFit/>
          </a:bodyPr>
          <a:lstStyle>
            <a:lvl1pPr lvl="0" rtl="0">
              <a:lnSpc>
                <a:spcPct val="125000"/>
              </a:lnSpc>
              <a:spcBef>
                <a:spcPts val="750"/>
              </a:spcBef>
              <a:spcAft>
                <a:spcPts val="0"/>
              </a:spcAft>
              <a:buSzPts val="1600"/>
              <a:buFont typeface="Roboto Mono"/>
              <a:buNone/>
              <a:defRPr>
                <a:latin typeface="Roboto Mono"/>
                <a:ea typeface="Roboto Mono"/>
                <a:cs typeface="Roboto Mono"/>
                <a:sym typeface="Roboto Mono"/>
              </a:defRPr>
            </a:lvl1pPr>
            <a:lvl2pPr lvl="1" rtl="0">
              <a:spcBef>
                <a:spcPts val="375"/>
              </a:spcBef>
              <a:spcAft>
                <a:spcPts val="0"/>
              </a:spcAft>
              <a:buSzPts val="1400"/>
              <a:buNone/>
              <a:defRPr/>
            </a:lvl2pPr>
            <a:lvl3pPr lvl="2" rtl="0">
              <a:spcBef>
                <a:spcPts val="375"/>
              </a:spcBef>
              <a:spcAft>
                <a:spcPts val="0"/>
              </a:spcAft>
              <a:buSzPts val="1200"/>
              <a:buNone/>
              <a:defRPr/>
            </a:lvl3pPr>
            <a:lvl4pPr lvl="3" rtl="0">
              <a:spcBef>
                <a:spcPts val="375"/>
              </a:spcBef>
              <a:spcAft>
                <a:spcPts val="0"/>
              </a:spcAft>
              <a:buSzPts val="1000"/>
              <a:buNone/>
              <a:defRPr/>
            </a:lvl4pPr>
            <a:lvl5pPr lvl="4" rtl="0">
              <a:spcBef>
                <a:spcPts val="375"/>
              </a:spcBef>
              <a:spcAft>
                <a:spcPts val="0"/>
              </a:spcAft>
              <a:buSzPts val="10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a:endParaRPr/>
          </a:p>
        </p:txBody>
      </p:sp>
      <p:sp>
        <p:nvSpPr>
          <p:cNvPr id="3053" name="Google Shape;3053;p256"/>
          <p:cNvSpPr txBox="1">
            <a:spLocks noGrp="1"/>
          </p:cNvSpPr>
          <p:nvPr>
            <p:ph type="title"/>
          </p:nvPr>
        </p:nvSpPr>
        <p:spPr>
          <a:xfrm>
            <a:off x="487116" y="2130234"/>
            <a:ext cx="6749700" cy="1584300"/>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6000" b="1"/>
            </a:lvl1pPr>
            <a:lvl2pPr lvl="1" rtl="0">
              <a:lnSpc>
                <a:spcPct val="80000"/>
              </a:lnSpc>
              <a:spcBef>
                <a:spcPts val="0"/>
              </a:spcBef>
              <a:spcAft>
                <a:spcPts val="0"/>
              </a:spcAft>
              <a:buClr>
                <a:schemeClr val="lt1"/>
              </a:buClr>
              <a:buSzPts val="6000"/>
              <a:buNone/>
              <a:defRPr sz="6000" b="1">
                <a:solidFill>
                  <a:schemeClr val="lt1"/>
                </a:solidFill>
              </a:defRPr>
            </a:lvl2pPr>
            <a:lvl3pPr lvl="2" rtl="0">
              <a:lnSpc>
                <a:spcPct val="80000"/>
              </a:lnSpc>
              <a:spcBef>
                <a:spcPts val="0"/>
              </a:spcBef>
              <a:spcAft>
                <a:spcPts val="0"/>
              </a:spcAft>
              <a:buClr>
                <a:schemeClr val="lt1"/>
              </a:buClr>
              <a:buSzPts val="6000"/>
              <a:buNone/>
              <a:defRPr sz="6000" b="1">
                <a:solidFill>
                  <a:schemeClr val="lt1"/>
                </a:solidFill>
              </a:defRPr>
            </a:lvl3pPr>
            <a:lvl4pPr lvl="3" rtl="0">
              <a:lnSpc>
                <a:spcPct val="80000"/>
              </a:lnSpc>
              <a:spcBef>
                <a:spcPts val="0"/>
              </a:spcBef>
              <a:spcAft>
                <a:spcPts val="0"/>
              </a:spcAft>
              <a:buClr>
                <a:schemeClr val="lt1"/>
              </a:buClr>
              <a:buSzPts val="6000"/>
              <a:buNone/>
              <a:defRPr sz="6000" b="1">
                <a:solidFill>
                  <a:schemeClr val="lt1"/>
                </a:solidFill>
              </a:defRPr>
            </a:lvl4pPr>
            <a:lvl5pPr lvl="4" rtl="0">
              <a:lnSpc>
                <a:spcPct val="80000"/>
              </a:lnSpc>
              <a:spcBef>
                <a:spcPts val="0"/>
              </a:spcBef>
              <a:spcAft>
                <a:spcPts val="0"/>
              </a:spcAft>
              <a:buClr>
                <a:schemeClr val="lt1"/>
              </a:buClr>
              <a:buSzPts val="6000"/>
              <a:buNone/>
              <a:defRPr sz="6000" b="1">
                <a:solidFill>
                  <a:schemeClr val="lt1"/>
                </a:solidFill>
              </a:defRPr>
            </a:lvl5pPr>
            <a:lvl6pPr lvl="5" rtl="0">
              <a:lnSpc>
                <a:spcPct val="80000"/>
              </a:lnSpc>
              <a:spcBef>
                <a:spcPts val="0"/>
              </a:spcBef>
              <a:spcAft>
                <a:spcPts val="0"/>
              </a:spcAft>
              <a:buClr>
                <a:schemeClr val="lt1"/>
              </a:buClr>
              <a:buSzPts val="6000"/>
              <a:buNone/>
              <a:defRPr sz="6000" b="1">
                <a:solidFill>
                  <a:schemeClr val="lt1"/>
                </a:solidFill>
              </a:defRPr>
            </a:lvl6pPr>
            <a:lvl7pPr lvl="6" rtl="0">
              <a:lnSpc>
                <a:spcPct val="80000"/>
              </a:lnSpc>
              <a:spcBef>
                <a:spcPts val="0"/>
              </a:spcBef>
              <a:spcAft>
                <a:spcPts val="0"/>
              </a:spcAft>
              <a:buClr>
                <a:schemeClr val="lt1"/>
              </a:buClr>
              <a:buSzPts val="6000"/>
              <a:buNone/>
              <a:defRPr sz="6000" b="1">
                <a:solidFill>
                  <a:schemeClr val="lt1"/>
                </a:solidFill>
              </a:defRPr>
            </a:lvl7pPr>
            <a:lvl8pPr lvl="7" rtl="0">
              <a:lnSpc>
                <a:spcPct val="80000"/>
              </a:lnSpc>
              <a:spcBef>
                <a:spcPts val="0"/>
              </a:spcBef>
              <a:spcAft>
                <a:spcPts val="0"/>
              </a:spcAft>
              <a:buClr>
                <a:schemeClr val="lt1"/>
              </a:buClr>
              <a:buSzPts val="6000"/>
              <a:buNone/>
              <a:defRPr sz="6000" b="1">
                <a:solidFill>
                  <a:schemeClr val="lt1"/>
                </a:solidFill>
              </a:defRPr>
            </a:lvl8pPr>
            <a:lvl9pPr lvl="8" rtl="0">
              <a:lnSpc>
                <a:spcPct val="80000"/>
              </a:lnSpc>
              <a:spcBef>
                <a:spcPts val="0"/>
              </a:spcBef>
              <a:spcAft>
                <a:spcPts val="0"/>
              </a:spcAft>
              <a:buClr>
                <a:schemeClr val="lt1"/>
              </a:buClr>
              <a:buSzPts val="6000"/>
              <a:buNone/>
              <a:defRPr sz="6000" b="1">
                <a:solidFill>
                  <a:schemeClr val="lt1"/>
                </a:solidFill>
              </a:defRPr>
            </a:lvl9pPr>
          </a:lstStyle>
          <a:p>
            <a:endParaRPr/>
          </a:p>
        </p:txBody>
      </p:sp>
      <p:pic>
        <p:nvPicPr>
          <p:cNvPr id="3054" name="Google Shape;3054;p256" descr="Image"/>
          <p:cNvPicPr preferRelativeResize="0"/>
          <p:nvPr/>
        </p:nvPicPr>
        <p:blipFill rotWithShape="1">
          <a:blip r:embed="rId3">
            <a:alphaModFix/>
          </a:blip>
          <a:srcRect/>
          <a:stretch/>
        </p:blipFill>
        <p:spPr>
          <a:xfrm>
            <a:off x="487137" y="494779"/>
            <a:ext cx="526885" cy="514351"/>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3055"/>
        <p:cNvGrpSpPr/>
        <p:nvPr/>
      </p:nvGrpSpPr>
      <p:grpSpPr>
        <a:xfrm>
          <a:off x="0" y="0"/>
          <a:ext cx="0" cy="0"/>
          <a:chOff x="0" y="0"/>
          <a:chExt cx="0" cy="0"/>
        </a:xfrm>
      </p:grpSpPr>
      <p:sp>
        <p:nvSpPr>
          <p:cNvPr id="3056" name="Google Shape;3056;p257"/>
          <p:cNvSpPr/>
          <p:nvPr/>
        </p:nvSpPr>
        <p:spPr>
          <a:xfrm>
            <a:off x="4576286" y="22453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57" name="Google Shape;3057;p257"/>
          <p:cNvSpPr/>
          <p:nvPr/>
        </p:nvSpPr>
        <p:spPr>
          <a:xfrm>
            <a:off x="4576286" y="144980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58" name="Google Shape;3058;p257"/>
          <p:cNvSpPr txBox="1">
            <a:spLocks noGrp="1"/>
          </p:cNvSpPr>
          <p:nvPr>
            <p:ph type="subTitle" idx="1"/>
          </p:nvPr>
        </p:nvSpPr>
        <p:spPr>
          <a:xfrm>
            <a:off x="5227320" y="139213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59" name="Google Shape;3059;p257"/>
          <p:cNvSpPr txBox="1">
            <a:spLocks noGrp="1"/>
          </p:cNvSpPr>
          <p:nvPr>
            <p:ph type="subTitle" idx="2"/>
          </p:nvPr>
        </p:nvSpPr>
        <p:spPr>
          <a:xfrm>
            <a:off x="5227320" y="170303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060" name="Google Shape;3060;p257"/>
          <p:cNvSpPr txBox="1">
            <a:spLocks noGrp="1"/>
          </p:cNvSpPr>
          <p:nvPr>
            <p:ph type="subTitle" idx="3"/>
          </p:nvPr>
        </p:nvSpPr>
        <p:spPr>
          <a:xfrm>
            <a:off x="5227320" y="219680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61" name="Google Shape;3061;p257"/>
          <p:cNvSpPr txBox="1">
            <a:spLocks noGrp="1"/>
          </p:cNvSpPr>
          <p:nvPr>
            <p:ph type="subTitle" idx="4"/>
          </p:nvPr>
        </p:nvSpPr>
        <p:spPr>
          <a:xfrm>
            <a:off x="5227320" y="250770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062" name="Google Shape;3062;p257"/>
          <p:cNvSpPr/>
          <p:nvPr/>
        </p:nvSpPr>
        <p:spPr>
          <a:xfrm>
            <a:off x="4576286" y="304099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63" name="Google Shape;3063;p257"/>
          <p:cNvSpPr txBox="1">
            <a:spLocks noGrp="1"/>
          </p:cNvSpPr>
          <p:nvPr>
            <p:ph type="subTitle" idx="5"/>
          </p:nvPr>
        </p:nvSpPr>
        <p:spPr>
          <a:xfrm>
            <a:off x="5227320" y="2978239"/>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64" name="Google Shape;3064;p257"/>
          <p:cNvSpPr txBox="1">
            <a:spLocks noGrp="1"/>
          </p:cNvSpPr>
          <p:nvPr>
            <p:ph type="subTitle" idx="6"/>
          </p:nvPr>
        </p:nvSpPr>
        <p:spPr>
          <a:xfrm>
            <a:off x="5227320" y="3289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065" name="Google Shape;3065;p257"/>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066" name="Google Shape;3066;p257"/>
          <p:cNvSpPr>
            <a:spLocks noGrp="1"/>
          </p:cNvSpPr>
          <p:nvPr>
            <p:ph type="pic" idx="7"/>
          </p:nvPr>
        </p:nvSpPr>
        <p:spPr>
          <a:xfrm>
            <a:off x="4690616" y="1562482"/>
            <a:ext cx="319800" cy="320100"/>
          </a:xfrm>
          <a:prstGeom prst="rect">
            <a:avLst/>
          </a:prstGeom>
          <a:noFill/>
          <a:ln>
            <a:noFill/>
          </a:ln>
        </p:spPr>
      </p:sp>
      <p:sp>
        <p:nvSpPr>
          <p:cNvPr id="3067" name="Google Shape;3067;p257"/>
          <p:cNvSpPr>
            <a:spLocks noGrp="1"/>
          </p:cNvSpPr>
          <p:nvPr>
            <p:ph type="pic" idx="8"/>
          </p:nvPr>
        </p:nvSpPr>
        <p:spPr>
          <a:xfrm>
            <a:off x="4684672" y="2358079"/>
            <a:ext cx="319800" cy="320100"/>
          </a:xfrm>
          <a:prstGeom prst="rect">
            <a:avLst/>
          </a:prstGeom>
          <a:noFill/>
          <a:ln>
            <a:noFill/>
          </a:ln>
        </p:spPr>
      </p:sp>
      <p:sp>
        <p:nvSpPr>
          <p:cNvPr id="3068" name="Google Shape;3068;p257"/>
          <p:cNvSpPr>
            <a:spLocks noGrp="1"/>
          </p:cNvSpPr>
          <p:nvPr>
            <p:ph type="pic" idx="9"/>
          </p:nvPr>
        </p:nvSpPr>
        <p:spPr>
          <a:xfrm>
            <a:off x="4696093" y="3153677"/>
            <a:ext cx="319800" cy="320100"/>
          </a:xfrm>
          <a:prstGeom prst="rect">
            <a:avLst/>
          </a:prstGeom>
          <a:noFill/>
          <a:ln>
            <a:noFill/>
          </a:ln>
        </p:spPr>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3069"/>
        <p:cNvGrpSpPr/>
        <p:nvPr/>
      </p:nvGrpSpPr>
      <p:grpSpPr>
        <a:xfrm>
          <a:off x="0" y="0"/>
          <a:ext cx="0" cy="0"/>
          <a:chOff x="0" y="0"/>
          <a:chExt cx="0" cy="0"/>
        </a:xfrm>
      </p:grpSpPr>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70"/>
        <p:cNvGrpSpPr/>
        <p:nvPr/>
      </p:nvGrpSpPr>
      <p:grpSpPr>
        <a:xfrm>
          <a:off x="0" y="0"/>
          <a:ext cx="0" cy="0"/>
          <a:chOff x="0" y="0"/>
          <a:chExt cx="0" cy="0"/>
        </a:xfrm>
      </p:grpSpPr>
      <p:sp>
        <p:nvSpPr>
          <p:cNvPr id="3071" name="Google Shape;3071;p259"/>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3072"/>
        <p:cNvGrpSpPr/>
        <p:nvPr/>
      </p:nvGrpSpPr>
      <p:grpSpPr>
        <a:xfrm>
          <a:off x="0" y="0"/>
          <a:ext cx="0" cy="0"/>
          <a:chOff x="0" y="0"/>
          <a:chExt cx="0" cy="0"/>
        </a:xfrm>
      </p:grpSpPr>
      <p:grpSp>
        <p:nvGrpSpPr>
          <p:cNvPr id="3073" name="Google Shape;3073;p260"/>
          <p:cNvGrpSpPr/>
          <p:nvPr/>
        </p:nvGrpSpPr>
        <p:grpSpPr>
          <a:xfrm>
            <a:off x="4502278" y="1271872"/>
            <a:ext cx="428700" cy="2606101"/>
            <a:chOff x="4502277" y="1271872"/>
            <a:chExt cx="428700" cy="2606101"/>
          </a:xfrm>
        </p:grpSpPr>
        <p:cxnSp>
          <p:nvCxnSpPr>
            <p:cNvPr id="3074" name="Google Shape;3074;p260"/>
            <p:cNvCxnSpPr>
              <a:endCxn id="3075"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3076" name="Google Shape;3076;p260"/>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077" name="Google Shape;3077;p260"/>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078" name="Google Shape;3078;p260"/>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079" name="Google Shape;3079;p260"/>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075" name="Google Shape;3075;p260"/>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3080" name="Google Shape;3080;p260"/>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3081" name="Google Shape;3081;p260"/>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3082" name="Google Shape;3082;p260"/>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3083" name="Google Shape;3083;p260"/>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3084" name="Google Shape;3084;p260"/>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3085" name="Google Shape;3085;p260"/>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086" name="Google Shape;3086;p260"/>
          <p:cNvSpPr txBox="1">
            <a:spLocks noGrp="1"/>
          </p:cNvSpPr>
          <p:nvPr>
            <p:ph type="subTitle" idx="1"/>
          </p:nvPr>
        </p:nvSpPr>
        <p:spPr>
          <a:xfrm>
            <a:off x="5102352" y="134417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87" name="Google Shape;3087;p260"/>
          <p:cNvSpPr txBox="1">
            <a:spLocks noGrp="1"/>
          </p:cNvSpPr>
          <p:nvPr>
            <p:ph type="subTitle" idx="2"/>
          </p:nvPr>
        </p:nvSpPr>
        <p:spPr>
          <a:xfrm>
            <a:off x="5102352" y="1890530"/>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88" name="Google Shape;3088;p260"/>
          <p:cNvSpPr txBox="1">
            <a:spLocks noGrp="1"/>
          </p:cNvSpPr>
          <p:nvPr>
            <p:ph type="subTitle" idx="3"/>
          </p:nvPr>
        </p:nvSpPr>
        <p:spPr>
          <a:xfrm>
            <a:off x="5102352" y="243688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89" name="Google Shape;3089;p260"/>
          <p:cNvSpPr txBox="1">
            <a:spLocks noGrp="1"/>
          </p:cNvSpPr>
          <p:nvPr>
            <p:ph type="subTitle" idx="4"/>
          </p:nvPr>
        </p:nvSpPr>
        <p:spPr>
          <a:xfrm>
            <a:off x="5102352" y="298324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090" name="Google Shape;3090;p260"/>
          <p:cNvSpPr txBox="1">
            <a:spLocks noGrp="1"/>
          </p:cNvSpPr>
          <p:nvPr>
            <p:ph type="subTitle" idx="5"/>
          </p:nvPr>
        </p:nvSpPr>
        <p:spPr>
          <a:xfrm>
            <a:off x="5102352" y="352960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3091"/>
        <p:cNvGrpSpPr/>
        <p:nvPr/>
      </p:nvGrpSpPr>
      <p:grpSpPr>
        <a:xfrm>
          <a:off x="0" y="0"/>
          <a:ext cx="0" cy="0"/>
          <a:chOff x="0" y="0"/>
          <a:chExt cx="0" cy="0"/>
        </a:xfrm>
      </p:grpSpPr>
      <p:sp>
        <p:nvSpPr>
          <p:cNvPr id="3092" name="Google Shape;3092;p261"/>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093" name="Google Shape;3093;p261"/>
          <p:cNvSpPr/>
          <p:nvPr/>
        </p:nvSpPr>
        <p:spPr>
          <a:xfrm>
            <a:off x="3845375" y="-1543179"/>
            <a:ext cx="1371600" cy="13716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94" name="Google Shape;3094;p261"/>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095" name="Google Shape;3095;p261"/>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96"/>
        <p:cNvGrpSpPr/>
        <p:nvPr/>
      </p:nvGrpSpPr>
      <p:grpSpPr>
        <a:xfrm>
          <a:off x="0" y="0"/>
          <a:ext cx="0" cy="0"/>
          <a:chOff x="0" y="0"/>
          <a:chExt cx="0" cy="0"/>
        </a:xfrm>
      </p:grpSpPr>
      <p:sp>
        <p:nvSpPr>
          <p:cNvPr id="3097" name="Google Shape;3097;p262"/>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98" name="Google Shape;3098;p262"/>
          <p:cNvSpPr txBox="1">
            <a:spLocks noGrp="1"/>
          </p:cNvSpPr>
          <p:nvPr>
            <p:ph type="body" idx="1"/>
          </p:nvPr>
        </p:nvSpPr>
        <p:spPr>
          <a:xfrm>
            <a:off x="628650" y="1369222"/>
            <a:ext cx="38862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099" name="Google Shape;3099;p262"/>
          <p:cNvSpPr txBox="1">
            <a:spLocks noGrp="1"/>
          </p:cNvSpPr>
          <p:nvPr>
            <p:ph type="body" idx="2"/>
          </p:nvPr>
        </p:nvSpPr>
        <p:spPr>
          <a:xfrm>
            <a:off x="4629150" y="1369222"/>
            <a:ext cx="38862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3100"/>
        <p:cNvGrpSpPr/>
        <p:nvPr/>
      </p:nvGrpSpPr>
      <p:grpSpPr>
        <a:xfrm>
          <a:off x="0" y="0"/>
          <a:ext cx="0" cy="0"/>
          <a:chOff x="0" y="0"/>
          <a:chExt cx="0" cy="0"/>
        </a:xfrm>
      </p:grpSpPr>
      <p:pic>
        <p:nvPicPr>
          <p:cNvPr id="3101" name="Google Shape;3101;p263"/>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3102" name="Google Shape;3102;p263"/>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rPr>
              <a:t>Q&amp;A</a:t>
            </a:r>
            <a:endParaRPr sz="6000" b="1" i="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167" name="Google Shape;167;p28"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168" name="Google Shape;168;p28"/>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3103"/>
        <p:cNvGrpSpPr/>
        <p:nvPr/>
      </p:nvGrpSpPr>
      <p:grpSpPr>
        <a:xfrm>
          <a:off x="0" y="0"/>
          <a:ext cx="0" cy="0"/>
          <a:chOff x="0" y="0"/>
          <a:chExt cx="0" cy="0"/>
        </a:xfrm>
      </p:grpSpPr>
      <p:pic>
        <p:nvPicPr>
          <p:cNvPr id="3104" name="Google Shape;3104;p264"/>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3105" name="Google Shape;3105;p264"/>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rPr>
              <a:t>Thank you</a:t>
            </a:r>
            <a:endParaRPr sz="6000" b="1" i="0">
              <a:solidFill>
                <a:schemeClr val="dk1"/>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3106"/>
        <p:cNvGrpSpPr/>
        <p:nvPr/>
      </p:nvGrpSpPr>
      <p:grpSpPr>
        <a:xfrm>
          <a:off x="0" y="0"/>
          <a:ext cx="0" cy="0"/>
          <a:chOff x="0" y="0"/>
          <a:chExt cx="0" cy="0"/>
        </a:xfrm>
      </p:grpSpPr>
      <p:pic>
        <p:nvPicPr>
          <p:cNvPr id="3107" name="Google Shape;3107;p265"/>
          <p:cNvPicPr preferRelativeResize="0"/>
          <p:nvPr/>
        </p:nvPicPr>
        <p:blipFill>
          <a:blip r:embed="rId2">
            <a:alphaModFix/>
          </a:blip>
          <a:stretch>
            <a:fillRect/>
          </a:stretch>
        </p:blipFill>
        <p:spPr>
          <a:xfrm>
            <a:off x="3928400" y="1878765"/>
            <a:ext cx="1385970" cy="1385970"/>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3108"/>
        <p:cNvGrpSpPr/>
        <p:nvPr/>
      </p:nvGrpSpPr>
      <p:grpSpPr>
        <a:xfrm>
          <a:off x="0" y="0"/>
          <a:ext cx="0" cy="0"/>
          <a:chOff x="0" y="0"/>
          <a:chExt cx="0" cy="0"/>
        </a:xfrm>
      </p:grpSpPr>
      <p:pic>
        <p:nvPicPr>
          <p:cNvPr id="3109" name="Google Shape;3109;p266"/>
          <p:cNvPicPr preferRelativeResize="0"/>
          <p:nvPr/>
        </p:nvPicPr>
        <p:blipFill rotWithShape="1">
          <a:blip r:embed="rId2">
            <a:alphaModFix/>
          </a:blip>
          <a:srcRect/>
          <a:stretch/>
        </p:blipFill>
        <p:spPr>
          <a:xfrm>
            <a:off x="0" y="0"/>
            <a:ext cx="9135563" cy="5143515"/>
          </a:xfrm>
          <a:prstGeom prst="rect">
            <a:avLst/>
          </a:prstGeom>
          <a:noFill/>
          <a:ln>
            <a:noFill/>
          </a:ln>
        </p:spPr>
      </p:pic>
      <p:pic>
        <p:nvPicPr>
          <p:cNvPr id="3110" name="Google Shape;3110;p266" descr="Image"/>
          <p:cNvPicPr preferRelativeResize="0"/>
          <p:nvPr/>
        </p:nvPicPr>
        <p:blipFill rotWithShape="1">
          <a:blip r:embed="rId3">
            <a:alphaModFix/>
          </a:blip>
          <a:srcRect/>
          <a:stretch/>
        </p:blipFill>
        <p:spPr>
          <a:xfrm>
            <a:off x="487137" y="494779"/>
            <a:ext cx="526885" cy="514351"/>
          </a:xfrm>
          <a:prstGeom prst="rect">
            <a:avLst/>
          </a:prstGeom>
          <a:noFill/>
          <a:ln>
            <a:noFill/>
          </a:ln>
        </p:spPr>
      </p:pic>
      <p:sp>
        <p:nvSpPr>
          <p:cNvPr id="3111" name="Google Shape;3111;p266"/>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112" name="Google Shape;3112;p266"/>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3113"/>
        <p:cNvGrpSpPr/>
        <p:nvPr/>
      </p:nvGrpSpPr>
      <p:grpSpPr>
        <a:xfrm>
          <a:off x="0" y="0"/>
          <a:ext cx="0" cy="0"/>
          <a:chOff x="0" y="0"/>
          <a:chExt cx="0" cy="0"/>
        </a:xfrm>
      </p:grpSpPr>
      <p:sp>
        <p:nvSpPr>
          <p:cNvPr id="3114" name="Google Shape;3114;p267"/>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3115" name="Google Shape;3115;p267"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3116" name="Google Shape;3116;p267"/>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3117"/>
        <p:cNvGrpSpPr/>
        <p:nvPr/>
      </p:nvGrpSpPr>
      <p:grpSpPr>
        <a:xfrm>
          <a:off x="0" y="0"/>
          <a:ext cx="0" cy="0"/>
          <a:chOff x="0" y="0"/>
          <a:chExt cx="0" cy="0"/>
        </a:xfrm>
      </p:grpSpPr>
      <p:pic>
        <p:nvPicPr>
          <p:cNvPr id="3118" name="Google Shape;3118;p268"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3119" name="Google Shape;3119;p268"/>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120" name="Google Shape;3120;p268"/>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3121"/>
        <p:cNvGrpSpPr/>
        <p:nvPr/>
      </p:nvGrpSpPr>
      <p:grpSpPr>
        <a:xfrm>
          <a:off x="0" y="0"/>
          <a:ext cx="0" cy="0"/>
          <a:chOff x="0" y="0"/>
          <a:chExt cx="0" cy="0"/>
        </a:xfrm>
      </p:grpSpPr>
      <p:pic>
        <p:nvPicPr>
          <p:cNvPr id="3122" name="Google Shape;3122;p269"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3123" name="Google Shape;3123;p269"/>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124" name="Google Shape;3124;p269"/>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3125"/>
        <p:cNvGrpSpPr/>
        <p:nvPr/>
      </p:nvGrpSpPr>
      <p:grpSpPr>
        <a:xfrm>
          <a:off x="0" y="0"/>
          <a:ext cx="0" cy="0"/>
          <a:chOff x="0" y="0"/>
          <a:chExt cx="0" cy="0"/>
        </a:xfrm>
      </p:grpSpPr>
      <p:pic>
        <p:nvPicPr>
          <p:cNvPr id="3126" name="Google Shape;3126;p270"/>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3127" name="Google Shape;3127;p270"/>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3128" name="Google Shape;3128;p270"/>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29" name="Google Shape;3129;p270"/>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3130" name="Google Shape;3130;p270"/>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3131"/>
        <p:cNvGrpSpPr/>
        <p:nvPr/>
      </p:nvGrpSpPr>
      <p:grpSpPr>
        <a:xfrm>
          <a:off x="0" y="0"/>
          <a:ext cx="0" cy="0"/>
          <a:chOff x="0" y="0"/>
          <a:chExt cx="0" cy="0"/>
        </a:xfrm>
      </p:grpSpPr>
      <p:pic>
        <p:nvPicPr>
          <p:cNvPr id="3132" name="Google Shape;3132;p271"/>
          <p:cNvPicPr preferRelativeResize="0"/>
          <p:nvPr/>
        </p:nvPicPr>
        <p:blipFill rotWithShape="1">
          <a:blip r:embed="rId2">
            <a:alphaModFix/>
          </a:blip>
          <a:srcRect/>
          <a:stretch/>
        </p:blipFill>
        <p:spPr>
          <a:xfrm>
            <a:off x="0" y="1"/>
            <a:ext cx="9135563" cy="5143515"/>
          </a:xfrm>
          <a:prstGeom prst="rect">
            <a:avLst/>
          </a:prstGeom>
          <a:noFill/>
          <a:ln>
            <a:noFill/>
          </a:ln>
        </p:spPr>
      </p:pic>
      <p:sp>
        <p:nvSpPr>
          <p:cNvPr id="3133" name="Google Shape;3133;p271"/>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3134" name="Google Shape;3134;p271"/>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35" name="Google Shape;3135;p271"/>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3136" name="Google Shape;3136;p271"/>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3137"/>
        <p:cNvGrpSpPr/>
        <p:nvPr/>
      </p:nvGrpSpPr>
      <p:grpSpPr>
        <a:xfrm>
          <a:off x="0" y="0"/>
          <a:ext cx="0" cy="0"/>
          <a:chOff x="0" y="0"/>
          <a:chExt cx="0" cy="0"/>
        </a:xfrm>
      </p:grpSpPr>
      <p:sp>
        <p:nvSpPr>
          <p:cNvPr id="3138" name="Google Shape;3138;p272"/>
          <p:cNvSpPr>
            <a:spLocks noGrp="1"/>
          </p:cNvSpPr>
          <p:nvPr>
            <p:ph type="pic" idx="2"/>
          </p:nvPr>
        </p:nvSpPr>
        <p:spPr>
          <a:xfrm>
            <a:off x="1378078" y="1714505"/>
            <a:ext cx="1713000" cy="1714500"/>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3139" name="Google Shape;3139;p272"/>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40" name="Google Shape;3140;p272"/>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3141" name="Google Shape;3141;p272"/>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3142"/>
        <p:cNvGrpSpPr/>
        <p:nvPr/>
      </p:nvGrpSpPr>
      <p:grpSpPr>
        <a:xfrm>
          <a:off x="0" y="0"/>
          <a:ext cx="0" cy="0"/>
          <a:chOff x="0" y="0"/>
          <a:chExt cx="0" cy="0"/>
        </a:xfrm>
      </p:grpSpPr>
      <p:sp>
        <p:nvSpPr>
          <p:cNvPr id="3143" name="Google Shape;3143;p273"/>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3144" name="Google Shape;3144;p273"/>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45" name="Google Shape;3145;p273"/>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3146" name="Google Shape;3146;p273"/>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169"/>
        <p:cNvGrpSpPr/>
        <p:nvPr/>
      </p:nvGrpSpPr>
      <p:grpSpPr>
        <a:xfrm>
          <a:off x="0" y="0"/>
          <a:ext cx="0" cy="0"/>
          <a:chOff x="0" y="0"/>
          <a:chExt cx="0" cy="0"/>
        </a:xfrm>
      </p:grpSpPr>
      <p:pic>
        <p:nvPicPr>
          <p:cNvPr id="170" name="Google Shape;170;p29"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171" name="Google Shape;171;p29"/>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2" name="Google Shape;172;p29"/>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3147"/>
        <p:cNvGrpSpPr/>
        <p:nvPr/>
      </p:nvGrpSpPr>
      <p:grpSpPr>
        <a:xfrm>
          <a:off x="0" y="0"/>
          <a:ext cx="0" cy="0"/>
          <a:chOff x="0" y="0"/>
          <a:chExt cx="0" cy="0"/>
        </a:xfrm>
      </p:grpSpPr>
      <p:sp>
        <p:nvSpPr>
          <p:cNvPr id="3148" name="Google Shape;3148;p274"/>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3149" name="Google Shape;3149;p274"/>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50" name="Google Shape;3150;p274"/>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3151" name="Google Shape;3151;p274"/>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3152"/>
        <p:cNvGrpSpPr/>
        <p:nvPr/>
      </p:nvGrpSpPr>
      <p:grpSpPr>
        <a:xfrm>
          <a:off x="0" y="0"/>
          <a:ext cx="0" cy="0"/>
          <a:chOff x="0" y="0"/>
          <a:chExt cx="0" cy="0"/>
        </a:xfrm>
      </p:grpSpPr>
      <p:sp>
        <p:nvSpPr>
          <p:cNvPr id="3153" name="Google Shape;3153;p275"/>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154" name="Google Shape;3154;p275"/>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155" name="Google Shape;3155;p275"/>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56" name="Google Shape;3156;p275"/>
          <p:cNvSpPr txBox="1">
            <a:spLocks noGrp="1"/>
          </p:cNvSpPr>
          <p:nvPr>
            <p:ph type="title" idx="4"/>
          </p:nvPr>
        </p:nvSpPr>
        <p:spPr>
          <a:xfrm>
            <a:off x="1331976" y="3175996"/>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57" name="Google Shape;3157;p275"/>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3158" name="Google Shape;3158;p275"/>
          <p:cNvSpPr txBox="1">
            <a:spLocks noGrp="1"/>
          </p:cNvSpPr>
          <p:nvPr>
            <p:ph type="title" idx="5"/>
          </p:nvPr>
        </p:nvSpPr>
        <p:spPr>
          <a:xfrm>
            <a:off x="5513391" y="3175996"/>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59" name="Google Shape;3159;p275"/>
          <p:cNvSpPr txBox="1">
            <a:spLocks noGrp="1"/>
          </p:cNvSpPr>
          <p:nvPr>
            <p:ph type="subTitle" idx="6"/>
          </p:nvPr>
        </p:nvSpPr>
        <p:spPr>
          <a:xfrm>
            <a:off x="5513391"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3160" name="Google Shape;3160;p275"/>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3161" name="Google Shape;3161;p275"/>
          <p:cNvSpPr txBox="1">
            <a:spLocks noGrp="1"/>
          </p:cNvSpPr>
          <p:nvPr>
            <p:ph type="body" idx="7"/>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62" name="Google Shape;3162;p275"/>
          <p:cNvSpPr txBox="1">
            <a:spLocks noGrp="1"/>
          </p:cNvSpPr>
          <p:nvPr>
            <p:ph type="body" idx="8"/>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3163"/>
        <p:cNvGrpSpPr/>
        <p:nvPr/>
      </p:nvGrpSpPr>
      <p:grpSpPr>
        <a:xfrm>
          <a:off x="0" y="0"/>
          <a:ext cx="0" cy="0"/>
          <a:chOff x="0" y="0"/>
          <a:chExt cx="0" cy="0"/>
        </a:xfrm>
      </p:grpSpPr>
      <p:pic>
        <p:nvPicPr>
          <p:cNvPr id="3164" name="Google Shape;3164;p276"/>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3165" name="Google Shape;3165;p276"/>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166" name="Google Shape;3166;p276"/>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167" name="Google Shape;3167;p276"/>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68" name="Google Shape;3168;p276"/>
          <p:cNvSpPr txBox="1">
            <a:spLocks noGrp="1"/>
          </p:cNvSpPr>
          <p:nvPr>
            <p:ph type="title" idx="4"/>
          </p:nvPr>
        </p:nvSpPr>
        <p:spPr>
          <a:xfrm>
            <a:off x="1331976" y="3175996"/>
            <a:ext cx="2862000" cy="438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69" name="Google Shape;3169;p276"/>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3170" name="Google Shape;3170;p276"/>
          <p:cNvSpPr txBox="1">
            <a:spLocks noGrp="1"/>
          </p:cNvSpPr>
          <p:nvPr>
            <p:ph type="title" idx="5"/>
          </p:nvPr>
        </p:nvSpPr>
        <p:spPr>
          <a:xfrm>
            <a:off x="5513391" y="3175996"/>
            <a:ext cx="2862000" cy="438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71" name="Google Shape;3171;p276"/>
          <p:cNvSpPr txBox="1">
            <a:spLocks noGrp="1"/>
          </p:cNvSpPr>
          <p:nvPr>
            <p:ph type="subTitle" idx="6"/>
          </p:nvPr>
        </p:nvSpPr>
        <p:spPr>
          <a:xfrm>
            <a:off x="5513391"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3172" name="Google Shape;3172;p276"/>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3173" name="Google Shape;3173;p276"/>
          <p:cNvSpPr txBox="1">
            <a:spLocks noGrp="1"/>
          </p:cNvSpPr>
          <p:nvPr>
            <p:ph type="body" idx="7"/>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74" name="Google Shape;3174;p276"/>
          <p:cNvSpPr txBox="1">
            <a:spLocks noGrp="1"/>
          </p:cNvSpPr>
          <p:nvPr>
            <p:ph type="body" idx="8"/>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3175"/>
        <p:cNvGrpSpPr/>
        <p:nvPr/>
      </p:nvGrpSpPr>
      <p:grpSpPr>
        <a:xfrm>
          <a:off x="0" y="0"/>
          <a:ext cx="0" cy="0"/>
          <a:chOff x="0" y="0"/>
          <a:chExt cx="0" cy="0"/>
        </a:xfrm>
      </p:grpSpPr>
      <p:sp>
        <p:nvSpPr>
          <p:cNvPr id="3176" name="Google Shape;3176;p277"/>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177" name="Google Shape;3177;p277"/>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178" name="Google Shape;3178;p277"/>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79" name="Google Shape;3179;p277"/>
          <p:cNvSpPr txBox="1">
            <a:spLocks noGrp="1"/>
          </p:cNvSpPr>
          <p:nvPr>
            <p:ph type="subTitle" idx="1"/>
          </p:nvPr>
        </p:nvSpPr>
        <p:spPr>
          <a:xfrm>
            <a:off x="1331976" y="3466134"/>
            <a:ext cx="2862000" cy="338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3180" name="Google Shape;3180;p277"/>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3181" name="Google Shape;3181;p277"/>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82" name="Google Shape;3182;p277"/>
          <p:cNvSpPr txBox="1">
            <a:spLocks noGrp="1"/>
          </p:cNvSpPr>
          <p:nvPr>
            <p:ph type="body" idx="5"/>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83" name="Google Shape;3183;p277"/>
          <p:cNvSpPr txBox="1">
            <a:spLocks noGrp="1"/>
          </p:cNvSpPr>
          <p:nvPr>
            <p:ph type="body" idx="6"/>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84" name="Google Shape;3184;p277"/>
          <p:cNvSpPr txBox="1">
            <a:spLocks noGrp="1"/>
          </p:cNvSpPr>
          <p:nvPr>
            <p:ph type="body" idx="7"/>
          </p:nvPr>
        </p:nvSpPr>
        <p:spPr>
          <a:xfrm>
            <a:off x="1331976" y="3188918"/>
            <a:ext cx="28620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85" name="Google Shape;3185;p277"/>
          <p:cNvSpPr txBox="1">
            <a:spLocks noGrp="1"/>
          </p:cNvSpPr>
          <p:nvPr>
            <p:ph type="body" idx="8"/>
          </p:nvPr>
        </p:nvSpPr>
        <p:spPr>
          <a:xfrm>
            <a:off x="5513129"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3186"/>
        <p:cNvGrpSpPr/>
        <p:nvPr/>
      </p:nvGrpSpPr>
      <p:grpSpPr>
        <a:xfrm>
          <a:off x="0" y="0"/>
          <a:ext cx="0" cy="0"/>
          <a:chOff x="0" y="0"/>
          <a:chExt cx="0" cy="0"/>
        </a:xfrm>
      </p:grpSpPr>
      <p:sp>
        <p:nvSpPr>
          <p:cNvPr id="3187" name="Google Shape;3187;p278"/>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188" name="Google Shape;3188;p278"/>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189" name="Google Shape;3189;p278"/>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190" name="Google Shape;3190;p278"/>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3191" name="Google Shape;3191;p278"/>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3192" name="Google Shape;3192;p278"/>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93" name="Google Shape;3193;p278"/>
          <p:cNvSpPr txBox="1">
            <a:spLocks noGrp="1"/>
          </p:cNvSpPr>
          <p:nvPr>
            <p:ph type="body" idx="5"/>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94" name="Google Shape;3194;p278"/>
          <p:cNvSpPr txBox="1">
            <a:spLocks noGrp="1"/>
          </p:cNvSpPr>
          <p:nvPr>
            <p:ph type="body" idx="6"/>
          </p:nvPr>
        </p:nvSpPr>
        <p:spPr>
          <a:xfrm>
            <a:off x="1331976"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95" name="Google Shape;3195;p278"/>
          <p:cNvSpPr txBox="1">
            <a:spLocks noGrp="1"/>
          </p:cNvSpPr>
          <p:nvPr>
            <p:ph type="body" idx="7"/>
          </p:nvPr>
        </p:nvSpPr>
        <p:spPr>
          <a:xfrm>
            <a:off x="5513391"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96" name="Google Shape;3196;p278"/>
          <p:cNvSpPr txBox="1">
            <a:spLocks noGrp="1"/>
          </p:cNvSpPr>
          <p:nvPr>
            <p:ph type="body" idx="8"/>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3197"/>
        <p:cNvGrpSpPr/>
        <p:nvPr/>
      </p:nvGrpSpPr>
      <p:grpSpPr>
        <a:xfrm>
          <a:off x="0" y="0"/>
          <a:ext cx="0" cy="0"/>
          <a:chOff x="0" y="0"/>
          <a:chExt cx="0" cy="0"/>
        </a:xfrm>
      </p:grpSpPr>
      <p:sp>
        <p:nvSpPr>
          <p:cNvPr id="3198" name="Google Shape;3198;p279"/>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199" name="Google Shape;3199;p279"/>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3200" name="Google Shape;3200;p279"/>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3201" name="Google Shape;3201;p279"/>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3202" name="Google Shape;3202;p279"/>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3203" name="Google Shape;3203;p279"/>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204" name="Google Shape;3204;p279"/>
          <p:cNvSpPr txBox="1">
            <a:spLocks noGrp="1"/>
          </p:cNvSpPr>
          <p:nvPr>
            <p:ph type="body" idx="5"/>
          </p:nvPr>
        </p:nvSpPr>
        <p:spPr>
          <a:xfrm>
            <a:off x="1331976"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205" name="Google Shape;3205;p279"/>
          <p:cNvSpPr txBox="1">
            <a:spLocks noGrp="1"/>
          </p:cNvSpPr>
          <p:nvPr>
            <p:ph type="body" idx="6"/>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206" name="Google Shape;3206;p279"/>
          <p:cNvSpPr txBox="1">
            <a:spLocks noGrp="1"/>
          </p:cNvSpPr>
          <p:nvPr>
            <p:ph type="body" idx="7"/>
          </p:nvPr>
        </p:nvSpPr>
        <p:spPr>
          <a:xfrm>
            <a:off x="5513391"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207" name="Google Shape;3207;p279"/>
          <p:cNvSpPr txBox="1">
            <a:spLocks noGrp="1"/>
          </p:cNvSpPr>
          <p:nvPr>
            <p:ph type="body" idx="8"/>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3208"/>
        <p:cNvGrpSpPr/>
        <p:nvPr/>
      </p:nvGrpSpPr>
      <p:grpSpPr>
        <a:xfrm>
          <a:off x="0" y="0"/>
          <a:ext cx="0" cy="0"/>
          <a:chOff x="0" y="0"/>
          <a:chExt cx="0" cy="0"/>
        </a:xfrm>
      </p:grpSpPr>
      <p:sp>
        <p:nvSpPr>
          <p:cNvPr id="3209" name="Google Shape;3209;p280"/>
          <p:cNvSpPr/>
          <p:nvPr/>
        </p:nvSpPr>
        <p:spPr>
          <a:xfrm>
            <a:off x="5125249" y="1668208"/>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10" name="Google Shape;3210;p280"/>
          <p:cNvSpPr/>
          <p:nvPr/>
        </p:nvSpPr>
        <p:spPr>
          <a:xfrm>
            <a:off x="2642249" y="1668208"/>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11" name="Google Shape;3211;p280"/>
          <p:cNvSpPr txBox="1">
            <a:spLocks noGrp="1"/>
          </p:cNvSpPr>
          <p:nvPr>
            <p:ph type="subTitle" idx="1"/>
          </p:nvPr>
        </p:nvSpPr>
        <p:spPr>
          <a:xfrm>
            <a:off x="2193073" y="3236612"/>
            <a:ext cx="22701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212" name="Google Shape;3212;p280"/>
          <p:cNvSpPr txBox="1">
            <a:spLocks noGrp="1"/>
          </p:cNvSpPr>
          <p:nvPr>
            <p:ph type="subTitle" idx="2"/>
          </p:nvPr>
        </p:nvSpPr>
        <p:spPr>
          <a:xfrm>
            <a:off x="4676073" y="3236612"/>
            <a:ext cx="22701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213" name="Google Shape;3213;p280"/>
          <p:cNvSpPr txBox="1">
            <a:spLocks noGrp="1"/>
          </p:cNvSpPr>
          <p:nvPr>
            <p:ph type="subTitle" idx="3"/>
          </p:nvPr>
        </p:nvSpPr>
        <p:spPr>
          <a:xfrm>
            <a:off x="2193073" y="3547509"/>
            <a:ext cx="22701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214" name="Google Shape;3214;p280"/>
          <p:cNvSpPr txBox="1">
            <a:spLocks noGrp="1"/>
          </p:cNvSpPr>
          <p:nvPr>
            <p:ph type="subTitle" idx="4"/>
          </p:nvPr>
        </p:nvSpPr>
        <p:spPr>
          <a:xfrm>
            <a:off x="4676073" y="3547509"/>
            <a:ext cx="22701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215" name="Google Shape;3215;p280"/>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16" name="Google Shape;3216;p280"/>
          <p:cNvSpPr>
            <a:spLocks noGrp="1"/>
          </p:cNvSpPr>
          <p:nvPr>
            <p:ph type="pic" idx="5"/>
          </p:nvPr>
        </p:nvSpPr>
        <p:spPr>
          <a:xfrm>
            <a:off x="2939429" y="1972349"/>
            <a:ext cx="776700" cy="777300"/>
          </a:xfrm>
          <a:prstGeom prst="rect">
            <a:avLst/>
          </a:prstGeom>
          <a:noFill/>
          <a:ln>
            <a:noFill/>
          </a:ln>
        </p:spPr>
      </p:sp>
      <p:sp>
        <p:nvSpPr>
          <p:cNvPr id="3217" name="Google Shape;3217;p280"/>
          <p:cNvSpPr>
            <a:spLocks noGrp="1"/>
          </p:cNvSpPr>
          <p:nvPr>
            <p:ph type="pic" idx="6"/>
          </p:nvPr>
        </p:nvSpPr>
        <p:spPr>
          <a:xfrm>
            <a:off x="5422429" y="1972349"/>
            <a:ext cx="776700" cy="777300"/>
          </a:xfrm>
          <a:prstGeom prst="rect">
            <a:avLst/>
          </a:prstGeom>
          <a:noFill/>
          <a:ln>
            <a:noFill/>
          </a:ln>
        </p:spPr>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3218"/>
        <p:cNvGrpSpPr/>
        <p:nvPr/>
      </p:nvGrpSpPr>
      <p:grpSpPr>
        <a:xfrm>
          <a:off x="0" y="0"/>
          <a:ext cx="0" cy="0"/>
          <a:chOff x="0" y="0"/>
          <a:chExt cx="0" cy="0"/>
        </a:xfrm>
      </p:grpSpPr>
      <p:sp>
        <p:nvSpPr>
          <p:cNvPr id="3219" name="Google Shape;3219;p281"/>
          <p:cNvSpPr/>
          <p:nvPr/>
        </p:nvSpPr>
        <p:spPr>
          <a:xfrm>
            <a:off x="6740750" y="1690581"/>
            <a:ext cx="1363500" cy="13635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20" name="Google Shape;3220;p281"/>
          <p:cNvSpPr/>
          <p:nvPr/>
        </p:nvSpPr>
        <p:spPr>
          <a:xfrm>
            <a:off x="3935000" y="1690581"/>
            <a:ext cx="1363500" cy="13635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21" name="Google Shape;3221;p281"/>
          <p:cNvSpPr/>
          <p:nvPr/>
        </p:nvSpPr>
        <p:spPr>
          <a:xfrm>
            <a:off x="1129250" y="1679444"/>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22" name="Google Shape;3222;p281"/>
          <p:cNvSpPr txBox="1">
            <a:spLocks noGrp="1"/>
          </p:cNvSpPr>
          <p:nvPr>
            <p:ph type="subTitle" idx="1"/>
          </p:nvPr>
        </p:nvSpPr>
        <p:spPr>
          <a:xfrm>
            <a:off x="43970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223" name="Google Shape;3223;p281"/>
          <p:cNvSpPr txBox="1">
            <a:spLocks noGrp="1"/>
          </p:cNvSpPr>
          <p:nvPr>
            <p:ph type="subTitle" idx="2"/>
          </p:nvPr>
        </p:nvSpPr>
        <p:spPr>
          <a:xfrm>
            <a:off x="43970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224" name="Google Shape;3224;p281"/>
          <p:cNvSpPr txBox="1">
            <a:spLocks noGrp="1"/>
          </p:cNvSpPr>
          <p:nvPr>
            <p:ph type="subTitle" idx="3"/>
          </p:nvPr>
        </p:nvSpPr>
        <p:spPr>
          <a:xfrm>
            <a:off x="324515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225" name="Google Shape;3225;p281"/>
          <p:cNvSpPr txBox="1">
            <a:spLocks noGrp="1"/>
          </p:cNvSpPr>
          <p:nvPr>
            <p:ph type="subTitle" idx="4"/>
          </p:nvPr>
        </p:nvSpPr>
        <p:spPr>
          <a:xfrm>
            <a:off x="324515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226" name="Google Shape;3226;p281"/>
          <p:cNvSpPr txBox="1">
            <a:spLocks noGrp="1"/>
          </p:cNvSpPr>
          <p:nvPr>
            <p:ph type="subTitle" idx="5"/>
          </p:nvPr>
        </p:nvSpPr>
        <p:spPr>
          <a:xfrm>
            <a:off x="605090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227" name="Google Shape;3227;p281"/>
          <p:cNvSpPr txBox="1">
            <a:spLocks noGrp="1"/>
          </p:cNvSpPr>
          <p:nvPr>
            <p:ph type="subTitle" idx="6"/>
          </p:nvPr>
        </p:nvSpPr>
        <p:spPr>
          <a:xfrm>
            <a:off x="605090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228" name="Google Shape;3228;p281"/>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29" name="Google Shape;3229;p281"/>
          <p:cNvSpPr>
            <a:spLocks noGrp="1"/>
          </p:cNvSpPr>
          <p:nvPr>
            <p:ph type="pic" idx="7"/>
          </p:nvPr>
        </p:nvSpPr>
        <p:spPr>
          <a:xfrm>
            <a:off x="1422680" y="2003359"/>
            <a:ext cx="776700" cy="777300"/>
          </a:xfrm>
          <a:prstGeom prst="rect">
            <a:avLst/>
          </a:prstGeom>
          <a:noFill/>
          <a:ln>
            <a:noFill/>
          </a:ln>
        </p:spPr>
      </p:sp>
      <p:sp>
        <p:nvSpPr>
          <p:cNvPr id="3230" name="Google Shape;3230;p281"/>
          <p:cNvSpPr>
            <a:spLocks noGrp="1"/>
          </p:cNvSpPr>
          <p:nvPr>
            <p:ph type="pic" idx="8"/>
          </p:nvPr>
        </p:nvSpPr>
        <p:spPr>
          <a:xfrm>
            <a:off x="4228430" y="2003359"/>
            <a:ext cx="776700" cy="777300"/>
          </a:xfrm>
          <a:prstGeom prst="rect">
            <a:avLst/>
          </a:prstGeom>
          <a:noFill/>
          <a:ln>
            <a:noFill/>
          </a:ln>
        </p:spPr>
      </p:sp>
      <p:sp>
        <p:nvSpPr>
          <p:cNvPr id="3231" name="Google Shape;3231;p281"/>
          <p:cNvSpPr>
            <a:spLocks noGrp="1"/>
          </p:cNvSpPr>
          <p:nvPr>
            <p:ph type="pic" idx="9"/>
          </p:nvPr>
        </p:nvSpPr>
        <p:spPr>
          <a:xfrm>
            <a:off x="7033880" y="2003359"/>
            <a:ext cx="776700" cy="777300"/>
          </a:xfrm>
          <a:prstGeom prst="rect">
            <a:avLst/>
          </a:prstGeom>
          <a:noFill/>
          <a:ln>
            <a:noFill/>
          </a:ln>
        </p:spPr>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3232"/>
        <p:cNvGrpSpPr/>
        <p:nvPr/>
      </p:nvGrpSpPr>
      <p:grpSpPr>
        <a:xfrm>
          <a:off x="0" y="0"/>
          <a:ext cx="0" cy="0"/>
          <a:chOff x="0" y="0"/>
          <a:chExt cx="0" cy="0"/>
        </a:xfrm>
      </p:grpSpPr>
      <p:sp>
        <p:nvSpPr>
          <p:cNvPr id="3233" name="Google Shape;3233;p282"/>
          <p:cNvSpPr/>
          <p:nvPr/>
        </p:nvSpPr>
        <p:spPr>
          <a:xfrm>
            <a:off x="7095183" y="1668313"/>
            <a:ext cx="1374600" cy="13716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34" name="Google Shape;3234;p282"/>
          <p:cNvSpPr/>
          <p:nvPr/>
        </p:nvSpPr>
        <p:spPr>
          <a:xfrm>
            <a:off x="4968008" y="1668313"/>
            <a:ext cx="1374600" cy="13716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35" name="Google Shape;3235;p282"/>
          <p:cNvSpPr/>
          <p:nvPr/>
        </p:nvSpPr>
        <p:spPr>
          <a:xfrm>
            <a:off x="674208" y="1668313"/>
            <a:ext cx="1374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36" name="Google Shape;3236;p282"/>
          <p:cNvSpPr/>
          <p:nvPr/>
        </p:nvSpPr>
        <p:spPr>
          <a:xfrm>
            <a:off x="2843933" y="1668313"/>
            <a:ext cx="1374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37" name="Google Shape;3237;p282"/>
          <p:cNvSpPr txBox="1">
            <a:spLocks noGrp="1"/>
          </p:cNvSpPr>
          <p:nvPr>
            <p:ph type="subTitle" idx="1"/>
          </p:nvPr>
        </p:nvSpPr>
        <p:spPr>
          <a:xfrm>
            <a:off x="383058"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238" name="Google Shape;3238;p282"/>
          <p:cNvSpPr txBox="1">
            <a:spLocks noGrp="1"/>
          </p:cNvSpPr>
          <p:nvPr>
            <p:ph type="subTitle" idx="2"/>
          </p:nvPr>
        </p:nvSpPr>
        <p:spPr>
          <a:xfrm>
            <a:off x="383058"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239" name="Google Shape;3239;p282"/>
          <p:cNvSpPr txBox="1">
            <a:spLocks noGrp="1"/>
          </p:cNvSpPr>
          <p:nvPr>
            <p:ph type="subTitle" idx="3"/>
          </p:nvPr>
        </p:nvSpPr>
        <p:spPr>
          <a:xfrm>
            <a:off x="2552783"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240" name="Google Shape;3240;p282"/>
          <p:cNvSpPr txBox="1">
            <a:spLocks noGrp="1"/>
          </p:cNvSpPr>
          <p:nvPr>
            <p:ph type="subTitle" idx="4"/>
          </p:nvPr>
        </p:nvSpPr>
        <p:spPr>
          <a:xfrm>
            <a:off x="2552783"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241" name="Google Shape;3241;p282"/>
          <p:cNvSpPr txBox="1">
            <a:spLocks noGrp="1"/>
          </p:cNvSpPr>
          <p:nvPr>
            <p:ph type="subTitle" idx="5"/>
          </p:nvPr>
        </p:nvSpPr>
        <p:spPr>
          <a:xfrm>
            <a:off x="4676858"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242" name="Google Shape;3242;p282"/>
          <p:cNvSpPr txBox="1">
            <a:spLocks noGrp="1"/>
          </p:cNvSpPr>
          <p:nvPr>
            <p:ph type="subTitle" idx="6"/>
          </p:nvPr>
        </p:nvSpPr>
        <p:spPr>
          <a:xfrm>
            <a:off x="4676858"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243" name="Google Shape;3243;p282"/>
          <p:cNvSpPr txBox="1">
            <a:spLocks noGrp="1"/>
          </p:cNvSpPr>
          <p:nvPr>
            <p:ph type="subTitle" idx="7"/>
          </p:nvPr>
        </p:nvSpPr>
        <p:spPr>
          <a:xfrm>
            <a:off x="6804033"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244" name="Google Shape;3244;p282"/>
          <p:cNvSpPr txBox="1">
            <a:spLocks noGrp="1"/>
          </p:cNvSpPr>
          <p:nvPr>
            <p:ph type="subTitle" idx="8"/>
          </p:nvPr>
        </p:nvSpPr>
        <p:spPr>
          <a:xfrm>
            <a:off x="6804033"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245" name="Google Shape;3245;p282"/>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46" name="Google Shape;3246;p282"/>
          <p:cNvSpPr>
            <a:spLocks noGrp="1"/>
          </p:cNvSpPr>
          <p:nvPr>
            <p:ph type="pic" idx="9"/>
          </p:nvPr>
        </p:nvSpPr>
        <p:spPr>
          <a:xfrm>
            <a:off x="972888" y="1965494"/>
            <a:ext cx="776700" cy="777300"/>
          </a:xfrm>
          <a:prstGeom prst="rect">
            <a:avLst/>
          </a:prstGeom>
          <a:noFill/>
          <a:ln>
            <a:noFill/>
          </a:ln>
        </p:spPr>
      </p:sp>
      <p:sp>
        <p:nvSpPr>
          <p:cNvPr id="3247" name="Google Shape;3247;p282"/>
          <p:cNvSpPr>
            <a:spLocks noGrp="1"/>
          </p:cNvSpPr>
          <p:nvPr>
            <p:ph type="pic" idx="13"/>
          </p:nvPr>
        </p:nvSpPr>
        <p:spPr>
          <a:xfrm>
            <a:off x="3142613" y="1965494"/>
            <a:ext cx="776700" cy="777300"/>
          </a:xfrm>
          <a:prstGeom prst="rect">
            <a:avLst/>
          </a:prstGeom>
          <a:noFill/>
          <a:ln>
            <a:noFill/>
          </a:ln>
        </p:spPr>
      </p:sp>
      <p:sp>
        <p:nvSpPr>
          <p:cNvPr id="3248" name="Google Shape;3248;p282"/>
          <p:cNvSpPr>
            <a:spLocks noGrp="1"/>
          </p:cNvSpPr>
          <p:nvPr>
            <p:ph type="pic" idx="14"/>
          </p:nvPr>
        </p:nvSpPr>
        <p:spPr>
          <a:xfrm>
            <a:off x="5245413" y="1965494"/>
            <a:ext cx="776700" cy="777300"/>
          </a:xfrm>
          <a:prstGeom prst="rect">
            <a:avLst/>
          </a:prstGeom>
          <a:noFill/>
          <a:ln>
            <a:noFill/>
          </a:ln>
        </p:spPr>
      </p:sp>
      <p:sp>
        <p:nvSpPr>
          <p:cNvPr id="3249" name="Google Shape;3249;p282"/>
          <p:cNvSpPr>
            <a:spLocks noGrp="1"/>
          </p:cNvSpPr>
          <p:nvPr>
            <p:ph type="pic" idx="15"/>
          </p:nvPr>
        </p:nvSpPr>
        <p:spPr>
          <a:xfrm>
            <a:off x="7393872" y="1965494"/>
            <a:ext cx="776700" cy="777300"/>
          </a:xfrm>
          <a:prstGeom prst="rect">
            <a:avLst/>
          </a:prstGeom>
          <a:noFill/>
          <a:ln>
            <a:noFill/>
          </a:ln>
        </p:spPr>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3250"/>
        <p:cNvGrpSpPr/>
        <p:nvPr/>
      </p:nvGrpSpPr>
      <p:grpSpPr>
        <a:xfrm>
          <a:off x="0" y="0"/>
          <a:ext cx="0" cy="0"/>
          <a:chOff x="0" y="0"/>
          <a:chExt cx="0" cy="0"/>
        </a:xfrm>
      </p:grpSpPr>
      <p:sp>
        <p:nvSpPr>
          <p:cNvPr id="3251" name="Google Shape;3251;p283"/>
          <p:cNvSpPr/>
          <p:nvPr/>
        </p:nvSpPr>
        <p:spPr>
          <a:xfrm>
            <a:off x="3886200" y="1087367"/>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52" name="Google Shape;3252;p283"/>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53" name="Google Shape;3253;p283"/>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254" name="Google Shape;3254;p283"/>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173"/>
        <p:cNvGrpSpPr/>
        <p:nvPr/>
      </p:nvGrpSpPr>
      <p:grpSpPr>
        <a:xfrm>
          <a:off x="0" y="0"/>
          <a:ext cx="0" cy="0"/>
          <a:chOff x="0" y="0"/>
          <a:chExt cx="0" cy="0"/>
        </a:xfrm>
      </p:grpSpPr>
      <p:pic>
        <p:nvPicPr>
          <p:cNvPr id="174" name="Google Shape;174;p30"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175" name="Google Shape;175;p30"/>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176" name="Google Shape;176;p30"/>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3255"/>
        <p:cNvGrpSpPr/>
        <p:nvPr/>
      </p:nvGrpSpPr>
      <p:grpSpPr>
        <a:xfrm>
          <a:off x="0" y="0"/>
          <a:ext cx="0" cy="0"/>
          <a:chOff x="0" y="0"/>
          <a:chExt cx="0" cy="0"/>
        </a:xfrm>
      </p:grpSpPr>
      <p:sp>
        <p:nvSpPr>
          <p:cNvPr id="3256" name="Google Shape;3256;p284"/>
          <p:cNvSpPr/>
          <p:nvPr/>
        </p:nvSpPr>
        <p:spPr>
          <a:xfrm>
            <a:off x="3886200" y="1087367"/>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57" name="Google Shape;3257;p284"/>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258" name="Google Shape;3258;p284"/>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259" name="Google Shape;3259;p284"/>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3260"/>
        <p:cNvGrpSpPr/>
        <p:nvPr/>
      </p:nvGrpSpPr>
      <p:grpSpPr>
        <a:xfrm>
          <a:off x="0" y="0"/>
          <a:ext cx="0" cy="0"/>
          <a:chOff x="0" y="0"/>
          <a:chExt cx="0" cy="0"/>
        </a:xfrm>
      </p:grpSpPr>
      <p:sp>
        <p:nvSpPr>
          <p:cNvPr id="3261" name="Google Shape;3261;p285"/>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262" name="Google Shape;3262;p285"/>
          <p:cNvSpPr/>
          <p:nvPr/>
        </p:nvSpPr>
        <p:spPr>
          <a:xfrm>
            <a:off x="512194" y="1885955"/>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63" name="Google Shape;3263;p285"/>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264" name="Google Shape;3264;p285"/>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3265"/>
        <p:cNvGrpSpPr/>
        <p:nvPr/>
      </p:nvGrpSpPr>
      <p:grpSpPr>
        <a:xfrm>
          <a:off x="0" y="0"/>
          <a:ext cx="0" cy="0"/>
          <a:chOff x="0" y="0"/>
          <a:chExt cx="0" cy="0"/>
        </a:xfrm>
      </p:grpSpPr>
      <p:sp>
        <p:nvSpPr>
          <p:cNvPr id="3266" name="Google Shape;3266;p286"/>
          <p:cNvSpPr/>
          <p:nvPr/>
        </p:nvSpPr>
        <p:spPr>
          <a:xfrm>
            <a:off x="512194" y="1885955"/>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67" name="Google Shape;3267;p286"/>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268" name="Google Shape;3268;p286"/>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269" name="Google Shape;3269;p286"/>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3270"/>
        <p:cNvGrpSpPr/>
        <p:nvPr/>
      </p:nvGrpSpPr>
      <p:grpSpPr>
        <a:xfrm>
          <a:off x="0" y="0"/>
          <a:ext cx="0" cy="0"/>
          <a:chOff x="0" y="0"/>
          <a:chExt cx="0" cy="0"/>
        </a:xfrm>
      </p:grpSpPr>
      <p:sp>
        <p:nvSpPr>
          <p:cNvPr id="3271" name="Google Shape;3271;p287"/>
          <p:cNvSpPr/>
          <p:nvPr/>
        </p:nvSpPr>
        <p:spPr>
          <a:xfrm>
            <a:off x="512194" y="1885955"/>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72" name="Google Shape;3272;p287"/>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273" name="Google Shape;3273;p287"/>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274" name="Google Shape;3274;p287"/>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3275"/>
        <p:cNvGrpSpPr/>
        <p:nvPr/>
      </p:nvGrpSpPr>
      <p:grpSpPr>
        <a:xfrm>
          <a:off x="0" y="0"/>
          <a:ext cx="0" cy="0"/>
          <a:chOff x="0" y="0"/>
          <a:chExt cx="0" cy="0"/>
        </a:xfrm>
      </p:grpSpPr>
      <p:sp>
        <p:nvSpPr>
          <p:cNvPr id="3276" name="Google Shape;3276;p288"/>
          <p:cNvSpPr/>
          <p:nvPr/>
        </p:nvSpPr>
        <p:spPr>
          <a:xfrm>
            <a:off x="9157717" y="3866427"/>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277" name="Google Shape;3277;p288"/>
          <p:cNvSpPr/>
          <p:nvPr/>
        </p:nvSpPr>
        <p:spPr>
          <a:xfrm>
            <a:off x="9160002" y="3209552"/>
            <a:ext cx="14289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278" name="Google Shape;3278;p288"/>
          <p:cNvSpPr/>
          <p:nvPr/>
        </p:nvSpPr>
        <p:spPr>
          <a:xfrm>
            <a:off x="8445627" y="5161054"/>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279" name="Google Shape;3279;p288"/>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3280"/>
        <p:cNvGrpSpPr/>
        <p:nvPr/>
      </p:nvGrpSpPr>
      <p:grpSpPr>
        <a:xfrm>
          <a:off x="0" y="0"/>
          <a:ext cx="0" cy="0"/>
          <a:chOff x="0" y="0"/>
          <a:chExt cx="0" cy="0"/>
        </a:xfrm>
      </p:grpSpPr>
      <p:sp>
        <p:nvSpPr>
          <p:cNvPr id="3281" name="Google Shape;3281;p289"/>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3282"/>
        <p:cNvGrpSpPr/>
        <p:nvPr/>
      </p:nvGrpSpPr>
      <p:grpSpPr>
        <a:xfrm>
          <a:off x="0" y="0"/>
          <a:ext cx="0" cy="0"/>
          <a:chOff x="0" y="0"/>
          <a:chExt cx="0" cy="0"/>
        </a:xfrm>
      </p:grpSpPr>
      <p:sp>
        <p:nvSpPr>
          <p:cNvPr id="3283" name="Google Shape;3283;p290"/>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3284"/>
        <p:cNvGrpSpPr/>
        <p:nvPr/>
      </p:nvGrpSpPr>
      <p:grpSpPr>
        <a:xfrm>
          <a:off x="0" y="0"/>
          <a:ext cx="0" cy="0"/>
          <a:chOff x="0" y="0"/>
          <a:chExt cx="0" cy="0"/>
        </a:xfrm>
      </p:grpSpPr>
      <p:sp>
        <p:nvSpPr>
          <p:cNvPr id="3285" name="Google Shape;3285;p291"/>
          <p:cNvSpPr/>
          <p:nvPr/>
        </p:nvSpPr>
        <p:spPr>
          <a:xfrm>
            <a:off x="2981400" y="4457711"/>
            <a:ext cx="3181200" cy="600000"/>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3286" name="Google Shape;3286;p291"/>
          <p:cNvPicPr preferRelativeResize="0"/>
          <p:nvPr/>
        </p:nvPicPr>
        <p:blipFill rotWithShape="1">
          <a:blip r:embed="rId2">
            <a:alphaModFix/>
          </a:blip>
          <a:srcRect/>
          <a:stretch/>
        </p:blipFill>
        <p:spPr>
          <a:xfrm rot="2037362">
            <a:off x="-2377279" y="-683578"/>
            <a:ext cx="13893414" cy="10660576"/>
          </a:xfrm>
          <a:prstGeom prst="rect">
            <a:avLst/>
          </a:prstGeom>
          <a:noFill/>
          <a:ln>
            <a:noFill/>
          </a:ln>
        </p:spPr>
      </p:pic>
      <p:sp>
        <p:nvSpPr>
          <p:cNvPr id="3287" name="Google Shape;3287;p291"/>
          <p:cNvSpPr txBox="1"/>
          <p:nvPr/>
        </p:nvSpPr>
        <p:spPr>
          <a:xfrm>
            <a:off x="0" y="285751"/>
            <a:ext cx="9144000" cy="861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GB" sz="4400" b="1" i="0">
                <a:solidFill>
                  <a:schemeClr val="accent4"/>
                </a:solidFill>
                <a:latin typeface="Arial"/>
                <a:ea typeface="Arial"/>
                <a:cs typeface="Arial"/>
                <a:sym typeface="Arial"/>
              </a:rPr>
              <a:t>Where the world builds </a:t>
            </a:r>
            <a:r>
              <a:rPr lang="en-GB"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3288" name="Google Shape;3288;p291"/>
          <p:cNvGrpSpPr/>
          <p:nvPr/>
        </p:nvGrpSpPr>
        <p:grpSpPr>
          <a:xfrm>
            <a:off x="217125" y="1060714"/>
            <a:ext cx="8709750" cy="1059347"/>
            <a:chOff x="193300" y="1138125"/>
            <a:chExt cx="8709750" cy="1059347"/>
          </a:xfrm>
        </p:grpSpPr>
        <p:sp>
          <p:nvSpPr>
            <p:cNvPr id="3289" name="Google Shape;3289;p291"/>
            <p:cNvSpPr txBox="1"/>
            <p:nvPr/>
          </p:nvSpPr>
          <p:spPr>
            <a:xfrm>
              <a:off x="193300"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3290" name="Google Shape;3290;p291"/>
            <p:cNvSpPr txBox="1"/>
            <p:nvPr/>
          </p:nvSpPr>
          <p:spPr>
            <a:xfrm>
              <a:off x="1897823"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3291" name="Google Shape;3291;p291"/>
            <p:cNvSpPr txBox="1"/>
            <p:nvPr/>
          </p:nvSpPr>
          <p:spPr>
            <a:xfrm>
              <a:off x="3549999"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3292" name="Google Shape;3292;p291"/>
            <p:cNvSpPr txBox="1"/>
            <p:nvPr/>
          </p:nvSpPr>
          <p:spPr>
            <a:xfrm>
              <a:off x="5223024" y="1138125"/>
              <a:ext cx="16668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3293" name="Google Shape;3293;p291"/>
            <p:cNvSpPr txBox="1"/>
            <p:nvPr/>
          </p:nvSpPr>
          <p:spPr>
            <a:xfrm>
              <a:off x="7076950" y="1138125"/>
              <a:ext cx="18261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3294" name="Google Shape;3294;p291"/>
            <p:cNvSpPr txBox="1"/>
            <p:nvPr/>
          </p:nvSpPr>
          <p:spPr>
            <a:xfrm>
              <a:off x="260650"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3295" name="Google Shape;3295;p291"/>
            <p:cNvSpPr txBox="1"/>
            <p:nvPr/>
          </p:nvSpPr>
          <p:spPr>
            <a:xfrm>
              <a:off x="1965173"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3296" name="Google Shape;3296;p291"/>
            <p:cNvSpPr txBox="1"/>
            <p:nvPr/>
          </p:nvSpPr>
          <p:spPr>
            <a:xfrm>
              <a:off x="3617349"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3297" name="Google Shape;3297;p291"/>
            <p:cNvSpPr txBox="1"/>
            <p:nvPr/>
          </p:nvSpPr>
          <p:spPr>
            <a:xfrm>
              <a:off x="5380824"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3298" name="Google Shape;3298;p291"/>
            <p:cNvSpPr txBox="1"/>
            <p:nvPr/>
          </p:nvSpPr>
          <p:spPr>
            <a:xfrm>
              <a:off x="7148725" y="1704872"/>
              <a:ext cx="16827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99"/>
        <p:cNvGrpSpPr/>
        <p:nvPr/>
      </p:nvGrpSpPr>
      <p:grpSpPr>
        <a:xfrm>
          <a:off x="0" y="0"/>
          <a:ext cx="0" cy="0"/>
          <a:chOff x="0" y="0"/>
          <a:chExt cx="0" cy="0"/>
        </a:xfrm>
      </p:grpSpPr>
      <p:sp>
        <p:nvSpPr>
          <p:cNvPr id="3300" name="Google Shape;3300;p292"/>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01" name="Google Shape;3301;p292"/>
          <p:cNvSpPr txBox="1">
            <a:spLocks noGrp="1"/>
          </p:cNvSpPr>
          <p:nvPr>
            <p:ph type="body" idx="1"/>
          </p:nvPr>
        </p:nvSpPr>
        <p:spPr>
          <a:xfrm>
            <a:off x="628650" y="1369222"/>
            <a:ext cx="78867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02"/>
        <p:cNvGrpSpPr/>
        <p:nvPr/>
      </p:nvGrpSpPr>
      <p:grpSpPr>
        <a:xfrm>
          <a:off x="0" y="0"/>
          <a:ext cx="0" cy="0"/>
          <a:chOff x="0" y="0"/>
          <a:chExt cx="0" cy="0"/>
        </a:xfrm>
      </p:grpSpPr>
      <p:sp>
        <p:nvSpPr>
          <p:cNvPr id="3303" name="Google Shape;3303;p293"/>
          <p:cNvSpPr txBox="1">
            <a:spLocks noGrp="1"/>
          </p:cNvSpPr>
          <p:nvPr>
            <p:ph type="title"/>
          </p:nvPr>
        </p:nvSpPr>
        <p:spPr>
          <a:xfrm>
            <a:off x="629841"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04" name="Google Shape;3304;p293"/>
          <p:cNvSpPr txBox="1">
            <a:spLocks noGrp="1"/>
          </p:cNvSpPr>
          <p:nvPr>
            <p:ph type="body" idx="1"/>
          </p:nvPr>
        </p:nvSpPr>
        <p:spPr>
          <a:xfrm>
            <a:off x="629842" y="1260876"/>
            <a:ext cx="38682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3305" name="Google Shape;3305;p293"/>
          <p:cNvSpPr txBox="1">
            <a:spLocks noGrp="1"/>
          </p:cNvSpPr>
          <p:nvPr>
            <p:ph type="body" idx="2"/>
          </p:nvPr>
        </p:nvSpPr>
        <p:spPr>
          <a:xfrm>
            <a:off x="629842" y="1878811"/>
            <a:ext cx="3868200" cy="2763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306" name="Google Shape;3306;p293"/>
          <p:cNvSpPr txBox="1">
            <a:spLocks noGrp="1"/>
          </p:cNvSpPr>
          <p:nvPr>
            <p:ph type="body" idx="3"/>
          </p:nvPr>
        </p:nvSpPr>
        <p:spPr>
          <a:xfrm>
            <a:off x="4629150" y="1260876"/>
            <a:ext cx="3887400" cy="618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3307" name="Google Shape;3307;p293"/>
          <p:cNvSpPr txBox="1">
            <a:spLocks noGrp="1"/>
          </p:cNvSpPr>
          <p:nvPr>
            <p:ph type="body" idx="4"/>
          </p:nvPr>
        </p:nvSpPr>
        <p:spPr>
          <a:xfrm>
            <a:off x="4629150" y="1878811"/>
            <a:ext cx="3887400" cy="2763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179" name="Google Shape;179;p31"/>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80" name="Google Shape;180;p31"/>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1" name="Google Shape;181;p31"/>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82" name="Google Shape;182;p31"/>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3308"/>
        <p:cNvGrpSpPr/>
        <p:nvPr/>
      </p:nvGrpSpPr>
      <p:grpSpPr>
        <a:xfrm>
          <a:off x="0" y="0"/>
          <a:ext cx="0" cy="0"/>
          <a:chOff x="0" y="0"/>
          <a:chExt cx="0" cy="0"/>
        </a:xfrm>
      </p:grpSpPr>
      <p:sp>
        <p:nvSpPr>
          <p:cNvPr id="3309" name="Google Shape;3309;p294"/>
          <p:cNvSpPr/>
          <p:nvPr/>
        </p:nvSpPr>
        <p:spPr>
          <a:xfrm>
            <a:off x="4576286" y="2629803"/>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10" name="Google Shape;3310;p294"/>
          <p:cNvSpPr/>
          <p:nvPr/>
        </p:nvSpPr>
        <p:spPr>
          <a:xfrm>
            <a:off x="4576286" y="1838682"/>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11" name="Google Shape;3311;p294"/>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312" name="Google Shape;3312;p294"/>
          <p:cNvSpPr txBox="1">
            <a:spLocks noGrp="1"/>
          </p:cNvSpPr>
          <p:nvPr>
            <p:ph type="subTitle" idx="1"/>
          </p:nvPr>
        </p:nvSpPr>
        <p:spPr>
          <a:xfrm>
            <a:off x="5227320" y="176256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13" name="Google Shape;3313;p294"/>
          <p:cNvSpPr txBox="1">
            <a:spLocks noGrp="1"/>
          </p:cNvSpPr>
          <p:nvPr>
            <p:ph type="subTitle" idx="2"/>
          </p:nvPr>
        </p:nvSpPr>
        <p:spPr>
          <a:xfrm>
            <a:off x="5227320" y="207346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14" name="Google Shape;3314;p294"/>
          <p:cNvSpPr txBox="1">
            <a:spLocks noGrp="1"/>
          </p:cNvSpPr>
          <p:nvPr>
            <p:ph type="subTitle" idx="3"/>
          </p:nvPr>
        </p:nvSpPr>
        <p:spPr>
          <a:xfrm>
            <a:off x="5227320" y="256723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15" name="Google Shape;3315;p294"/>
          <p:cNvSpPr txBox="1">
            <a:spLocks noGrp="1"/>
          </p:cNvSpPr>
          <p:nvPr>
            <p:ph type="subTitle" idx="4"/>
          </p:nvPr>
        </p:nvSpPr>
        <p:spPr>
          <a:xfrm>
            <a:off x="5227320" y="2878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16" name="Google Shape;3316;p294"/>
          <p:cNvSpPr>
            <a:spLocks noGrp="1"/>
          </p:cNvSpPr>
          <p:nvPr>
            <p:ph type="pic" idx="5"/>
          </p:nvPr>
        </p:nvSpPr>
        <p:spPr>
          <a:xfrm>
            <a:off x="4690616" y="1953012"/>
            <a:ext cx="319800" cy="320100"/>
          </a:xfrm>
          <a:prstGeom prst="rect">
            <a:avLst/>
          </a:prstGeom>
          <a:noFill/>
          <a:ln>
            <a:noFill/>
          </a:ln>
        </p:spPr>
      </p:sp>
      <p:sp>
        <p:nvSpPr>
          <p:cNvPr id="3317" name="Google Shape;3317;p294"/>
          <p:cNvSpPr>
            <a:spLocks noGrp="1"/>
          </p:cNvSpPr>
          <p:nvPr>
            <p:ph type="pic" idx="6"/>
          </p:nvPr>
        </p:nvSpPr>
        <p:spPr>
          <a:xfrm>
            <a:off x="4690616" y="2744134"/>
            <a:ext cx="319800" cy="320100"/>
          </a:xfrm>
          <a:prstGeom prst="rect">
            <a:avLst/>
          </a:prstGeom>
          <a:noFill/>
          <a:ln>
            <a:noFill/>
          </a:ln>
        </p:spPr>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3318"/>
        <p:cNvGrpSpPr/>
        <p:nvPr/>
      </p:nvGrpSpPr>
      <p:grpSpPr>
        <a:xfrm>
          <a:off x="0" y="0"/>
          <a:ext cx="0" cy="0"/>
          <a:chOff x="0" y="0"/>
          <a:chExt cx="0" cy="0"/>
        </a:xfrm>
      </p:grpSpPr>
      <p:sp>
        <p:nvSpPr>
          <p:cNvPr id="3319" name="Google Shape;3319;p295"/>
          <p:cNvSpPr/>
          <p:nvPr/>
        </p:nvSpPr>
        <p:spPr>
          <a:xfrm>
            <a:off x="4580573" y="107031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20" name="Google Shape;3320;p295"/>
          <p:cNvSpPr/>
          <p:nvPr/>
        </p:nvSpPr>
        <p:spPr>
          <a:xfrm>
            <a:off x="4580573" y="179823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21" name="Google Shape;3321;p295"/>
          <p:cNvSpPr/>
          <p:nvPr/>
        </p:nvSpPr>
        <p:spPr>
          <a:xfrm>
            <a:off x="4580573" y="252615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22" name="Google Shape;3322;p295"/>
          <p:cNvSpPr/>
          <p:nvPr/>
        </p:nvSpPr>
        <p:spPr>
          <a:xfrm>
            <a:off x="4580573" y="325408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23" name="Google Shape;3323;p295"/>
          <p:cNvSpPr txBox="1">
            <a:spLocks noGrp="1"/>
          </p:cNvSpPr>
          <p:nvPr>
            <p:ph type="subTitle" idx="1"/>
          </p:nvPr>
        </p:nvSpPr>
        <p:spPr>
          <a:xfrm>
            <a:off x="5227320" y="995976"/>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24" name="Google Shape;3324;p295"/>
          <p:cNvSpPr txBox="1">
            <a:spLocks noGrp="1"/>
          </p:cNvSpPr>
          <p:nvPr>
            <p:ph type="subTitle" idx="2"/>
          </p:nvPr>
        </p:nvSpPr>
        <p:spPr>
          <a:xfrm>
            <a:off x="5227320" y="1306873"/>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25" name="Google Shape;3325;p295"/>
          <p:cNvSpPr txBox="1">
            <a:spLocks noGrp="1"/>
          </p:cNvSpPr>
          <p:nvPr>
            <p:ph type="subTitle" idx="3"/>
          </p:nvPr>
        </p:nvSpPr>
        <p:spPr>
          <a:xfrm>
            <a:off x="5227320" y="1724450"/>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26" name="Google Shape;3326;p295"/>
          <p:cNvSpPr txBox="1">
            <a:spLocks noGrp="1"/>
          </p:cNvSpPr>
          <p:nvPr>
            <p:ph type="subTitle" idx="4"/>
          </p:nvPr>
        </p:nvSpPr>
        <p:spPr>
          <a:xfrm>
            <a:off x="5227320" y="2035347"/>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27" name="Google Shape;3327;p295"/>
          <p:cNvSpPr txBox="1">
            <a:spLocks noGrp="1"/>
          </p:cNvSpPr>
          <p:nvPr>
            <p:ph type="subTitle" idx="5"/>
          </p:nvPr>
        </p:nvSpPr>
        <p:spPr>
          <a:xfrm>
            <a:off x="5227320" y="245292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28" name="Google Shape;3328;p295"/>
          <p:cNvSpPr txBox="1">
            <a:spLocks noGrp="1"/>
          </p:cNvSpPr>
          <p:nvPr>
            <p:ph type="subTitle" idx="6"/>
          </p:nvPr>
        </p:nvSpPr>
        <p:spPr>
          <a:xfrm>
            <a:off x="5227320" y="276382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29" name="Google Shape;3329;p295"/>
          <p:cNvSpPr txBox="1">
            <a:spLocks noGrp="1"/>
          </p:cNvSpPr>
          <p:nvPr>
            <p:ph type="subTitle" idx="7"/>
          </p:nvPr>
        </p:nvSpPr>
        <p:spPr>
          <a:xfrm>
            <a:off x="5227320" y="318139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30" name="Google Shape;3330;p295"/>
          <p:cNvSpPr txBox="1">
            <a:spLocks noGrp="1"/>
          </p:cNvSpPr>
          <p:nvPr>
            <p:ph type="subTitle" idx="8"/>
          </p:nvPr>
        </p:nvSpPr>
        <p:spPr>
          <a:xfrm>
            <a:off x="5227320" y="349229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31" name="Google Shape;3331;p295"/>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332" name="Google Shape;3332;p295"/>
          <p:cNvSpPr>
            <a:spLocks noGrp="1"/>
          </p:cNvSpPr>
          <p:nvPr>
            <p:ph type="pic" idx="9"/>
          </p:nvPr>
        </p:nvSpPr>
        <p:spPr>
          <a:xfrm>
            <a:off x="4694903" y="1182991"/>
            <a:ext cx="319800" cy="320100"/>
          </a:xfrm>
          <a:prstGeom prst="rect">
            <a:avLst/>
          </a:prstGeom>
          <a:noFill/>
          <a:ln>
            <a:noFill/>
          </a:ln>
        </p:spPr>
      </p:sp>
      <p:sp>
        <p:nvSpPr>
          <p:cNvPr id="3333" name="Google Shape;3333;p295"/>
          <p:cNvSpPr>
            <a:spLocks noGrp="1"/>
          </p:cNvSpPr>
          <p:nvPr>
            <p:ph type="pic" idx="13"/>
          </p:nvPr>
        </p:nvSpPr>
        <p:spPr>
          <a:xfrm>
            <a:off x="4694903" y="1910914"/>
            <a:ext cx="319800" cy="320100"/>
          </a:xfrm>
          <a:prstGeom prst="rect">
            <a:avLst/>
          </a:prstGeom>
          <a:noFill/>
          <a:ln>
            <a:noFill/>
          </a:ln>
        </p:spPr>
      </p:sp>
      <p:sp>
        <p:nvSpPr>
          <p:cNvPr id="3334" name="Google Shape;3334;p295"/>
          <p:cNvSpPr>
            <a:spLocks noGrp="1"/>
          </p:cNvSpPr>
          <p:nvPr>
            <p:ph type="pic" idx="14"/>
          </p:nvPr>
        </p:nvSpPr>
        <p:spPr>
          <a:xfrm>
            <a:off x="4694903" y="2638837"/>
            <a:ext cx="319800" cy="320100"/>
          </a:xfrm>
          <a:prstGeom prst="rect">
            <a:avLst/>
          </a:prstGeom>
          <a:noFill/>
          <a:ln>
            <a:noFill/>
          </a:ln>
        </p:spPr>
      </p:sp>
      <p:sp>
        <p:nvSpPr>
          <p:cNvPr id="3335" name="Google Shape;3335;p295"/>
          <p:cNvSpPr>
            <a:spLocks noGrp="1"/>
          </p:cNvSpPr>
          <p:nvPr>
            <p:ph type="pic" idx="15"/>
          </p:nvPr>
        </p:nvSpPr>
        <p:spPr>
          <a:xfrm>
            <a:off x="4694903" y="3366761"/>
            <a:ext cx="319800" cy="320100"/>
          </a:xfrm>
          <a:prstGeom prst="rect">
            <a:avLst/>
          </a:prstGeom>
          <a:noFill/>
          <a:ln>
            <a:noFill/>
          </a:ln>
        </p:spPr>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3336"/>
        <p:cNvGrpSpPr/>
        <p:nvPr/>
      </p:nvGrpSpPr>
      <p:grpSpPr>
        <a:xfrm>
          <a:off x="0" y="0"/>
          <a:ext cx="0" cy="0"/>
          <a:chOff x="0" y="0"/>
          <a:chExt cx="0" cy="0"/>
        </a:xfrm>
      </p:grpSpPr>
      <p:sp>
        <p:nvSpPr>
          <p:cNvPr id="3337" name="Google Shape;3337;p296"/>
          <p:cNvSpPr/>
          <p:nvPr/>
        </p:nvSpPr>
        <p:spPr>
          <a:xfrm>
            <a:off x="512194" y="1032366"/>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38" name="Google Shape;3338;p296"/>
          <p:cNvSpPr/>
          <p:nvPr/>
        </p:nvSpPr>
        <p:spPr>
          <a:xfrm>
            <a:off x="4576286" y="22453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39" name="Google Shape;3339;p296"/>
          <p:cNvSpPr/>
          <p:nvPr/>
        </p:nvSpPr>
        <p:spPr>
          <a:xfrm>
            <a:off x="4576286" y="144980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40" name="Google Shape;3340;p296"/>
          <p:cNvSpPr txBox="1">
            <a:spLocks noGrp="1"/>
          </p:cNvSpPr>
          <p:nvPr>
            <p:ph type="subTitle" idx="1"/>
          </p:nvPr>
        </p:nvSpPr>
        <p:spPr>
          <a:xfrm>
            <a:off x="5227320" y="139213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41" name="Google Shape;3341;p296"/>
          <p:cNvSpPr txBox="1">
            <a:spLocks noGrp="1"/>
          </p:cNvSpPr>
          <p:nvPr>
            <p:ph type="subTitle" idx="2"/>
          </p:nvPr>
        </p:nvSpPr>
        <p:spPr>
          <a:xfrm>
            <a:off x="5227320" y="170303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42" name="Google Shape;3342;p296"/>
          <p:cNvSpPr txBox="1">
            <a:spLocks noGrp="1"/>
          </p:cNvSpPr>
          <p:nvPr>
            <p:ph type="subTitle" idx="3"/>
          </p:nvPr>
        </p:nvSpPr>
        <p:spPr>
          <a:xfrm>
            <a:off x="5227320" y="219680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43" name="Google Shape;3343;p296"/>
          <p:cNvSpPr txBox="1">
            <a:spLocks noGrp="1"/>
          </p:cNvSpPr>
          <p:nvPr>
            <p:ph type="subTitle" idx="4"/>
          </p:nvPr>
        </p:nvSpPr>
        <p:spPr>
          <a:xfrm>
            <a:off x="5227320" y="250770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44" name="Google Shape;3344;p296"/>
          <p:cNvSpPr/>
          <p:nvPr/>
        </p:nvSpPr>
        <p:spPr>
          <a:xfrm>
            <a:off x="4576286" y="304099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45" name="Google Shape;3345;p296"/>
          <p:cNvSpPr txBox="1">
            <a:spLocks noGrp="1"/>
          </p:cNvSpPr>
          <p:nvPr>
            <p:ph type="subTitle" idx="5"/>
          </p:nvPr>
        </p:nvSpPr>
        <p:spPr>
          <a:xfrm>
            <a:off x="5227320" y="2978239"/>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46" name="Google Shape;3346;p296"/>
          <p:cNvSpPr txBox="1">
            <a:spLocks noGrp="1"/>
          </p:cNvSpPr>
          <p:nvPr>
            <p:ph type="subTitle" idx="6"/>
          </p:nvPr>
        </p:nvSpPr>
        <p:spPr>
          <a:xfrm>
            <a:off x="5227320" y="3289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47" name="Google Shape;3347;p296"/>
          <p:cNvSpPr txBox="1">
            <a:spLocks noGrp="1"/>
          </p:cNvSpPr>
          <p:nvPr>
            <p:ph type="title"/>
          </p:nvPr>
        </p:nvSpPr>
        <p:spPr>
          <a:xfrm>
            <a:off x="456296" y="216203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348" name="Google Shape;3348;p296"/>
          <p:cNvSpPr>
            <a:spLocks noGrp="1"/>
          </p:cNvSpPr>
          <p:nvPr>
            <p:ph type="pic" idx="7"/>
          </p:nvPr>
        </p:nvSpPr>
        <p:spPr>
          <a:xfrm>
            <a:off x="809374" y="1373943"/>
            <a:ext cx="776700" cy="777300"/>
          </a:xfrm>
          <a:prstGeom prst="rect">
            <a:avLst/>
          </a:prstGeom>
          <a:noFill/>
          <a:ln>
            <a:noFill/>
          </a:ln>
        </p:spPr>
      </p:sp>
      <p:sp>
        <p:nvSpPr>
          <p:cNvPr id="3349" name="Google Shape;3349;p296"/>
          <p:cNvSpPr>
            <a:spLocks noGrp="1"/>
          </p:cNvSpPr>
          <p:nvPr>
            <p:ph type="pic" idx="8"/>
          </p:nvPr>
        </p:nvSpPr>
        <p:spPr>
          <a:xfrm>
            <a:off x="4690616" y="1562482"/>
            <a:ext cx="319800" cy="320100"/>
          </a:xfrm>
          <a:prstGeom prst="rect">
            <a:avLst/>
          </a:prstGeom>
          <a:noFill/>
          <a:ln>
            <a:noFill/>
          </a:ln>
        </p:spPr>
      </p:sp>
      <p:sp>
        <p:nvSpPr>
          <p:cNvPr id="3350" name="Google Shape;3350;p296"/>
          <p:cNvSpPr>
            <a:spLocks noGrp="1"/>
          </p:cNvSpPr>
          <p:nvPr>
            <p:ph type="pic" idx="9"/>
          </p:nvPr>
        </p:nvSpPr>
        <p:spPr>
          <a:xfrm>
            <a:off x="4684672" y="2358079"/>
            <a:ext cx="319800" cy="320100"/>
          </a:xfrm>
          <a:prstGeom prst="rect">
            <a:avLst/>
          </a:prstGeom>
          <a:noFill/>
          <a:ln>
            <a:noFill/>
          </a:ln>
        </p:spPr>
      </p:sp>
      <p:sp>
        <p:nvSpPr>
          <p:cNvPr id="3351" name="Google Shape;3351;p296"/>
          <p:cNvSpPr>
            <a:spLocks noGrp="1"/>
          </p:cNvSpPr>
          <p:nvPr>
            <p:ph type="pic" idx="13"/>
          </p:nvPr>
        </p:nvSpPr>
        <p:spPr>
          <a:xfrm>
            <a:off x="4696093" y="3153677"/>
            <a:ext cx="319800" cy="320100"/>
          </a:xfrm>
          <a:prstGeom prst="rect">
            <a:avLst/>
          </a:prstGeom>
          <a:noFill/>
          <a:ln>
            <a:noFill/>
          </a:ln>
        </p:spPr>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3352"/>
        <p:cNvGrpSpPr/>
        <p:nvPr/>
      </p:nvGrpSpPr>
      <p:grpSpPr>
        <a:xfrm>
          <a:off x="0" y="0"/>
          <a:ext cx="0" cy="0"/>
          <a:chOff x="0" y="0"/>
          <a:chExt cx="0" cy="0"/>
        </a:xfrm>
      </p:grpSpPr>
      <p:sp>
        <p:nvSpPr>
          <p:cNvPr id="3353" name="Google Shape;3353;p297"/>
          <p:cNvSpPr/>
          <p:nvPr/>
        </p:nvSpPr>
        <p:spPr>
          <a:xfrm>
            <a:off x="512194" y="1032366"/>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54" name="Google Shape;3354;p297"/>
          <p:cNvSpPr/>
          <p:nvPr/>
        </p:nvSpPr>
        <p:spPr>
          <a:xfrm>
            <a:off x="4580573" y="107031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55" name="Google Shape;3355;p297"/>
          <p:cNvSpPr/>
          <p:nvPr/>
        </p:nvSpPr>
        <p:spPr>
          <a:xfrm>
            <a:off x="4580573" y="179823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56" name="Google Shape;3356;p297"/>
          <p:cNvSpPr/>
          <p:nvPr/>
        </p:nvSpPr>
        <p:spPr>
          <a:xfrm>
            <a:off x="4580573" y="252615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57" name="Google Shape;3357;p297"/>
          <p:cNvSpPr/>
          <p:nvPr/>
        </p:nvSpPr>
        <p:spPr>
          <a:xfrm>
            <a:off x="4580573" y="325408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58" name="Google Shape;3358;p297"/>
          <p:cNvSpPr txBox="1">
            <a:spLocks noGrp="1"/>
          </p:cNvSpPr>
          <p:nvPr>
            <p:ph type="subTitle" idx="1"/>
          </p:nvPr>
        </p:nvSpPr>
        <p:spPr>
          <a:xfrm>
            <a:off x="5227320" y="995976"/>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59" name="Google Shape;3359;p297"/>
          <p:cNvSpPr txBox="1">
            <a:spLocks noGrp="1"/>
          </p:cNvSpPr>
          <p:nvPr>
            <p:ph type="subTitle" idx="2"/>
          </p:nvPr>
        </p:nvSpPr>
        <p:spPr>
          <a:xfrm>
            <a:off x="5227320" y="1306873"/>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60" name="Google Shape;3360;p297"/>
          <p:cNvSpPr txBox="1">
            <a:spLocks noGrp="1"/>
          </p:cNvSpPr>
          <p:nvPr>
            <p:ph type="subTitle" idx="3"/>
          </p:nvPr>
        </p:nvSpPr>
        <p:spPr>
          <a:xfrm>
            <a:off x="5227320" y="1724450"/>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61" name="Google Shape;3361;p297"/>
          <p:cNvSpPr txBox="1">
            <a:spLocks noGrp="1"/>
          </p:cNvSpPr>
          <p:nvPr>
            <p:ph type="subTitle" idx="4"/>
          </p:nvPr>
        </p:nvSpPr>
        <p:spPr>
          <a:xfrm>
            <a:off x="5227320" y="2035347"/>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62" name="Google Shape;3362;p297"/>
          <p:cNvSpPr txBox="1">
            <a:spLocks noGrp="1"/>
          </p:cNvSpPr>
          <p:nvPr>
            <p:ph type="subTitle" idx="5"/>
          </p:nvPr>
        </p:nvSpPr>
        <p:spPr>
          <a:xfrm>
            <a:off x="5227320" y="245292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63" name="Google Shape;3363;p297"/>
          <p:cNvSpPr txBox="1">
            <a:spLocks noGrp="1"/>
          </p:cNvSpPr>
          <p:nvPr>
            <p:ph type="subTitle" idx="6"/>
          </p:nvPr>
        </p:nvSpPr>
        <p:spPr>
          <a:xfrm>
            <a:off x="5227320" y="276382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64" name="Google Shape;3364;p297"/>
          <p:cNvSpPr txBox="1">
            <a:spLocks noGrp="1"/>
          </p:cNvSpPr>
          <p:nvPr>
            <p:ph type="subTitle" idx="7"/>
          </p:nvPr>
        </p:nvSpPr>
        <p:spPr>
          <a:xfrm>
            <a:off x="5227320" y="318139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65" name="Google Shape;3365;p297"/>
          <p:cNvSpPr txBox="1">
            <a:spLocks noGrp="1"/>
          </p:cNvSpPr>
          <p:nvPr>
            <p:ph type="subTitle" idx="8"/>
          </p:nvPr>
        </p:nvSpPr>
        <p:spPr>
          <a:xfrm>
            <a:off x="5227320" y="349229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66" name="Google Shape;3366;p297"/>
          <p:cNvSpPr txBox="1">
            <a:spLocks noGrp="1"/>
          </p:cNvSpPr>
          <p:nvPr>
            <p:ph type="title"/>
          </p:nvPr>
        </p:nvSpPr>
        <p:spPr>
          <a:xfrm>
            <a:off x="456296" y="216203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367" name="Google Shape;3367;p297"/>
          <p:cNvSpPr>
            <a:spLocks noGrp="1"/>
          </p:cNvSpPr>
          <p:nvPr>
            <p:ph type="pic" idx="9"/>
          </p:nvPr>
        </p:nvSpPr>
        <p:spPr>
          <a:xfrm>
            <a:off x="809374" y="1373943"/>
            <a:ext cx="776700" cy="777300"/>
          </a:xfrm>
          <a:prstGeom prst="rect">
            <a:avLst/>
          </a:prstGeom>
          <a:noFill/>
          <a:ln>
            <a:noFill/>
          </a:ln>
        </p:spPr>
      </p:sp>
      <p:sp>
        <p:nvSpPr>
          <p:cNvPr id="3368" name="Google Shape;3368;p297"/>
          <p:cNvSpPr>
            <a:spLocks noGrp="1"/>
          </p:cNvSpPr>
          <p:nvPr>
            <p:ph type="pic" idx="13"/>
          </p:nvPr>
        </p:nvSpPr>
        <p:spPr>
          <a:xfrm>
            <a:off x="4694903" y="1182991"/>
            <a:ext cx="319800" cy="320100"/>
          </a:xfrm>
          <a:prstGeom prst="rect">
            <a:avLst/>
          </a:prstGeom>
          <a:noFill/>
          <a:ln>
            <a:noFill/>
          </a:ln>
        </p:spPr>
      </p:sp>
      <p:sp>
        <p:nvSpPr>
          <p:cNvPr id="3369" name="Google Shape;3369;p297"/>
          <p:cNvSpPr>
            <a:spLocks noGrp="1"/>
          </p:cNvSpPr>
          <p:nvPr>
            <p:ph type="pic" idx="14"/>
          </p:nvPr>
        </p:nvSpPr>
        <p:spPr>
          <a:xfrm>
            <a:off x="4694903" y="1910914"/>
            <a:ext cx="319800" cy="320100"/>
          </a:xfrm>
          <a:prstGeom prst="rect">
            <a:avLst/>
          </a:prstGeom>
          <a:noFill/>
          <a:ln>
            <a:noFill/>
          </a:ln>
        </p:spPr>
      </p:sp>
      <p:sp>
        <p:nvSpPr>
          <p:cNvPr id="3370" name="Google Shape;3370;p297"/>
          <p:cNvSpPr>
            <a:spLocks noGrp="1"/>
          </p:cNvSpPr>
          <p:nvPr>
            <p:ph type="pic" idx="15"/>
          </p:nvPr>
        </p:nvSpPr>
        <p:spPr>
          <a:xfrm>
            <a:off x="4694903" y="2638837"/>
            <a:ext cx="319800" cy="320100"/>
          </a:xfrm>
          <a:prstGeom prst="rect">
            <a:avLst/>
          </a:prstGeom>
          <a:noFill/>
          <a:ln>
            <a:noFill/>
          </a:ln>
        </p:spPr>
      </p:sp>
      <p:sp>
        <p:nvSpPr>
          <p:cNvPr id="3371" name="Google Shape;3371;p297"/>
          <p:cNvSpPr>
            <a:spLocks noGrp="1"/>
          </p:cNvSpPr>
          <p:nvPr>
            <p:ph type="pic" idx="16"/>
          </p:nvPr>
        </p:nvSpPr>
        <p:spPr>
          <a:xfrm>
            <a:off x="4694903" y="3366761"/>
            <a:ext cx="319800" cy="320100"/>
          </a:xfrm>
          <a:prstGeom prst="rect">
            <a:avLst/>
          </a:prstGeom>
          <a:noFill/>
          <a:ln>
            <a:noFill/>
          </a:ln>
        </p:spPr>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3372"/>
        <p:cNvGrpSpPr/>
        <p:nvPr/>
      </p:nvGrpSpPr>
      <p:grpSpPr>
        <a:xfrm>
          <a:off x="0" y="0"/>
          <a:ext cx="0" cy="0"/>
          <a:chOff x="0" y="0"/>
          <a:chExt cx="0" cy="0"/>
        </a:xfrm>
      </p:grpSpPr>
      <p:sp>
        <p:nvSpPr>
          <p:cNvPr id="3373" name="Google Shape;3373;p298"/>
          <p:cNvSpPr/>
          <p:nvPr/>
        </p:nvSpPr>
        <p:spPr>
          <a:xfrm>
            <a:off x="448413"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74" name="Google Shape;3374;p298"/>
          <p:cNvSpPr/>
          <p:nvPr/>
        </p:nvSpPr>
        <p:spPr>
          <a:xfrm>
            <a:off x="3374892"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75" name="Google Shape;3375;p298"/>
          <p:cNvSpPr/>
          <p:nvPr/>
        </p:nvSpPr>
        <p:spPr>
          <a:xfrm>
            <a:off x="6282546"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76" name="Google Shape;3376;p298"/>
          <p:cNvSpPr txBox="1">
            <a:spLocks noGrp="1"/>
          </p:cNvSpPr>
          <p:nvPr>
            <p:ph type="title"/>
          </p:nvPr>
        </p:nvSpPr>
        <p:spPr>
          <a:xfrm>
            <a:off x="362225" y="0"/>
            <a:ext cx="7810500" cy="19746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377" name="Google Shape;3377;p298"/>
          <p:cNvSpPr txBox="1">
            <a:spLocks noGrp="1"/>
          </p:cNvSpPr>
          <p:nvPr>
            <p:ph type="subTitle" idx="1"/>
          </p:nvPr>
        </p:nvSpPr>
        <p:spPr>
          <a:xfrm>
            <a:off x="356616"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78" name="Google Shape;3378;p298"/>
          <p:cNvSpPr txBox="1">
            <a:spLocks noGrp="1"/>
          </p:cNvSpPr>
          <p:nvPr>
            <p:ph type="subTitle" idx="2"/>
          </p:nvPr>
        </p:nvSpPr>
        <p:spPr>
          <a:xfrm>
            <a:off x="356616"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79" name="Google Shape;3379;p298"/>
          <p:cNvSpPr txBox="1">
            <a:spLocks noGrp="1"/>
          </p:cNvSpPr>
          <p:nvPr>
            <p:ph type="subTitle" idx="3"/>
          </p:nvPr>
        </p:nvSpPr>
        <p:spPr>
          <a:xfrm>
            <a:off x="3255264"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80" name="Google Shape;3380;p298"/>
          <p:cNvSpPr txBox="1">
            <a:spLocks noGrp="1"/>
          </p:cNvSpPr>
          <p:nvPr>
            <p:ph type="subTitle" idx="4"/>
          </p:nvPr>
        </p:nvSpPr>
        <p:spPr>
          <a:xfrm>
            <a:off x="3255264"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81" name="Google Shape;3381;p298"/>
          <p:cNvSpPr txBox="1">
            <a:spLocks noGrp="1"/>
          </p:cNvSpPr>
          <p:nvPr>
            <p:ph type="subTitle" idx="5"/>
          </p:nvPr>
        </p:nvSpPr>
        <p:spPr>
          <a:xfrm>
            <a:off x="6153914"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82" name="Google Shape;3382;p298"/>
          <p:cNvSpPr txBox="1">
            <a:spLocks noGrp="1"/>
          </p:cNvSpPr>
          <p:nvPr>
            <p:ph type="subTitle" idx="6"/>
          </p:nvPr>
        </p:nvSpPr>
        <p:spPr>
          <a:xfrm>
            <a:off x="6153914"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83" name="Google Shape;3383;p298"/>
          <p:cNvSpPr>
            <a:spLocks noGrp="1"/>
          </p:cNvSpPr>
          <p:nvPr>
            <p:ph type="pic" idx="7"/>
          </p:nvPr>
        </p:nvSpPr>
        <p:spPr>
          <a:xfrm>
            <a:off x="561243" y="2088869"/>
            <a:ext cx="319800" cy="320100"/>
          </a:xfrm>
          <a:prstGeom prst="rect">
            <a:avLst/>
          </a:prstGeom>
          <a:noFill/>
          <a:ln>
            <a:noFill/>
          </a:ln>
        </p:spPr>
      </p:sp>
      <p:sp>
        <p:nvSpPr>
          <p:cNvPr id="3384" name="Google Shape;3384;p298"/>
          <p:cNvSpPr>
            <a:spLocks noGrp="1"/>
          </p:cNvSpPr>
          <p:nvPr>
            <p:ph type="pic" idx="8"/>
          </p:nvPr>
        </p:nvSpPr>
        <p:spPr>
          <a:xfrm>
            <a:off x="3487722" y="2092727"/>
            <a:ext cx="319800" cy="320100"/>
          </a:xfrm>
          <a:prstGeom prst="rect">
            <a:avLst/>
          </a:prstGeom>
          <a:noFill/>
          <a:ln>
            <a:noFill/>
          </a:ln>
        </p:spPr>
      </p:sp>
      <p:sp>
        <p:nvSpPr>
          <p:cNvPr id="3385" name="Google Shape;3385;p298"/>
          <p:cNvSpPr>
            <a:spLocks noGrp="1"/>
          </p:cNvSpPr>
          <p:nvPr>
            <p:ph type="pic" idx="9"/>
          </p:nvPr>
        </p:nvSpPr>
        <p:spPr>
          <a:xfrm>
            <a:off x="6395376" y="2088869"/>
            <a:ext cx="319800" cy="320100"/>
          </a:xfrm>
          <a:prstGeom prst="rect">
            <a:avLst/>
          </a:prstGeom>
          <a:noFill/>
          <a:ln>
            <a:noFill/>
          </a:ln>
        </p:spPr>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3386"/>
        <p:cNvGrpSpPr/>
        <p:nvPr/>
      </p:nvGrpSpPr>
      <p:grpSpPr>
        <a:xfrm>
          <a:off x="0" y="0"/>
          <a:ext cx="0" cy="0"/>
          <a:chOff x="0" y="0"/>
          <a:chExt cx="0" cy="0"/>
        </a:xfrm>
      </p:grpSpPr>
      <p:sp>
        <p:nvSpPr>
          <p:cNvPr id="3387" name="Google Shape;3387;p299"/>
          <p:cNvSpPr/>
          <p:nvPr/>
        </p:nvSpPr>
        <p:spPr>
          <a:xfrm>
            <a:off x="3373356" y="813243"/>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88" name="Google Shape;3388;p299"/>
          <p:cNvSpPr/>
          <p:nvPr/>
        </p:nvSpPr>
        <p:spPr>
          <a:xfrm>
            <a:off x="6282529" y="813243"/>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89" name="Google Shape;3389;p299"/>
          <p:cNvSpPr/>
          <p:nvPr/>
        </p:nvSpPr>
        <p:spPr>
          <a:xfrm>
            <a:off x="3373356" y="2848855"/>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90" name="Google Shape;3390;p299"/>
          <p:cNvSpPr/>
          <p:nvPr/>
        </p:nvSpPr>
        <p:spPr>
          <a:xfrm>
            <a:off x="6320504" y="2848855"/>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391" name="Google Shape;3391;p299"/>
          <p:cNvSpPr txBox="1">
            <a:spLocks noGrp="1"/>
          </p:cNvSpPr>
          <p:nvPr>
            <p:ph type="title"/>
          </p:nvPr>
        </p:nvSpPr>
        <p:spPr>
          <a:xfrm>
            <a:off x="376470" y="1700218"/>
            <a:ext cx="25521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3392" name="Google Shape;3392;p299"/>
          <p:cNvSpPr txBox="1">
            <a:spLocks noGrp="1"/>
          </p:cNvSpPr>
          <p:nvPr>
            <p:ph type="subTitle" idx="1"/>
          </p:nvPr>
        </p:nvSpPr>
        <p:spPr>
          <a:xfrm>
            <a:off x="3265921" y="1452833"/>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93" name="Google Shape;3393;p299"/>
          <p:cNvSpPr txBox="1">
            <a:spLocks noGrp="1"/>
          </p:cNvSpPr>
          <p:nvPr>
            <p:ph type="subTitle" idx="2"/>
          </p:nvPr>
        </p:nvSpPr>
        <p:spPr>
          <a:xfrm>
            <a:off x="3265921" y="1763730"/>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94" name="Google Shape;3394;p299"/>
          <p:cNvSpPr txBox="1">
            <a:spLocks noGrp="1"/>
          </p:cNvSpPr>
          <p:nvPr>
            <p:ph type="subTitle" idx="3"/>
          </p:nvPr>
        </p:nvSpPr>
        <p:spPr>
          <a:xfrm>
            <a:off x="3265921" y="3418799"/>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95" name="Google Shape;3395;p299"/>
          <p:cNvSpPr txBox="1">
            <a:spLocks noGrp="1"/>
          </p:cNvSpPr>
          <p:nvPr>
            <p:ph type="subTitle" idx="4"/>
          </p:nvPr>
        </p:nvSpPr>
        <p:spPr>
          <a:xfrm>
            <a:off x="3265921" y="3729696"/>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96" name="Google Shape;3396;p299"/>
          <p:cNvSpPr txBox="1">
            <a:spLocks noGrp="1"/>
          </p:cNvSpPr>
          <p:nvPr>
            <p:ph type="subTitle" idx="5"/>
          </p:nvPr>
        </p:nvSpPr>
        <p:spPr>
          <a:xfrm>
            <a:off x="6228577" y="1452833"/>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97" name="Google Shape;3397;p299"/>
          <p:cNvSpPr txBox="1">
            <a:spLocks noGrp="1"/>
          </p:cNvSpPr>
          <p:nvPr>
            <p:ph type="subTitle" idx="6"/>
          </p:nvPr>
        </p:nvSpPr>
        <p:spPr>
          <a:xfrm>
            <a:off x="6228577" y="1763730"/>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398" name="Google Shape;3398;p299"/>
          <p:cNvSpPr txBox="1">
            <a:spLocks noGrp="1"/>
          </p:cNvSpPr>
          <p:nvPr>
            <p:ph type="subTitle" idx="7"/>
          </p:nvPr>
        </p:nvSpPr>
        <p:spPr>
          <a:xfrm>
            <a:off x="6228577" y="3418799"/>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399" name="Google Shape;3399;p299"/>
          <p:cNvSpPr txBox="1">
            <a:spLocks noGrp="1"/>
          </p:cNvSpPr>
          <p:nvPr>
            <p:ph type="subTitle" idx="8"/>
          </p:nvPr>
        </p:nvSpPr>
        <p:spPr>
          <a:xfrm>
            <a:off x="6228577" y="3729696"/>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400" name="Google Shape;3400;p299"/>
          <p:cNvSpPr>
            <a:spLocks noGrp="1"/>
          </p:cNvSpPr>
          <p:nvPr>
            <p:ph type="pic" idx="9"/>
          </p:nvPr>
        </p:nvSpPr>
        <p:spPr>
          <a:xfrm>
            <a:off x="3486036" y="927573"/>
            <a:ext cx="319800" cy="320100"/>
          </a:xfrm>
          <a:prstGeom prst="rect">
            <a:avLst/>
          </a:prstGeom>
          <a:noFill/>
          <a:ln>
            <a:noFill/>
          </a:ln>
        </p:spPr>
      </p:sp>
      <p:sp>
        <p:nvSpPr>
          <p:cNvPr id="3401" name="Google Shape;3401;p299"/>
          <p:cNvSpPr>
            <a:spLocks noGrp="1"/>
          </p:cNvSpPr>
          <p:nvPr>
            <p:ph type="pic" idx="13"/>
          </p:nvPr>
        </p:nvSpPr>
        <p:spPr>
          <a:xfrm>
            <a:off x="6395209" y="927573"/>
            <a:ext cx="319800" cy="320100"/>
          </a:xfrm>
          <a:prstGeom prst="rect">
            <a:avLst/>
          </a:prstGeom>
          <a:noFill/>
          <a:ln>
            <a:noFill/>
          </a:ln>
        </p:spPr>
      </p:sp>
      <p:sp>
        <p:nvSpPr>
          <p:cNvPr id="3402" name="Google Shape;3402;p299"/>
          <p:cNvSpPr>
            <a:spLocks noGrp="1"/>
          </p:cNvSpPr>
          <p:nvPr>
            <p:ph type="pic" idx="14"/>
          </p:nvPr>
        </p:nvSpPr>
        <p:spPr>
          <a:xfrm>
            <a:off x="3486036" y="2963186"/>
            <a:ext cx="319800" cy="320100"/>
          </a:xfrm>
          <a:prstGeom prst="rect">
            <a:avLst/>
          </a:prstGeom>
          <a:noFill/>
          <a:ln>
            <a:noFill/>
          </a:ln>
        </p:spPr>
      </p:sp>
      <p:sp>
        <p:nvSpPr>
          <p:cNvPr id="3403" name="Google Shape;3403;p299"/>
          <p:cNvSpPr>
            <a:spLocks noGrp="1"/>
          </p:cNvSpPr>
          <p:nvPr>
            <p:ph type="pic" idx="15"/>
          </p:nvPr>
        </p:nvSpPr>
        <p:spPr>
          <a:xfrm>
            <a:off x="6433184" y="2963186"/>
            <a:ext cx="319800" cy="320100"/>
          </a:xfrm>
          <a:prstGeom prst="rect">
            <a:avLst/>
          </a:prstGeom>
          <a:noFill/>
          <a:ln>
            <a:noFill/>
          </a:ln>
        </p:spPr>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3404"/>
        <p:cNvGrpSpPr/>
        <p:nvPr/>
      </p:nvGrpSpPr>
      <p:grpSpPr>
        <a:xfrm>
          <a:off x="0" y="0"/>
          <a:ext cx="0" cy="0"/>
          <a:chOff x="0" y="0"/>
          <a:chExt cx="0" cy="0"/>
        </a:xfrm>
      </p:grpSpPr>
      <p:cxnSp>
        <p:nvCxnSpPr>
          <p:cNvPr id="3405" name="Google Shape;3405;p300"/>
          <p:cNvCxnSpPr>
            <a:endCxn id="3406" idx="4"/>
          </p:cNvCxnSpPr>
          <p:nvPr/>
        </p:nvCxnSpPr>
        <p:spPr>
          <a:xfrm>
            <a:off x="4697073" y="1735133"/>
            <a:ext cx="0" cy="1904700"/>
          </a:xfrm>
          <a:prstGeom prst="straightConnector1">
            <a:avLst/>
          </a:prstGeom>
          <a:noFill/>
          <a:ln w="19050" cap="flat" cmpd="sng">
            <a:solidFill>
              <a:schemeClr val="accent1"/>
            </a:solidFill>
            <a:prstDash val="solid"/>
            <a:round/>
            <a:headEnd type="none" w="sm" len="sm"/>
            <a:tailEnd type="none" w="sm" len="sm"/>
          </a:ln>
        </p:spPr>
      </p:cxnSp>
      <p:sp>
        <p:nvSpPr>
          <p:cNvPr id="3407" name="Google Shape;3407;p300"/>
          <p:cNvSpPr/>
          <p:nvPr/>
        </p:nvSpPr>
        <p:spPr>
          <a:xfrm>
            <a:off x="4481704" y="157734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3408" name="Google Shape;3408;p300"/>
          <p:cNvSpPr/>
          <p:nvPr/>
        </p:nvSpPr>
        <p:spPr>
          <a:xfrm>
            <a:off x="4482723" y="212243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3409" name="Google Shape;3409;p300"/>
          <p:cNvSpPr/>
          <p:nvPr/>
        </p:nvSpPr>
        <p:spPr>
          <a:xfrm>
            <a:off x="4482723" y="266678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3406" name="Google Shape;3406;p300"/>
          <p:cNvSpPr/>
          <p:nvPr/>
        </p:nvSpPr>
        <p:spPr>
          <a:xfrm>
            <a:off x="4482723" y="321113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3410" name="Google Shape;3410;p300"/>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411" name="Google Shape;3411;p300"/>
          <p:cNvSpPr txBox="1">
            <a:spLocks noGrp="1"/>
          </p:cNvSpPr>
          <p:nvPr>
            <p:ph type="subTitle" idx="1"/>
          </p:nvPr>
        </p:nvSpPr>
        <p:spPr>
          <a:xfrm>
            <a:off x="5102352" y="164592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12" name="Google Shape;3412;p300"/>
          <p:cNvSpPr txBox="1">
            <a:spLocks noGrp="1"/>
          </p:cNvSpPr>
          <p:nvPr>
            <p:ph type="subTitle" idx="2"/>
          </p:nvPr>
        </p:nvSpPr>
        <p:spPr>
          <a:xfrm>
            <a:off x="5102352" y="219456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13" name="Google Shape;3413;p300"/>
          <p:cNvSpPr txBox="1">
            <a:spLocks noGrp="1"/>
          </p:cNvSpPr>
          <p:nvPr>
            <p:ph type="subTitle" idx="3"/>
          </p:nvPr>
        </p:nvSpPr>
        <p:spPr>
          <a:xfrm>
            <a:off x="5102352" y="2734063"/>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14" name="Google Shape;3414;p300"/>
          <p:cNvSpPr txBox="1">
            <a:spLocks noGrp="1"/>
          </p:cNvSpPr>
          <p:nvPr>
            <p:ph type="subTitle" idx="4"/>
          </p:nvPr>
        </p:nvSpPr>
        <p:spPr>
          <a:xfrm>
            <a:off x="5102352" y="328270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3415"/>
        <p:cNvGrpSpPr/>
        <p:nvPr/>
      </p:nvGrpSpPr>
      <p:grpSpPr>
        <a:xfrm>
          <a:off x="0" y="0"/>
          <a:ext cx="0" cy="0"/>
          <a:chOff x="0" y="0"/>
          <a:chExt cx="0" cy="0"/>
        </a:xfrm>
      </p:grpSpPr>
      <p:cxnSp>
        <p:nvCxnSpPr>
          <p:cNvPr id="3416" name="Google Shape;3416;p301"/>
          <p:cNvCxnSpPr>
            <a:endCxn id="3417" idx="4"/>
          </p:cNvCxnSpPr>
          <p:nvPr/>
        </p:nvCxnSpPr>
        <p:spPr>
          <a:xfrm>
            <a:off x="4697073" y="1446743"/>
            <a:ext cx="0" cy="2448900"/>
          </a:xfrm>
          <a:prstGeom prst="straightConnector1">
            <a:avLst/>
          </a:prstGeom>
          <a:noFill/>
          <a:ln w="19050" cap="flat" cmpd="sng">
            <a:solidFill>
              <a:schemeClr val="accent1"/>
            </a:solidFill>
            <a:prstDash val="solid"/>
            <a:round/>
            <a:headEnd type="none" w="sm" len="sm"/>
            <a:tailEnd type="none" w="sm" len="sm"/>
          </a:ln>
        </p:spPr>
      </p:cxnSp>
      <p:sp>
        <p:nvSpPr>
          <p:cNvPr id="3418" name="Google Shape;3418;p301"/>
          <p:cNvSpPr/>
          <p:nvPr/>
        </p:nvSpPr>
        <p:spPr>
          <a:xfrm>
            <a:off x="4482723" y="1289538"/>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3419" name="Google Shape;3419;p301"/>
          <p:cNvSpPr/>
          <p:nvPr/>
        </p:nvSpPr>
        <p:spPr>
          <a:xfrm>
            <a:off x="4482723" y="1833889"/>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3420" name="Google Shape;3420;p301"/>
          <p:cNvSpPr/>
          <p:nvPr/>
        </p:nvSpPr>
        <p:spPr>
          <a:xfrm>
            <a:off x="4482723" y="23782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3421" name="Google Shape;3421;p301"/>
          <p:cNvSpPr/>
          <p:nvPr/>
        </p:nvSpPr>
        <p:spPr>
          <a:xfrm>
            <a:off x="4482723" y="2922592"/>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3417" name="Google Shape;3417;p301"/>
          <p:cNvSpPr/>
          <p:nvPr/>
        </p:nvSpPr>
        <p:spPr>
          <a:xfrm>
            <a:off x="4482723" y="346694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3422" name="Google Shape;3422;p301"/>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423" name="Google Shape;3423;p301"/>
          <p:cNvSpPr txBox="1">
            <a:spLocks noGrp="1"/>
          </p:cNvSpPr>
          <p:nvPr>
            <p:ph type="subTitle" idx="1"/>
          </p:nvPr>
        </p:nvSpPr>
        <p:spPr>
          <a:xfrm>
            <a:off x="5102352" y="134417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24" name="Google Shape;3424;p301"/>
          <p:cNvSpPr txBox="1">
            <a:spLocks noGrp="1"/>
          </p:cNvSpPr>
          <p:nvPr>
            <p:ph type="subTitle" idx="2"/>
          </p:nvPr>
        </p:nvSpPr>
        <p:spPr>
          <a:xfrm>
            <a:off x="5102352" y="1890530"/>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25" name="Google Shape;3425;p301"/>
          <p:cNvSpPr txBox="1">
            <a:spLocks noGrp="1"/>
          </p:cNvSpPr>
          <p:nvPr>
            <p:ph type="subTitle" idx="3"/>
          </p:nvPr>
        </p:nvSpPr>
        <p:spPr>
          <a:xfrm>
            <a:off x="5102352" y="243688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26" name="Google Shape;3426;p301"/>
          <p:cNvSpPr txBox="1">
            <a:spLocks noGrp="1"/>
          </p:cNvSpPr>
          <p:nvPr>
            <p:ph type="subTitle" idx="4"/>
          </p:nvPr>
        </p:nvSpPr>
        <p:spPr>
          <a:xfrm>
            <a:off x="5102352" y="298324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27" name="Google Shape;3427;p301"/>
          <p:cNvSpPr txBox="1">
            <a:spLocks noGrp="1"/>
          </p:cNvSpPr>
          <p:nvPr>
            <p:ph type="subTitle" idx="5"/>
          </p:nvPr>
        </p:nvSpPr>
        <p:spPr>
          <a:xfrm>
            <a:off x="5102352" y="352960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3428"/>
        <p:cNvGrpSpPr/>
        <p:nvPr/>
      </p:nvGrpSpPr>
      <p:grpSpPr>
        <a:xfrm>
          <a:off x="0" y="0"/>
          <a:ext cx="0" cy="0"/>
          <a:chOff x="0" y="0"/>
          <a:chExt cx="0" cy="0"/>
        </a:xfrm>
      </p:grpSpPr>
      <p:sp>
        <p:nvSpPr>
          <p:cNvPr id="3429" name="Google Shape;3429;p302"/>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3430" name="Google Shape;3430;p302"/>
          <p:cNvCxnSpPr/>
          <p:nvPr/>
        </p:nvCxnSpPr>
        <p:spPr>
          <a:xfrm>
            <a:off x="4716590" y="1103483"/>
            <a:ext cx="0" cy="2778900"/>
          </a:xfrm>
          <a:prstGeom prst="straightConnector1">
            <a:avLst/>
          </a:prstGeom>
          <a:noFill/>
          <a:ln w="19050" cap="flat" cmpd="sng">
            <a:solidFill>
              <a:schemeClr val="accent1"/>
            </a:solidFill>
            <a:prstDash val="solid"/>
            <a:round/>
            <a:headEnd type="none" w="sm" len="sm"/>
            <a:tailEnd type="none" w="sm" len="sm"/>
          </a:ln>
        </p:spPr>
      </p:cxnSp>
      <p:sp>
        <p:nvSpPr>
          <p:cNvPr id="3431" name="Google Shape;3431;p302"/>
          <p:cNvSpPr/>
          <p:nvPr/>
        </p:nvSpPr>
        <p:spPr>
          <a:xfrm>
            <a:off x="4502278" y="946407"/>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3432" name="Google Shape;3432;p302"/>
          <p:cNvSpPr/>
          <p:nvPr/>
        </p:nvSpPr>
        <p:spPr>
          <a:xfrm>
            <a:off x="4502278" y="1490758"/>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3433" name="Google Shape;3433;p302"/>
          <p:cNvSpPr/>
          <p:nvPr/>
        </p:nvSpPr>
        <p:spPr>
          <a:xfrm>
            <a:off x="4502278" y="2035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3434" name="Google Shape;3434;p302"/>
          <p:cNvSpPr/>
          <p:nvPr/>
        </p:nvSpPr>
        <p:spPr>
          <a:xfrm>
            <a:off x="4502278" y="257946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3435" name="Google Shape;3435;p302"/>
          <p:cNvSpPr/>
          <p:nvPr/>
        </p:nvSpPr>
        <p:spPr>
          <a:xfrm>
            <a:off x="4502278" y="3123812"/>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3436" name="Google Shape;3436;p302"/>
          <p:cNvSpPr/>
          <p:nvPr/>
        </p:nvSpPr>
        <p:spPr>
          <a:xfrm>
            <a:off x="4502278" y="366816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3437" name="Google Shape;3437;p302"/>
          <p:cNvSpPr txBox="1">
            <a:spLocks noGrp="1"/>
          </p:cNvSpPr>
          <p:nvPr>
            <p:ph type="subTitle" idx="1"/>
          </p:nvPr>
        </p:nvSpPr>
        <p:spPr>
          <a:xfrm>
            <a:off x="5102352" y="100584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38" name="Google Shape;3438;p302"/>
          <p:cNvSpPr txBox="1">
            <a:spLocks noGrp="1"/>
          </p:cNvSpPr>
          <p:nvPr>
            <p:ph type="subTitle" idx="2"/>
          </p:nvPr>
        </p:nvSpPr>
        <p:spPr>
          <a:xfrm>
            <a:off x="5102352" y="1552201"/>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39" name="Google Shape;3439;p302"/>
          <p:cNvSpPr txBox="1">
            <a:spLocks noGrp="1"/>
          </p:cNvSpPr>
          <p:nvPr>
            <p:ph type="subTitle" idx="3"/>
          </p:nvPr>
        </p:nvSpPr>
        <p:spPr>
          <a:xfrm>
            <a:off x="5102352" y="209855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40" name="Google Shape;3440;p302"/>
          <p:cNvSpPr txBox="1">
            <a:spLocks noGrp="1"/>
          </p:cNvSpPr>
          <p:nvPr>
            <p:ph type="subTitle" idx="4"/>
          </p:nvPr>
        </p:nvSpPr>
        <p:spPr>
          <a:xfrm>
            <a:off x="5102352" y="2644916"/>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41" name="Google Shape;3441;p302"/>
          <p:cNvSpPr txBox="1">
            <a:spLocks noGrp="1"/>
          </p:cNvSpPr>
          <p:nvPr>
            <p:ph type="subTitle" idx="5"/>
          </p:nvPr>
        </p:nvSpPr>
        <p:spPr>
          <a:xfrm>
            <a:off x="5102352" y="319127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42" name="Google Shape;3442;p302"/>
          <p:cNvSpPr txBox="1">
            <a:spLocks noGrp="1"/>
          </p:cNvSpPr>
          <p:nvPr>
            <p:ph type="subTitle" idx="6"/>
          </p:nvPr>
        </p:nvSpPr>
        <p:spPr>
          <a:xfrm>
            <a:off x="5102352" y="373762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3443"/>
        <p:cNvGrpSpPr/>
        <p:nvPr/>
      </p:nvGrpSpPr>
      <p:grpSpPr>
        <a:xfrm>
          <a:off x="0" y="0"/>
          <a:ext cx="0" cy="0"/>
          <a:chOff x="0" y="0"/>
          <a:chExt cx="0" cy="0"/>
        </a:xfrm>
      </p:grpSpPr>
      <p:cxnSp>
        <p:nvCxnSpPr>
          <p:cNvPr id="3444" name="Google Shape;3444;p303"/>
          <p:cNvCxnSpPr/>
          <p:nvPr/>
        </p:nvCxnSpPr>
        <p:spPr>
          <a:xfrm>
            <a:off x="4716590" y="1743982"/>
            <a:ext cx="0" cy="1749600"/>
          </a:xfrm>
          <a:prstGeom prst="straightConnector1">
            <a:avLst/>
          </a:prstGeom>
          <a:noFill/>
          <a:ln w="19050" cap="flat" cmpd="sng">
            <a:solidFill>
              <a:schemeClr val="accent3"/>
            </a:solidFill>
            <a:prstDash val="solid"/>
            <a:round/>
            <a:headEnd type="none" w="sm" len="sm"/>
            <a:tailEnd type="none" w="sm" len="sm"/>
          </a:ln>
        </p:spPr>
      </p:cxnSp>
      <p:grpSp>
        <p:nvGrpSpPr>
          <p:cNvPr id="3445" name="Google Shape;3445;p303"/>
          <p:cNvGrpSpPr/>
          <p:nvPr/>
        </p:nvGrpSpPr>
        <p:grpSpPr>
          <a:xfrm>
            <a:off x="4502278" y="1577340"/>
            <a:ext cx="428700" cy="2061750"/>
            <a:chOff x="4502277" y="1577340"/>
            <a:chExt cx="428700" cy="2061750"/>
          </a:xfrm>
        </p:grpSpPr>
        <p:sp>
          <p:nvSpPr>
            <p:cNvPr id="3446" name="Google Shape;3446;p303"/>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447" name="Google Shape;3447;p303"/>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448" name="Google Shape;3448;p303"/>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3449" name="Google Shape;3449;p303"/>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3450" name="Google Shape;3450;p303"/>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3451" name="Google Shape;3451;p303"/>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3452" name="Google Shape;3452;p303"/>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3453" name="Google Shape;3453;p303"/>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3454" name="Google Shape;3454;p303"/>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455" name="Google Shape;3455;p303"/>
          <p:cNvSpPr txBox="1">
            <a:spLocks noGrp="1"/>
          </p:cNvSpPr>
          <p:nvPr>
            <p:ph type="subTitle" idx="1"/>
          </p:nvPr>
        </p:nvSpPr>
        <p:spPr>
          <a:xfrm>
            <a:off x="5102352" y="164592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56" name="Google Shape;3456;p303"/>
          <p:cNvSpPr txBox="1">
            <a:spLocks noGrp="1"/>
          </p:cNvSpPr>
          <p:nvPr>
            <p:ph type="subTitle" idx="2"/>
          </p:nvPr>
        </p:nvSpPr>
        <p:spPr>
          <a:xfrm>
            <a:off x="5102352" y="219456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57" name="Google Shape;3457;p303"/>
          <p:cNvSpPr txBox="1">
            <a:spLocks noGrp="1"/>
          </p:cNvSpPr>
          <p:nvPr>
            <p:ph type="subTitle" idx="3"/>
          </p:nvPr>
        </p:nvSpPr>
        <p:spPr>
          <a:xfrm>
            <a:off x="5102352" y="2734063"/>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58" name="Google Shape;3458;p303"/>
          <p:cNvSpPr txBox="1">
            <a:spLocks noGrp="1"/>
          </p:cNvSpPr>
          <p:nvPr>
            <p:ph type="subTitle" idx="4"/>
          </p:nvPr>
        </p:nvSpPr>
        <p:spPr>
          <a:xfrm>
            <a:off x="5102352" y="328270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a:stretch/>
        </p:blipFill>
        <p:spPr>
          <a:xfrm>
            <a:off x="0" y="1"/>
            <a:ext cx="9135563" cy="5143515"/>
          </a:xfrm>
          <a:prstGeom prst="rect">
            <a:avLst/>
          </a:prstGeom>
          <a:noFill/>
          <a:ln>
            <a:noFill/>
          </a:ln>
        </p:spPr>
      </p:pic>
      <p:sp>
        <p:nvSpPr>
          <p:cNvPr id="185" name="Google Shape;185;p32"/>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86" name="Google Shape;186;p32"/>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87" name="Google Shape;187;p32"/>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88" name="Google Shape;188;p32"/>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3459"/>
        <p:cNvGrpSpPr/>
        <p:nvPr/>
      </p:nvGrpSpPr>
      <p:grpSpPr>
        <a:xfrm>
          <a:off x="0" y="0"/>
          <a:ext cx="0" cy="0"/>
          <a:chOff x="0" y="0"/>
          <a:chExt cx="0" cy="0"/>
        </a:xfrm>
      </p:grpSpPr>
      <p:sp>
        <p:nvSpPr>
          <p:cNvPr id="3460" name="Google Shape;3460;p304"/>
          <p:cNvSpPr/>
          <p:nvPr/>
        </p:nvSpPr>
        <p:spPr>
          <a:xfrm>
            <a:off x="447038" y="1555804"/>
            <a:ext cx="26145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461" name="Google Shape;3461;p304"/>
          <p:cNvSpPr/>
          <p:nvPr/>
        </p:nvSpPr>
        <p:spPr>
          <a:xfrm>
            <a:off x="3252055" y="1555804"/>
            <a:ext cx="26730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462" name="Google Shape;3462;p304"/>
          <p:cNvSpPr/>
          <p:nvPr/>
        </p:nvSpPr>
        <p:spPr>
          <a:xfrm>
            <a:off x="6091387" y="1555804"/>
            <a:ext cx="26145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463" name="Google Shape;3463;p304"/>
          <p:cNvSpPr/>
          <p:nvPr/>
        </p:nvSpPr>
        <p:spPr>
          <a:xfrm rot="5400000">
            <a:off x="104364" y="2107355"/>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464" name="Google Shape;3464;p304"/>
          <p:cNvSpPr/>
          <p:nvPr/>
        </p:nvSpPr>
        <p:spPr>
          <a:xfrm rot="5400000">
            <a:off x="2909444" y="218355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465" name="Google Shape;3465;p304"/>
          <p:cNvSpPr/>
          <p:nvPr/>
        </p:nvSpPr>
        <p:spPr>
          <a:xfrm rot="5400000">
            <a:off x="5748851" y="2183554"/>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466" name="Google Shape;3466;p304"/>
          <p:cNvSpPr txBox="1">
            <a:spLocks noGrp="1"/>
          </p:cNvSpPr>
          <p:nvPr>
            <p:ph type="title"/>
          </p:nvPr>
        </p:nvSpPr>
        <p:spPr>
          <a:xfrm>
            <a:off x="447050" y="-24474"/>
            <a:ext cx="8258700" cy="1580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467" name="Google Shape;3467;p304"/>
          <p:cNvSpPr txBox="1">
            <a:spLocks noGrp="1"/>
          </p:cNvSpPr>
          <p:nvPr>
            <p:ph type="subTitle" idx="1"/>
          </p:nvPr>
        </p:nvSpPr>
        <p:spPr>
          <a:xfrm>
            <a:off x="652275" y="1786304"/>
            <a:ext cx="21474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3468" name="Google Shape;3468;p304"/>
          <p:cNvSpPr txBox="1">
            <a:spLocks noGrp="1"/>
          </p:cNvSpPr>
          <p:nvPr>
            <p:ph type="subTitle" idx="2"/>
          </p:nvPr>
        </p:nvSpPr>
        <p:spPr>
          <a:xfrm>
            <a:off x="652276" y="2484131"/>
            <a:ext cx="214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469" name="Google Shape;3469;p304"/>
          <p:cNvSpPr txBox="1">
            <a:spLocks noGrp="1"/>
          </p:cNvSpPr>
          <p:nvPr>
            <p:ph type="subTitle" idx="3"/>
          </p:nvPr>
        </p:nvSpPr>
        <p:spPr>
          <a:xfrm>
            <a:off x="3471450" y="1786304"/>
            <a:ext cx="22050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3470" name="Google Shape;3470;p304"/>
          <p:cNvSpPr txBox="1">
            <a:spLocks noGrp="1"/>
          </p:cNvSpPr>
          <p:nvPr>
            <p:ph type="subTitle" idx="4"/>
          </p:nvPr>
        </p:nvSpPr>
        <p:spPr>
          <a:xfrm>
            <a:off x="3471448" y="2484131"/>
            <a:ext cx="22050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471" name="Google Shape;3471;p304"/>
          <p:cNvSpPr txBox="1">
            <a:spLocks noGrp="1"/>
          </p:cNvSpPr>
          <p:nvPr>
            <p:ph type="subTitle" idx="5"/>
          </p:nvPr>
        </p:nvSpPr>
        <p:spPr>
          <a:xfrm>
            <a:off x="6288475" y="1786304"/>
            <a:ext cx="21474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3472" name="Google Shape;3472;p304"/>
          <p:cNvSpPr txBox="1">
            <a:spLocks noGrp="1"/>
          </p:cNvSpPr>
          <p:nvPr>
            <p:ph type="subTitle" idx="6"/>
          </p:nvPr>
        </p:nvSpPr>
        <p:spPr>
          <a:xfrm>
            <a:off x="6288476" y="2484131"/>
            <a:ext cx="214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3473"/>
        <p:cNvGrpSpPr/>
        <p:nvPr/>
      </p:nvGrpSpPr>
      <p:grpSpPr>
        <a:xfrm>
          <a:off x="0" y="0"/>
          <a:ext cx="0" cy="0"/>
          <a:chOff x="0" y="0"/>
          <a:chExt cx="0" cy="0"/>
        </a:xfrm>
      </p:grpSpPr>
      <p:sp>
        <p:nvSpPr>
          <p:cNvPr id="3474" name="Google Shape;3474;p305"/>
          <p:cNvSpPr txBox="1">
            <a:spLocks noGrp="1"/>
          </p:cNvSpPr>
          <p:nvPr>
            <p:ph type="title"/>
          </p:nvPr>
        </p:nvSpPr>
        <p:spPr>
          <a:xfrm>
            <a:off x="497829" y="2136005"/>
            <a:ext cx="2948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475" name="Google Shape;3475;p305"/>
          <p:cNvSpPr/>
          <p:nvPr/>
        </p:nvSpPr>
        <p:spPr>
          <a:xfrm>
            <a:off x="6455709"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3476" name="Google Shape;3476;p305"/>
          <p:cNvSpPr/>
          <p:nvPr/>
        </p:nvSpPr>
        <p:spPr>
          <a:xfrm>
            <a:off x="6455709"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3477" name="Google Shape;3477;p305"/>
          <p:cNvSpPr txBox="1">
            <a:spLocks noGrp="1"/>
          </p:cNvSpPr>
          <p:nvPr>
            <p:ph type="subTitle" idx="1"/>
          </p:nvPr>
        </p:nvSpPr>
        <p:spPr>
          <a:xfrm>
            <a:off x="6616125" y="584002"/>
            <a:ext cx="1755600" cy="793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78" name="Google Shape;3478;p305"/>
          <p:cNvSpPr txBox="1">
            <a:spLocks noGrp="1"/>
          </p:cNvSpPr>
          <p:nvPr>
            <p:ph type="subTitle" idx="2"/>
          </p:nvPr>
        </p:nvSpPr>
        <p:spPr>
          <a:xfrm>
            <a:off x="6616122" y="1377198"/>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479" name="Google Shape;3479;p305"/>
          <p:cNvSpPr txBox="1">
            <a:spLocks noGrp="1"/>
          </p:cNvSpPr>
          <p:nvPr>
            <p:ph type="subTitle" idx="3"/>
          </p:nvPr>
        </p:nvSpPr>
        <p:spPr>
          <a:xfrm>
            <a:off x="6616125" y="2790249"/>
            <a:ext cx="1755600" cy="747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80" name="Google Shape;3480;p305"/>
          <p:cNvSpPr txBox="1">
            <a:spLocks noGrp="1"/>
          </p:cNvSpPr>
          <p:nvPr>
            <p:ph type="subTitle" idx="4"/>
          </p:nvPr>
        </p:nvSpPr>
        <p:spPr>
          <a:xfrm>
            <a:off x="6616122" y="3538180"/>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481" name="Google Shape;3481;p305"/>
          <p:cNvSpPr/>
          <p:nvPr/>
        </p:nvSpPr>
        <p:spPr>
          <a:xfrm>
            <a:off x="4003484"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3482" name="Google Shape;3482;p305"/>
          <p:cNvSpPr/>
          <p:nvPr/>
        </p:nvSpPr>
        <p:spPr>
          <a:xfrm>
            <a:off x="4003484"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3483" name="Google Shape;3483;p305"/>
          <p:cNvSpPr txBox="1">
            <a:spLocks noGrp="1"/>
          </p:cNvSpPr>
          <p:nvPr>
            <p:ph type="subTitle" idx="5"/>
          </p:nvPr>
        </p:nvSpPr>
        <p:spPr>
          <a:xfrm>
            <a:off x="4163900" y="584002"/>
            <a:ext cx="1755600" cy="793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84" name="Google Shape;3484;p305"/>
          <p:cNvSpPr txBox="1">
            <a:spLocks noGrp="1"/>
          </p:cNvSpPr>
          <p:nvPr>
            <p:ph type="subTitle" idx="6"/>
          </p:nvPr>
        </p:nvSpPr>
        <p:spPr>
          <a:xfrm>
            <a:off x="4163897" y="1377198"/>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485" name="Google Shape;3485;p305"/>
          <p:cNvSpPr txBox="1">
            <a:spLocks noGrp="1"/>
          </p:cNvSpPr>
          <p:nvPr>
            <p:ph type="subTitle" idx="7"/>
          </p:nvPr>
        </p:nvSpPr>
        <p:spPr>
          <a:xfrm>
            <a:off x="4163900" y="2790249"/>
            <a:ext cx="1755600" cy="747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86" name="Google Shape;3486;p305"/>
          <p:cNvSpPr txBox="1">
            <a:spLocks noGrp="1"/>
          </p:cNvSpPr>
          <p:nvPr>
            <p:ph type="subTitle" idx="8"/>
          </p:nvPr>
        </p:nvSpPr>
        <p:spPr>
          <a:xfrm>
            <a:off x="4163897" y="3538180"/>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487" name="Google Shape;3487;p305"/>
          <p:cNvSpPr/>
          <p:nvPr/>
        </p:nvSpPr>
        <p:spPr>
          <a:xfrm rot="-5400000" flipH="1">
            <a:off x="3660800" y="1018584"/>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488" name="Google Shape;3488;p305"/>
          <p:cNvSpPr/>
          <p:nvPr/>
        </p:nvSpPr>
        <p:spPr>
          <a:xfrm rot="5400000">
            <a:off x="3660802" y="3124000"/>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489" name="Google Shape;3489;p305"/>
          <p:cNvSpPr/>
          <p:nvPr/>
        </p:nvSpPr>
        <p:spPr>
          <a:xfrm rot="-5400000">
            <a:off x="6111896" y="3124001"/>
            <a:ext cx="6858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490" name="Google Shape;3490;p305"/>
          <p:cNvSpPr/>
          <p:nvPr/>
        </p:nvSpPr>
        <p:spPr>
          <a:xfrm rot="5400000" flipH="1">
            <a:off x="6111896" y="1018586"/>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3491"/>
        <p:cNvGrpSpPr/>
        <p:nvPr/>
      </p:nvGrpSpPr>
      <p:grpSpPr>
        <a:xfrm>
          <a:off x="0" y="0"/>
          <a:ext cx="0" cy="0"/>
          <a:chOff x="0" y="0"/>
          <a:chExt cx="0" cy="0"/>
        </a:xfrm>
      </p:grpSpPr>
      <p:pic>
        <p:nvPicPr>
          <p:cNvPr id="3492" name="Google Shape;3492;p306"/>
          <p:cNvPicPr preferRelativeResize="0"/>
          <p:nvPr/>
        </p:nvPicPr>
        <p:blipFill rotWithShape="1">
          <a:blip r:embed="rId2">
            <a:alphaModFix/>
          </a:blip>
          <a:srcRect/>
          <a:stretch/>
        </p:blipFill>
        <p:spPr>
          <a:xfrm>
            <a:off x="-205945" y="-1301029"/>
            <a:ext cx="5138756" cy="5143513"/>
          </a:xfrm>
          <a:prstGeom prst="rect">
            <a:avLst/>
          </a:prstGeom>
          <a:noFill/>
          <a:ln>
            <a:noFill/>
          </a:ln>
        </p:spPr>
      </p:pic>
      <p:sp>
        <p:nvSpPr>
          <p:cNvPr id="3493" name="Google Shape;3493;p306"/>
          <p:cNvSpPr>
            <a:spLocks noGrp="1"/>
          </p:cNvSpPr>
          <p:nvPr>
            <p:ph type="pic" idx="2"/>
          </p:nvPr>
        </p:nvSpPr>
        <p:spPr>
          <a:xfrm>
            <a:off x="2217084" y="2582000"/>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94" name="Google Shape;3494;p306"/>
          <p:cNvSpPr>
            <a:spLocks noGrp="1"/>
          </p:cNvSpPr>
          <p:nvPr>
            <p:ph type="pic" idx="3"/>
          </p:nvPr>
        </p:nvSpPr>
        <p:spPr>
          <a:xfrm>
            <a:off x="2217084" y="482205"/>
            <a:ext cx="2229000" cy="18858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3495" name="Google Shape;3495;p306"/>
          <p:cNvSpPr/>
          <p:nvPr/>
        </p:nvSpPr>
        <p:spPr>
          <a:xfrm>
            <a:off x="4703109"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3496" name="Google Shape;3496;p306"/>
          <p:cNvSpPr/>
          <p:nvPr/>
        </p:nvSpPr>
        <p:spPr>
          <a:xfrm>
            <a:off x="4703109"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3497" name="Google Shape;3497;p306"/>
          <p:cNvSpPr txBox="1">
            <a:spLocks noGrp="1"/>
          </p:cNvSpPr>
          <p:nvPr>
            <p:ph type="subTitle" idx="1"/>
          </p:nvPr>
        </p:nvSpPr>
        <p:spPr>
          <a:xfrm>
            <a:off x="4806379" y="660201"/>
            <a:ext cx="1937400" cy="564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498" name="Google Shape;3498;p306"/>
          <p:cNvSpPr txBox="1">
            <a:spLocks noGrp="1"/>
          </p:cNvSpPr>
          <p:nvPr>
            <p:ph type="subTitle" idx="4"/>
          </p:nvPr>
        </p:nvSpPr>
        <p:spPr>
          <a:xfrm>
            <a:off x="4806375" y="1224799"/>
            <a:ext cx="193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499" name="Google Shape;3499;p306"/>
          <p:cNvSpPr txBox="1">
            <a:spLocks noGrp="1"/>
          </p:cNvSpPr>
          <p:nvPr>
            <p:ph type="subTitle" idx="5"/>
          </p:nvPr>
        </p:nvSpPr>
        <p:spPr>
          <a:xfrm>
            <a:off x="4806379" y="2790253"/>
            <a:ext cx="1937400" cy="59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00" name="Google Shape;3500;p306"/>
          <p:cNvSpPr txBox="1">
            <a:spLocks noGrp="1"/>
          </p:cNvSpPr>
          <p:nvPr>
            <p:ph type="subTitle" idx="6"/>
          </p:nvPr>
        </p:nvSpPr>
        <p:spPr>
          <a:xfrm>
            <a:off x="4806375" y="3385782"/>
            <a:ext cx="193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01" name="Google Shape;3501;p306"/>
          <p:cNvSpPr/>
          <p:nvPr/>
        </p:nvSpPr>
        <p:spPr>
          <a:xfrm rot="-5400000" flipH="1">
            <a:off x="4359451" y="993959"/>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502" name="Google Shape;3502;p306"/>
          <p:cNvSpPr/>
          <p:nvPr/>
        </p:nvSpPr>
        <p:spPr>
          <a:xfrm rot="5400000">
            <a:off x="4359452" y="309937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3503"/>
        <p:cNvGrpSpPr/>
        <p:nvPr/>
      </p:nvGrpSpPr>
      <p:grpSpPr>
        <a:xfrm>
          <a:off x="0" y="0"/>
          <a:ext cx="0" cy="0"/>
          <a:chOff x="0" y="0"/>
          <a:chExt cx="0" cy="0"/>
        </a:xfrm>
      </p:grpSpPr>
      <p:pic>
        <p:nvPicPr>
          <p:cNvPr id="3504" name="Google Shape;3504;p307"/>
          <p:cNvPicPr preferRelativeResize="0"/>
          <p:nvPr/>
        </p:nvPicPr>
        <p:blipFill rotWithShape="1">
          <a:blip r:embed="rId2">
            <a:alphaModFix/>
          </a:blip>
          <a:srcRect/>
          <a:stretch/>
        </p:blipFill>
        <p:spPr>
          <a:xfrm>
            <a:off x="1892963" y="-733584"/>
            <a:ext cx="5138756" cy="5143513"/>
          </a:xfrm>
          <a:prstGeom prst="rect">
            <a:avLst/>
          </a:prstGeom>
          <a:noFill/>
          <a:ln>
            <a:noFill/>
          </a:ln>
        </p:spPr>
      </p:pic>
      <p:sp>
        <p:nvSpPr>
          <p:cNvPr id="3505" name="Google Shape;3505;p307"/>
          <p:cNvSpPr>
            <a:spLocks noGrp="1"/>
          </p:cNvSpPr>
          <p:nvPr>
            <p:ph type="pic" idx="2"/>
          </p:nvPr>
        </p:nvSpPr>
        <p:spPr>
          <a:xfrm>
            <a:off x="513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506" name="Google Shape;3506;p307"/>
          <p:cNvSpPr txBox="1">
            <a:spLocks noGrp="1"/>
          </p:cNvSpPr>
          <p:nvPr>
            <p:ph type="subTitle" idx="1"/>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07" name="Google Shape;3507;p307"/>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3508" name="Google Shape;3508;p307"/>
          <p:cNvSpPr txBox="1">
            <a:spLocks noGrp="1"/>
          </p:cNvSpPr>
          <p:nvPr>
            <p:ph type="subTitle" idx="3"/>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3509"/>
        <p:cNvGrpSpPr/>
        <p:nvPr/>
      </p:nvGrpSpPr>
      <p:grpSpPr>
        <a:xfrm>
          <a:off x="0" y="0"/>
          <a:ext cx="0" cy="0"/>
          <a:chOff x="0" y="0"/>
          <a:chExt cx="0" cy="0"/>
        </a:xfrm>
      </p:grpSpPr>
      <p:pic>
        <p:nvPicPr>
          <p:cNvPr id="3510" name="Google Shape;3510;p308"/>
          <p:cNvPicPr preferRelativeResize="0"/>
          <p:nvPr/>
        </p:nvPicPr>
        <p:blipFill rotWithShape="1">
          <a:blip r:embed="rId2">
            <a:alphaModFix/>
          </a:blip>
          <a:srcRect/>
          <a:stretch/>
        </p:blipFill>
        <p:spPr>
          <a:xfrm>
            <a:off x="4598030" y="-1127653"/>
            <a:ext cx="5138756" cy="5143513"/>
          </a:xfrm>
          <a:prstGeom prst="rect">
            <a:avLst/>
          </a:prstGeom>
          <a:noFill/>
          <a:ln>
            <a:noFill/>
          </a:ln>
        </p:spPr>
      </p:pic>
      <p:sp>
        <p:nvSpPr>
          <p:cNvPr id="3511" name="Google Shape;3511;p308"/>
          <p:cNvSpPr txBox="1">
            <a:spLocks noGrp="1"/>
          </p:cNvSpPr>
          <p:nvPr>
            <p:ph type="subTitle" idx="1"/>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12" name="Google Shape;3512;p308"/>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3513" name="Google Shape;3513;p308"/>
          <p:cNvSpPr txBox="1">
            <a:spLocks noGrp="1"/>
          </p:cNvSpPr>
          <p:nvPr>
            <p:ph type="subTitle" idx="2"/>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14" name="Google Shape;3514;p308"/>
          <p:cNvSpPr>
            <a:spLocks noGrp="1"/>
          </p:cNvSpPr>
          <p:nvPr>
            <p:ph type="pic" idx="3"/>
          </p:nvPr>
        </p:nvSpPr>
        <p:spPr>
          <a:xfrm>
            <a:off x="4069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3515"/>
        <p:cNvGrpSpPr/>
        <p:nvPr/>
      </p:nvGrpSpPr>
      <p:grpSpPr>
        <a:xfrm>
          <a:off x="0" y="0"/>
          <a:ext cx="0" cy="0"/>
          <a:chOff x="0" y="0"/>
          <a:chExt cx="0" cy="0"/>
        </a:xfrm>
      </p:grpSpPr>
      <p:pic>
        <p:nvPicPr>
          <p:cNvPr id="3516" name="Google Shape;3516;p309"/>
          <p:cNvPicPr preferRelativeResize="0"/>
          <p:nvPr/>
        </p:nvPicPr>
        <p:blipFill rotWithShape="1">
          <a:blip r:embed="rId2">
            <a:alphaModFix/>
          </a:blip>
          <a:srcRect/>
          <a:stretch/>
        </p:blipFill>
        <p:spPr>
          <a:xfrm>
            <a:off x="1892963" y="-685802"/>
            <a:ext cx="5138756" cy="5143513"/>
          </a:xfrm>
          <a:prstGeom prst="rect">
            <a:avLst/>
          </a:prstGeom>
          <a:noFill/>
          <a:ln>
            <a:noFill/>
          </a:ln>
        </p:spPr>
      </p:pic>
      <p:sp>
        <p:nvSpPr>
          <p:cNvPr id="3517" name="Google Shape;3517;p309"/>
          <p:cNvSpPr/>
          <p:nvPr/>
        </p:nvSpPr>
        <p:spPr>
          <a:xfrm>
            <a:off x="5794183" y="780993"/>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18" name="Google Shape;3518;p309"/>
          <p:cNvSpPr/>
          <p:nvPr/>
        </p:nvSpPr>
        <p:spPr>
          <a:xfrm>
            <a:off x="5794203" y="2684237"/>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19" name="Google Shape;3519;p309"/>
          <p:cNvSpPr>
            <a:spLocks noGrp="1"/>
          </p:cNvSpPr>
          <p:nvPr>
            <p:ph type="pic" idx="2"/>
          </p:nvPr>
        </p:nvSpPr>
        <p:spPr>
          <a:xfrm>
            <a:off x="513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520" name="Google Shape;3520;p309"/>
          <p:cNvSpPr txBox="1">
            <a:spLocks noGrp="1"/>
          </p:cNvSpPr>
          <p:nvPr>
            <p:ph type="subTitle" idx="1"/>
          </p:nvPr>
        </p:nvSpPr>
        <p:spPr>
          <a:xfrm>
            <a:off x="5724144" y="1449564"/>
            <a:ext cx="2999100" cy="3681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21" name="Google Shape;3521;p309"/>
          <p:cNvSpPr txBox="1">
            <a:spLocks noGrp="1"/>
          </p:cNvSpPr>
          <p:nvPr>
            <p:ph type="subTitle" idx="3"/>
          </p:nvPr>
        </p:nvSpPr>
        <p:spPr>
          <a:xfrm>
            <a:off x="5724144" y="1692569"/>
            <a:ext cx="29991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22" name="Google Shape;3522;p309"/>
          <p:cNvSpPr txBox="1">
            <a:spLocks noGrp="1"/>
          </p:cNvSpPr>
          <p:nvPr>
            <p:ph type="subTitle" idx="4"/>
          </p:nvPr>
        </p:nvSpPr>
        <p:spPr>
          <a:xfrm>
            <a:off x="5724144" y="3352809"/>
            <a:ext cx="2999100" cy="366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23" name="Google Shape;3523;p309"/>
          <p:cNvSpPr txBox="1">
            <a:spLocks noGrp="1"/>
          </p:cNvSpPr>
          <p:nvPr>
            <p:ph type="subTitle" idx="5"/>
          </p:nvPr>
        </p:nvSpPr>
        <p:spPr>
          <a:xfrm>
            <a:off x="5724144" y="3594526"/>
            <a:ext cx="29991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24" name="Google Shape;3524;p309"/>
          <p:cNvSpPr>
            <a:spLocks noGrp="1"/>
          </p:cNvSpPr>
          <p:nvPr>
            <p:ph type="pic" idx="6"/>
          </p:nvPr>
        </p:nvSpPr>
        <p:spPr>
          <a:xfrm>
            <a:off x="5905363" y="893973"/>
            <a:ext cx="319800" cy="320100"/>
          </a:xfrm>
          <a:prstGeom prst="rect">
            <a:avLst/>
          </a:prstGeom>
          <a:noFill/>
          <a:ln>
            <a:noFill/>
          </a:ln>
        </p:spPr>
      </p:sp>
      <p:sp>
        <p:nvSpPr>
          <p:cNvPr id="3525" name="Google Shape;3525;p309"/>
          <p:cNvSpPr>
            <a:spLocks noGrp="1"/>
          </p:cNvSpPr>
          <p:nvPr>
            <p:ph type="pic" idx="7"/>
          </p:nvPr>
        </p:nvSpPr>
        <p:spPr>
          <a:xfrm>
            <a:off x="5905363" y="2797218"/>
            <a:ext cx="319800" cy="320100"/>
          </a:xfrm>
          <a:prstGeom prst="rect">
            <a:avLst/>
          </a:prstGeom>
          <a:noFill/>
          <a:ln>
            <a:noFill/>
          </a:ln>
        </p:spPr>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3526"/>
        <p:cNvGrpSpPr/>
        <p:nvPr/>
      </p:nvGrpSpPr>
      <p:grpSpPr>
        <a:xfrm>
          <a:off x="0" y="0"/>
          <a:ext cx="0" cy="0"/>
          <a:chOff x="0" y="0"/>
          <a:chExt cx="0" cy="0"/>
        </a:xfrm>
      </p:grpSpPr>
      <p:sp>
        <p:nvSpPr>
          <p:cNvPr id="3527" name="Google Shape;3527;p310"/>
          <p:cNvSpPr/>
          <p:nvPr/>
        </p:nvSpPr>
        <p:spPr>
          <a:xfrm>
            <a:off x="811183" y="2762503"/>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3528" name="Google Shape;3528;p310"/>
          <p:cNvPicPr preferRelativeResize="0"/>
          <p:nvPr/>
        </p:nvPicPr>
        <p:blipFill rotWithShape="1">
          <a:blip r:embed="rId2">
            <a:alphaModFix/>
          </a:blip>
          <a:srcRect/>
          <a:stretch/>
        </p:blipFill>
        <p:spPr>
          <a:xfrm>
            <a:off x="5455954" y="-947498"/>
            <a:ext cx="4114319" cy="4118131"/>
          </a:xfrm>
          <a:prstGeom prst="rect">
            <a:avLst/>
          </a:prstGeom>
          <a:noFill/>
          <a:ln>
            <a:noFill/>
          </a:ln>
        </p:spPr>
      </p:pic>
      <p:sp>
        <p:nvSpPr>
          <p:cNvPr id="3529" name="Google Shape;3529;p310"/>
          <p:cNvSpPr>
            <a:spLocks noGrp="1"/>
          </p:cNvSpPr>
          <p:nvPr>
            <p:ph type="pic" idx="2"/>
          </p:nvPr>
        </p:nvSpPr>
        <p:spPr>
          <a:xfrm>
            <a:off x="809868"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530" name="Google Shape;3530;p310"/>
          <p:cNvSpPr>
            <a:spLocks noGrp="1"/>
          </p:cNvSpPr>
          <p:nvPr>
            <p:ph type="pic" idx="3"/>
          </p:nvPr>
        </p:nvSpPr>
        <p:spPr>
          <a:xfrm>
            <a:off x="3457575"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531" name="Google Shape;3531;p310"/>
          <p:cNvSpPr>
            <a:spLocks noGrp="1"/>
          </p:cNvSpPr>
          <p:nvPr>
            <p:ph type="pic" idx="4"/>
          </p:nvPr>
        </p:nvSpPr>
        <p:spPr>
          <a:xfrm>
            <a:off x="6105282"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532" name="Google Shape;3532;p310"/>
          <p:cNvSpPr/>
          <p:nvPr/>
        </p:nvSpPr>
        <p:spPr>
          <a:xfrm>
            <a:off x="3456427" y="2759678"/>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33" name="Google Shape;3533;p310"/>
          <p:cNvSpPr/>
          <p:nvPr/>
        </p:nvSpPr>
        <p:spPr>
          <a:xfrm>
            <a:off x="6101676" y="2759678"/>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34" name="Google Shape;3534;p310"/>
          <p:cNvSpPr txBox="1">
            <a:spLocks noGrp="1"/>
          </p:cNvSpPr>
          <p:nvPr>
            <p:ph type="subTitle" idx="1"/>
          </p:nvPr>
        </p:nvSpPr>
        <p:spPr>
          <a:xfrm>
            <a:off x="737625" y="3361742"/>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35" name="Google Shape;3535;p310"/>
          <p:cNvSpPr txBox="1">
            <a:spLocks noGrp="1"/>
          </p:cNvSpPr>
          <p:nvPr>
            <p:ph type="subTitle" idx="5"/>
          </p:nvPr>
        </p:nvSpPr>
        <p:spPr>
          <a:xfrm>
            <a:off x="737616"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36" name="Google Shape;3536;p310"/>
          <p:cNvSpPr txBox="1">
            <a:spLocks noGrp="1"/>
          </p:cNvSpPr>
          <p:nvPr>
            <p:ph type="subTitle" idx="6"/>
          </p:nvPr>
        </p:nvSpPr>
        <p:spPr>
          <a:xfrm>
            <a:off x="3380225" y="3361668"/>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37" name="Google Shape;3537;p310"/>
          <p:cNvSpPr txBox="1">
            <a:spLocks noGrp="1"/>
          </p:cNvSpPr>
          <p:nvPr>
            <p:ph type="subTitle" idx="7"/>
          </p:nvPr>
        </p:nvSpPr>
        <p:spPr>
          <a:xfrm>
            <a:off x="3380232"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38" name="Google Shape;3538;p310"/>
          <p:cNvSpPr txBox="1">
            <a:spLocks noGrp="1"/>
          </p:cNvSpPr>
          <p:nvPr>
            <p:ph type="subTitle" idx="8"/>
          </p:nvPr>
        </p:nvSpPr>
        <p:spPr>
          <a:xfrm>
            <a:off x="6032000" y="3361668"/>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39" name="Google Shape;3539;p310"/>
          <p:cNvSpPr txBox="1">
            <a:spLocks noGrp="1"/>
          </p:cNvSpPr>
          <p:nvPr>
            <p:ph type="subTitle" idx="9"/>
          </p:nvPr>
        </p:nvSpPr>
        <p:spPr>
          <a:xfrm>
            <a:off x="6031992"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40" name="Google Shape;3540;p310"/>
          <p:cNvSpPr>
            <a:spLocks noGrp="1"/>
          </p:cNvSpPr>
          <p:nvPr>
            <p:ph type="pic" idx="13"/>
          </p:nvPr>
        </p:nvSpPr>
        <p:spPr>
          <a:xfrm>
            <a:off x="3569407" y="2874215"/>
            <a:ext cx="319800" cy="320100"/>
          </a:xfrm>
          <a:prstGeom prst="rect">
            <a:avLst/>
          </a:prstGeom>
          <a:noFill/>
          <a:ln>
            <a:noFill/>
          </a:ln>
        </p:spPr>
      </p:sp>
      <p:sp>
        <p:nvSpPr>
          <p:cNvPr id="3541" name="Google Shape;3541;p310"/>
          <p:cNvSpPr>
            <a:spLocks noGrp="1"/>
          </p:cNvSpPr>
          <p:nvPr>
            <p:ph type="pic" idx="14"/>
          </p:nvPr>
        </p:nvSpPr>
        <p:spPr>
          <a:xfrm>
            <a:off x="924163" y="2874009"/>
            <a:ext cx="319800" cy="320100"/>
          </a:xfrm>
          <a:prstGeom prst="rect">
            <a:avLst/>
          </a:prstGeom>
          <a:noFill/>
          <a:ln>
            <a:noFill/>
          </a:ln>
        </p:spPr>
      </p:sp>
      <p:sp>
        <p:nvSpPr>
          <p:cNvPr id="3542" name="Google Shape;3542;p310"/>
          <p:cNvSpPr>
            <a:spLocks noGrp="1"/>
          </p:cNvSpPr>
          <p:nvPr>
            <p:ph type="pic" idx="15"/>
          </p:nvPr>
        </p:nvSpPr>
        <p:spPr>
          <a:xfrm>
            <a:off x="6214656" y="2874009"/>
            <a:ext cx="319800" cy="320100"/>
          </a:xfrm>
          <a:prstGeom prst="rect">
            <a:avLst/>
          </a:prstGeom>
          <a:noFill/>
          <a:ln>
            <a:noFill/>
          </a:ln>
        </p:spPr>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3543"/>
        <p:cNvGrpSpPr/>
        <p:nvPr/>
      </p:nvGrpSpPr>
      <p:grpSpPr>
        <a:xfrm>
          <a:off x="0" y="0"/>
          <a:ext cx="0" cy="0"/>
          <a:chOff x="0" y="0"/>
          <a:chExt cx="0" cy="0"/>
        </a:xfrm>
      </p:grpSpPr>
      <p:sp>
        <p:nvSpPr>
          <p:cNvPr id="3544" name="Google Shape;3544;p311"/>
          <p:cNvSpPr>
            <a:spLocks noGrp="1"/>
          </p:cNvSpPr>
          <p:nvPr>
            <p:ph type="pic" idx="2"/>
          </p:nvPr>
        </p:nvSpPr>
        <p:spPr>
          <a:xfrm>
            <a:off x="809868"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545" name="Google Shape;3545;p311"/>
          <p:cNvSpPr>
            <a:spLocks noGrp="1"/>
          </p:cNvSpPr>
          <p:nvPr>
            <p:ph type="pic" idx="3"/>
          </p:nvPr>
        </p:nvSpPr>
        <p:spPr>
          <a:xfrm>
            <a:off x="3457575"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546" name="Google Shape;3546;p311"/>
          <p:cNvSpPr>
            <a:spLocks noGrp="1"/>
          </p:cNvSpPr>
          <p:nvPr>
            <p:ph type="pic" idx="4"/>
          </p:nvPr>
        </p:nvSpPr>
        <p:spPr>
          <a:xfrm>
            <a:off x="6105282"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547" name="Google Shape;3547;p311"/>
          <p:cNvSpPr txBox="1">
            <a:spLocks noGrp="1"/>
          </p:cNvSpPr>
          <p:nvPr>
            <p:ph type="title"/>
          </p:nvPr>
        </p:nvSpPr>
        <p:spPr>
          <a:xfrm>
            <a:off x="809868" y="277034"/>
            <a:ext cx="68580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548" name="Google Shape;3548;p311"/>
          <p:cNvSpPr txBox="1">
            <a:spLocks noGrp="1"/>
          </p:cNvSpPr>
          <p:nvPr>
            <p:ph type="subTitle" idx="1"/>
          </p:nvPr>
        </p:nvSpPr>
        <p:spPr>
          <a:xfrm>
            <a:off x="814975" y="3336640"/>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49" name="Google Shape;3549;p311"/>
          <p:cNvSpPr txBox="1">
            <a:spLocks noGrp="1"/>
          </p:cNvSpPr>
          <p:nvPr>
            <p:ph type="subTitle" idx="5"/>
          </p:nvPr>
        </p:nvSpPr>
        <p:spPr>
          <a:xfrm>
            <a:off x="814966"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50" name="Google Shape;3550;p311"/>
          <p:cNvSpPr txBox="1">
            <a:spLocks noGrp="1"/>
          </p:cNvSpPr>
          <p:nvPr>
            <p:ph type="subTitle" idx="6"/>
          </p:nvPr>
        </p:nvSpPr>
        <p:spPr>
          <a:xfrm>
            <a:off x="3457575" y="3336565"/>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51" name="Google Shape;3551;p311"/>
          <p:cNvSpPr txBox="1">
            <a:spLocks noGrp="1"/>
          </p:cNvSpPr>
          <p:nvPr>
            <p:ph type="subTitle" idx="7"/>
          </p:nvPr>
        </p:nvSpPr>
        <p:spPr>
          <a:xfrm>
            <a:off x="3457582"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52" name="Google Shape;3552;p311"/>
          <p:cNvSpPr txBox="1">
            <a:spLocks noGrp="1"/>
          </p:cNvSpPr>
          <p:nvPr>
            <p:ph type="subTitle" idx="8"/>
          </p:nvPr>
        </p:nvSpPr>
        <p:spPr>
          <a:xfrm>
            <a:off x="6109350" y="3336565"/>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53" name="Google Shape;3553;p311"/>
          <p:cNvSpPr txBox="1">
            <a:spLocks noGrp="1"/>
          </p:cNvSpPr>
          <p:nvPr>
            <p:ph type="subTitle" idx="9"/>
          </p:nvPr>
        </p:nvSpPr>
        <p:spPr>
          <a:xfrm>
            <a:off x="6109342"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3554"/>
        <p:cNvGrpSpPr/>
        <p:nvPr/>
      </p:nvGrpSpPr>
      <p:grpSpPr>
        <a:xfrm>
          <a:off x="0" y="0"/>
          <a:ext cx="0" cy="0"/>
          <a:chOff x="0" y="0"/>
          <a:chExt cx="0" cy="0"/>
        </a:xfrm>
      </p:grpSpPr>
      <p:sp>
        <p:nvSpPr>
          <p:cNvPr id="3555" name="Google Shape;3555;p312"/>
          <p:cNvSpPr>
            <a:spLocks noGrp="1"/>
          </p:cNvSpPr>
          <p:nvPr>
            <p:ph type="pic" idx="2"/>
          </p:nvPr>
        </p:nvSpPr>
        <p:spPr>
          <a:xfrm>
            <a:off x="2963725" y="750427"/>
            <a:ext cx="6226500" cy="37266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3556" name="Google Shape;3556;p312"/>
          <p:cNvPicPr preferRelativeResize="0"/>
          <p:nvPr/>
        </p:nvPicPr>
        <p:blipFill rotWithShape="1">
          <a:blip r:embed="rId2">
            <a:alphaModFix/>
          </a:blip>
          <a:srcRect/>
          <a:stretch/>
        </p:blipFill>
        <p:spPr>
          <a:xfrm>
            <a:off x="2963734" y="448624"/>
            <a:ext cx="7221663" cy="301809"/>
          </a:xfrm>
          <a:prstGeom prst="rect">
            <a:avLst/>
          </a:prstGeom>
          <a:noFill/>
          <a:ln>
            <a:noFill/>
          </a:ln>
        </p:spPr>
      </p:pic>
      <p:sp>
        <p:nvSpPr>
          <p:cNvPr id="3557" name="Google Shape;3557;p312"/>
          <p:cNvSpPr/>
          <p:nvPr/>
        </p:nvSpPr>
        <p:spPr>
          <a:xfrm>
            <a:off x="362475" y="448626"/>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58" name="Google Shape;3558;p312"/>
          <p:cNvSpPr/>
          <p:nvPr/>
        </p:nvSpPr>
        <p:spPr>
          <a:xfrm>
            <a:off x="362625" y="2556782"/>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59" name="Google Shape;3559;p312"/>
          <p:cNvSpPr txBox="1">
            <a:spLocks noGrp="1"/>
          </p:cNvSpPr>
          <p:nvPr>
            <p:ph type="subTitle" idx="1"/>
          </p:nvPr>
        </p:nvSpPr>
        <p:spPr>
          <a:xfrm>
            <a:off x="504875" y="741301"/>
            <a:ext cx="19152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60" name="Google Shape;3560;p312"/>
          <p:cNvSpPr txBox="1">
            <a:spLocks noGrp="1"/>
          </p:cNvSpPr>
          <p:nvPr>
            <p:ph type="subTitle" idx="3"/>
          </p:nvPr>
        </p:nvSpPr>
        <p:spPr>
          <a:xfrm>
            <a:off x="504881" y="123535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61" name="Google Shape;3561;p312"/>
          <p:cNvSpPr txBox="1">
            <a:spLocks noGrp="1"/>
          </p:cNvSpPr>
          <p:nvPr>
            <p:ph type="subTitle" idx="4"/>
          </p:nvPr>
        </p:nvSpPr>
        <p:spPr>
          <a:xfrm>
            <a:off x="519375" y="2798782"/>
            <a:ext cx="19152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62" name="Google Shape;3562;p312"/>
          <p:cNvSpPr txBox="1">
            <a:spLocks noGrp="1"/>
          </p:cNvSpPr>
          <p:nvPr>
            <p:ph type="subTitle" idx="5"/>
          </p:nvPr>
        </p:nvSpPr>
        <p:spPr>
          <a:xfrm>
            <a:off x="519381" y="329283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63" name="Google Shape;3563;p312"/>
          <p:cNvSpPr/>
          <p:nvPr/>
        </p:nvSpPr>
        <p:spPr>
          <a:xfrm rot="5400000">
            <a:off x="19201" y="321752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564" name="Google Shape;3564;p312"/>
          <p:cNvSpPr/>
          <p:nvPr/>
        </p:nvSpPr>
        <p:spPr>
          <a:xfrm rot="5400000">
            <a:off x="19196" y="1150210"/>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3565"/>
        <p:cNvGrpSpPr/>
        <p:nvPr/>
      </p:nvGrpSpPr>
      <p:grpSpPr>
        <a:xfrm>
          <a:off x="0" y="0"/>
          <a:ext cx="0" cy="0"/>
          <a:chOff x="0" y="0"/>
          <a:chExt cx="0" cy="0"/>
        </a:xfrm>
      </p:grpSpPr>
      <p:sp>
        <p:nvSpPr>
          <p:cNvPr id="3566" name="Google Shape;3566;p313"/>
          <p:cNvSpPr/>
          <p:nvPr/>
        </p:nvSpPr>
        <p:spPr>
          <a:xfrm>
            <a:off x="6610875" y="448626"/>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67" name="Google Shape;3567;p313"/>
          <p:cNvSpPr/>
          <p:nvPr/>
        </p:nvSpPr>
        <p:spPr>
          <a:xfrm>
            <a:off x="6611025" y="2556782"/>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568" name="Google Shape;3568;p313"/>
          <p:cNvSpPr txBox="1">
            <a:spLocks noGrp="1"/>
          </p:cNvSpPr>
          <p:nvPr>
            <p:ph type="subTitle" idx="1"/>
          </p:nvPr>
        </p:nvSpPr>
        <p:spPr>
          <a:xfrm>
            <a:off x="6753275" y="741301"/>
            <a:ext cx="1915200" cy="62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69" name="Google Shape;3569;p313"/>
          <p:cNvSpPr txBox="1">
            <a:spLocks noGrp="1"/>
          </p:cNvSpPr>
          <p:nvPr>
            <p:ph type="subTitle" idx="2"/>
          </p:nvPr>
        </p:nvSpPr>
        <p:spPr>
          <a:xfrm>
            <a:off x="6753281" y="123535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70" name="Google Shape;3570;p313"/>
          <p:cNvSpPr txBox="1">
            <a:spLocks noGrp="1"/>
          </p:cNvSpPr>
          <p:nvPr>
            <p:ph type="subTitle" idx="3"/>
          </p:nvPr>
        </p:nvSpPr>
        <p:spPr>
          <a:xfrm>
            <a:off x="6767775" y="2798782"/>
            <a:ext cx="1915200" cy="62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71" name="Google Shape;3571;p313"/>
          <p:cNvSpPr txBox="1">
            <a:spLocks noGrp="1"/>
          </p:cNvSpPr>
          <p:nvPr>
            <p:ph type="subTitle" idx="4"/>
          </p:nvPr>
        </p:nvSpPr>
        <p:spPr>
          <a:xfrm>
            <a:off x="6767781" y="329283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572" name="Google Shape;3572;p313"/>
          <p:cNvSpPr/>
          <p:nvPr/>
        </p:nvSpPr>
        <p:spPr>
          <a:xfrm rot="5400000">
            <a:off x="6267602" y="321752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573" name="Google Shape;3573;p313"/>
          <p:cNvSpPr/>
          <p:nvPr/>
        </p:nvSpPr>
        <p:spPr>
          <a:xfrm rot="5400000">
            <a:off x="6267596" y="1150210"/>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574" name="Google Shape;3574;p313"/>
          <p:cNvSpPr>
            <a:spLocks noGrp="1"/>
          </p:cNvSpPr>
          <p:nvPr>
            <p:ph type="pic" idx="5"/>
          </p:nvPr>
        </p:nvSpPr>
        <p:spPr>
          <a:xfrm>
            <a:off x="3165" y="750427"/>
            <a:ext cx="6226500" cy="37266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3575" name="Google Shape;3575;p313"/>
          <p:cNvPicPr preferRelativeResize="0"/>
          <p:nvPr/>
        </p:nvPicPr>
        <p:blipFill rotWithShape="1">
          <a:blip r:embed="rId2">
            <a:alphaModFix/>
          </a:blip>
          <a:srcRect/>
          <a:stretch/>
        </p:blipFill>
        <p:spPr>
          <a:xfrm>
            <a:off x="-998666" y="448624"/>
            <a:ext cx="7221663" cy="30180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189"/>
        <p:cNvGrpSpPr/>
        <p:nvPr/>
      </p:nvGrpSpPr>
      <p:grpSpPr>
        <a:xfrm>
          <a:off x="0" y="0"/>
          <a:ext cx="0" cy="0"/>
          <a:chOff x="0" y="0"/>
          <a:chExt cx="0" cy="0"/>
        </a:xfrm>
      </p:grpSpPr>
      <p:sp>
        <p:nvSpPr>
          <p:cNvPr id="190" name="Google Shape;190;p33"/>
          <p:cNvSpPr>
            <a:spLocks noGrp="1"/>
          </p:cNvSpPr>
          <p:nvPr>
            <p:ph type="pic" idx="2"/>
          </p:nvPr>
        </p:nvSpPr>
        <p:spPr>
          <a:xfrm>
            <a:off x="1378078" y="1714505"/>
            <a:ext cx="1713000" cy="1714500"/>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191" name="Google Shape;191;p33"/>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2" name="Google Shape;192;p33"/>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93" name="Google Shape;193;p33"/>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3576"/>
        <p:cNvGrpSpPr/>
        <p:nvPr/>
      </p:nvGrpSpPr>
      <p:grpSpPr>
        <a:xfrm>
          <a:off x="0" y="0"/>
          <a:ext cx="0" cy="0"/>
          <a:chOff x="0" y="0"/>
          <a:chExt cx="0" cy="0"/>
        </a:xfrm>
      </p:grpSpPr>
      <p:sp>
        <p:nvSpPr>
          <p:cNvPr id="3577" name="Google Shape;3577;p314"/>
          <p:cNvSpPr/>
          <p:nvPr/>
        </p:nvSpPr>
        <p:spPr>
          <a:xfrm>
            <a:off x="817769" y="1635331"/>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3578" name="Google Shape;3578;p314"/>
          <p:cNvPicPr preferRelativeResize="0"/>
          <p:nvPr/>
        </p:nvPicPr>
        <p:blipFill rotWithShape="1">
          <a:blip r:embed="rId2">
            <a:alphaModFix/>
          </a:blip>
          <a:srcRect/>
          <a:stretch/>
        </p:blipFill>
        <p:spPr>
          <a:xfrm>
            <a:off x="2098301" y="-1003497"/>
            <a:ext cx="5138756" cy="5143513"/>
          </a:xfrm>
          <a:prstGeom prst="rect">
            <a:avLst/>
          </a:prstGeom>
          <a:noFill/>
          <a:ln>
            <a:noFill/>
          </a:ln>
        </p:spPr>
      </p:pic>
      <p:sp>
        <p:nvSpPr>
          <p:cNvPr id="3579" name="Google Shape;3579;p314"/>
          <p:cNvSpPr>
            <a:spLocks noGrp="1"/>
          </p:cNvSpPr>
          <p:nvPr>
            <p:ph type="pic" idx="2"/>
          </p:nvPr>
        </p:nvSpPr>
        <p:spPr>
          <a:xfrm>
            <a:off x="4221028" y="729651"/>
            <a:ext cx="4969200" cy="37266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3580" name="Google Shape;3580;p314"/>
          <p:cNvPicPr preferRelativeResize="0"/>
          <p:nvPr/>
        </p:nvPicPr>
        <p:blipFill rotWithShape="1">
          <a:blip r:embed="rId3">
            <a:alphaModFix/>
          </a:blip>
          <a:srcRect/>
          <a:stretch/>
        </p:blipFill>
        <p:spPr>
          <a:xfrm>
            <a:off x="4221034" y="427843"/>
            <a:ext cx="7221663" cy="301809"/>
          </a:xfrm>
          <a:prstGeom prst="rect">
            <a:avLst/>
          </a:prstGeom>
          <a:noFill/>
          <a:ln>
            <a:noFill/>
          </a:ln>
        </p:spPr>
      </p:pic>
      <p:sp>
        <p:nvSpPr>
          <p:cNvPr id="3581" name="Google Shape;3581;p314"/>
          <p:cNvSpPr txBox="1">
            <a:spLocks noGrp="1"/>
          </p:cNvSpPr>
          <p:nvPr>
            <p:ph type="subTitle" idx="1"/>
          </p:nvPr>
        </p:nvSpPr>
        <p:spPr>
          <a:xfrm>
            <a:off x="733475" y="2205270"/>
            <a:ext cx="2624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3582" name="Google Shape;3582;p314"/>
          <p:cNvSpPr txBox="1">
            <a:spLocks noGrp="1"/>
          </p:cNvSpPr>
          <p:nvPr>
            <p:ph type="subTitle" idx="3"/>
          </p:nvPr>
        </p:nvSpPr>
        <p:spPr>
          <a:xfrm>
            <a:off x="733473" y="2775522"/>
            <a:ext cx="2624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83" name="Google Shape;3583;p314"/>
          <p:cNvSpPr>
            <a:spLocks noGrp="1"/>
          </p:cNvSpPr>
          <p:nvPr>
            <p:ph type="pic" idx="4"/>
          </p:nvPr>
        </p:nvSpPr>
        <p:spPr>
          <a:xfrm>
            <a:off x="932099" y="1749661"/>
            <a:ext cx="319800" cy="320100"/>
          </a:xfrm>
          <a:prstGeom prst="rect">
            <a:avLst/>
          </a:prstGeom>
          <a:noFill/>
          <a:ln>
            <a:noFill/>
          </a:ln>
        </p:spPr>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3584"/>
        <p:cNvGrpSpPr/>
        <p:nvPr/>
      </p:nvGrpSpPr>
      <p:grpSpPr>
        <a:xfrm>
          <a:off x="0" y="0"/>
          <a:ext cx="0" cy="0"/>
          <a:chOff x="0" y="0"/>
          <a:chExt cx="0" cy="0"/>
        </a:xfrm>
      </p:grpSpPr>
      <p:pic>
        <p:nvPicPr>
          <p:cNvPr id="3585" name="Google Shape;3585;p315"/>
          <p:cNvPicPr preferRelativeResize="0"/>
          <p:nvPr/>
        </p:nvPicPr>
        <p:blipFill rotWithShape="1">
          <a:blip r:embed="rId2">
            <a:alphaModFix/>
          </a:blip>
          <a:srcRect/>
          <a:stretch/>
        </p:blipFill>
        <p:spPr>
          <a:xfrm>
            <a:off x="2334986" y="-1265467"/>
            <a:ext cx="5138756" cy="5143513"/>
          </a:xfrm>
          <a:prstGeom prst="rect">
            <a:avLst/>
          </a:prstGeom>
          <a:noFill/>
          <a:ln>
            <a:noFill/>
          </a:ln>
        </p:spPr>
      </p:pic>
      <p:sp>
        <p:nvSpPr>
          <p:cNvPr id="3586" name="Google Shape;3586;p315"/>
          <p:cNvSpPr>
            <a:spLocks noGrp="1"/>
          </p:cNvSpPr>
          <p:nvPr>
            <p:ph type="pic" idx="2"/>
          </p:nvPr>
        </p:nvSpPr>
        <p:spPr>
          <a:xfrm>
            <a:off x="0" y="914052"/>
            <a:ext cx="52806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3587" name="Google Shape;3587;p315"/>
          <p:cNvPicPr preferRelativeResize="0"/>
          <p:nvPr/>
        </p:nvPicPr>
        <p:blipFill rotWithShape="1">
          <a:blip r:embed="rId3">
            <a:alphaModFix/>
          </a:blip>
          <a:srcRect/>
          <a:stretch/>
        </p:blipFill>
        <p:spPr>
          <a:xfrm>
            <a:off x="-1947784" y="601526"/>
            <a:ext cx="7221663" cy="301809"/>
          </a:xfrm>
          <a:prstGeom prst="rect">
            <a:avLst/>
          </a:prstGeom>
          <a:noFill/>
          <a:ln>
            <a:noFill/>
          </a:ln>
        </p:spPr>
      </p:pic>
      <p:sp>
        <p:nvSpPr>
          <p:cNvPr id="3588" name="Google Shape;3588;p315"/>
          <p:cNvSpPr/>
          <p:nvPr/>
        </p:nvSpPr>
        <p:spPr>
          <a:xfrm>
            <a:off x="5999369" y="1635331"/>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589" name="Google Shape;3589;p315"/>
          <p:cNvSpPr txBox="1">
            <a:spLocks noGrp="1"/>
          </p:cNvSpPr>
          <p:nvPr>
            <p:ph type="subTitle" idx="1"/>
          </p:nvPr>
        </p:nvSpPr>
        <p:spPr>
          <a:xfrm>
            <a:off x="5915075" y="2214507"/>
            <a:ext cx="2624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3590" name="Google Shape;3590;p315"/>
          <p:cNvSpPr txBox="1">
            <a:spLocks noGrp="1"/>
          </p:cNvSpPr>
          <p:nvPr>
            <p:ph type="subTitle" idx="3"/>
          </p:nvPr>
        </p:nvSpPr>
        <p:spPr>
          <a:xfrm>
            <a:off x="5915073" y="2784758"/>
            <a:ext cx="2624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591" name="Google Shape;3591;p315"/>
          <p:cNvSpPr>
            <a:spLocks noGrp="1"/>
          </p:cNvSpPr>
          <p:nvPr>
            <p:ph type="pic" idx="4"/>
          </p:nvPr>
        </p:nvSpPr>
        <p:spPr>
          <a:xfrm>
            <a:off x="6113699" y="1749661"/>
            <a:ext cx="319800" cy="320100"/>
          </a:xfrm>
          <a:prstGeom prst="rect">
            <a:avLst/>
          </a:prstGeom>
          <a:noFill/>
          <a:ln>
            <a:noFill/>
          </a:ln>
        </p:spPr>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3592"/>
        <p:cNvGrpSpPr/>
        <p:nvPr/>
      </p:nvGrpSpPr>
      <p:grpSpPr>
        <a:xfrm>
          <a:off x="0" y="0"/>
          <a:ext cx="0" cy="0"/>
          <a:chOff x="0" y="0"/>
          <a:chExt cx="0" cy="0"/>
        </a:xfrm>
      </p:grpSpPr>
      <p:pic>
        <p:nvPicPr>
          <p:cNvPr id="3593" name="Google Shape;3593;p316"/>
          <p:cNvPicPr preferRelativeResize="0"/>
          <p:nvPr/>
        </p:nvPicPr>
        <p:blipFill rotWithShape="1">
          <a:blip r:embed="rId2">
            <a:alphaModFix/>
          </a:blip>
          <a:srcRect/>
          <a:stretch/>
        </p:blipFill>
        <p:spPr>
          <a:xfrm>
            <a:off x="2098301" y="-1003497"/>
            <a:ext cx="5138756" cy="5143513"/>
          </a:xfrm>
          <a:prstGeom prst="rect">
            <a:avLst/>
          </a:prstGeom>
          <a:noFill/>
          <a:ln>
            <a:noFill/>
          </a:ln>
        </p:spPr>
      </p:pic>
      <p:sp>
        <p:nvSpPr>
          <p:cNvPr id="3594" name="Google Shape;3594;p316"/>
          <p:cNvSpPr>
            <a:spLocks noGrp="1"/>
          </p:cNvSpPr>
          <p:nvPr>
            <p:ph type="pic" idx="2"/>
          </p:nvPr>
        </p:nvSpPr>
        <p:spPr>
          <a:xfrm>
            <a:off x="4221025" y="729651"/>
            <a:ext cx="4923000" cy="37266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3595" name="Google Shape;3595;p316"/>
          <p:cNvPicPr preferRelativeResize="0"/>
          <p:nvPr/>
        </p:nvPicPr>
        <p:blipFill rotWithShape="1">
          <a:blip r:embed="rId3">
            <a:alphaModFix/>
          </a:blip>
          <a:srcRect/>
          <a:stretch/>
        </p:blipFill>
        <p:spPr>
          <a:xfrm>
            <a:off x="4221035" y="427843"/>
            <a:ext cx="7221663" cy="301809"/>
          </a:xfrm>
          <a:prstGeom prst="rect">
            <a:avLst/>
          </a:prstGeom>
          <a:noFill/>
          <a:ln>
            <a:noFill/>
          </a:ln>
        </p:spPr>
      </p:pic>
      <p:sp>
        <p:nvSpPr>
          <p:cNvPr id="3596" name="Google Shape;3596;p316"/>
          <p:cNvSpPr txBox="1">
            <a:spLocks noGrp="1"/>
          </p:cNvSpPr>
          <p:nvPr>
            <p:ph type="subTitle" idx="1"/>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597" name="Google Shape;3597;p316"/>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3598" name="Google Shape;3598;p316"/>
          <p:cNvSpPr txBox="1">
            <a:spLocks noGrp="1"/>
          </p:cNvSpPr>
          <p:nvPr>
            <p:ph type="subTitle" idx="3"/>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3599"/>
        <p:cNvGrpSpPr/>
        <p:nvPr/>
      </p:nvGrpSpPr>
      <p:grpSpPr>
        <a:xfrm>
          <a:off x="0" y="0"/>
          <a:ext cx="0" cy="0"/>
          <a:chOff x="0" y="0"/>
          <a:chExt cx="0" cy="0"/>
        </a:xfrm>
      </p:grpSpPr>
      <p:sp>
        <p:nvSpPr>
          <p:cNvPr id="3600" name="Google Shape;3600;p317"/>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3601" name="Google Shape;3601;p317"/>
          <p:cNvPicPr preferRelativeResize="0"/>
          <p:nvPr/>
        </p:nvPicPr>
        <p:blipFill rotWithShape="1">
          <a:blip r:embed="rId2">
            <a:alphaModFix/>
          </a:blip>
          <a:srcRect/>
          <a:stretch/>
        </p:blipFill>
        <p:spPr>
          <a:xfrm>
            <a:off x="2334986" y="-1265467"/>
            <a:ext cx="5138756" cy="5143513"/>
          </a:xfrm>
          <a:prstGeom prst="rect">
            <a:avLst/>
          </a:prstGeom>
          <a:noFill/>
          <a:ln>
            <a:noFill/>
          </a:ln>
        </p:spPr>
      </p:pic>
      <p:sp>
        <p:nvSpPr>
          <p:cNvPr id="3602" name="Google Shape;3602;p317"/>
          <p:cNvSpPr>
            <a:spLocks noGrp="1"/>
          </p:cNvSpPr>
          <p:nvPr>
            <p:ph type="pic" idx="2"/>
          </p:nvPr>
        </p:nvSpPr>
        <p:spPr>
          <a:xfrm>
            <a:off x="0" y="914052"/>
            <a:ext cx="50517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3603" name="Google Shape;3603;p317"/>
          <p:cNvPicPr preferRelativeResize="0"/>
          <p:nvPr/>
        </p:nvPicPr>
        <p:blipFill rotWithShape="1">
          <a:blip r:embed="rId3">
            <a:alphaModFix/>
          </a:blip>
          <a:srcRect/>
          <a:stretch/>
        </p:blipFill>
        <p:spPr>
          <a:xfrm>
            <a:off x="-2176384" y="601526"/>
            <a:ext cx="7221663" cy="301809"/>
          </a:xfrm>
          <a:prstGeom prst="rect">
            <a:avLst/>
          </a:prstGeom>
          <a:noFill/>
          <a:ln>
            <a:noFill/>
          </a:ln>
        </p:spPr>
      </p:pic>
      <p:sp>
        <p:nvSpPr>
          <p:cNvPr id="3604" name="Google Shape;3604;p317"/>
          <p:cNvSpPr txBox="1">
            <a:spLocks noGrp="1"/>
          </p:cNvSpPr>
          <p:nvPr>
            <p:ph type="subTitle" idx="1"/>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05" name="Google Shape;3605;p317"/>
          <p:cNvSpPr txBox="1">
            <a:spLocks noGrp="1"/>
          </p:cNvSpPr>
          <p:nvPr>
            <p:ph type="subTitle" idx="3"/>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3606"/>
        <p:cNvGrpSpPr/>
        <p:nvPr/>
      </p:nvGrpSpPr>
      <p:grpSpPr>
        <a:xfrm>
          <a:off x="0" y="0"/>
          <a:ext cx="0" cy="0"/>
          <a:chOff x="0" y="0"/>
          <a:chExt cx="0" cy="0"/>
        </a:xfrm>
      </p:grpSpPr>
      <p:pic>
        <p:nvPicPr>
          <p:cNvPr id="3607" name="Google Shape;3607;p318"/>
          <p:cNvPicPr preferRelativeResize="0"/>
          <p:nvPr/>
        </p:nvPicPr>
        <p:blipFill rotWithShape="1">
          <a:blip r:embed="rId2">
            <a:alphaModFix/>
          </a:blip>
          <a:srcRect/>
          <a:stretch/>
        </p:blipFill>
        <p:spPr>
          <a:xfrm>
            <a:off x="-930729" y="-1709860"/>
            <a:ext cx="5138756" cy="5143513"/>
          </a:xfrm>
          <a:prstGeom prst="rect">
            <a:avLst/>
          </a:prstGeom>
          <a:noFill/>
          <a:ln>
            <a:noFill/>
          </a:ln>
        </p:spPr>
      </p:pic>
      <p:sp>
        <p:nvSpPr>
          <p:cNvPr id="3608" name="Google Shape;3608;p318"/>
          <p:cNvSpPr>
            <a:spLocks noGrp="1"/>
          </p:cNvSpPr>
          <p:nvPr>
            <p:ph type="pic" idx="2"/>
          </p:nvPr>
        </p:nvSpPr>
        <p:spPr>
          <a:xfrm>
            <a:off x="370058" y="952426"/>
            <a:ext cx="8403900" cy="4229400"/>
          </a:xfrm>
          <a:prstGeom prst="roundRect">
            <a:avLst>
              <a:gd name="adj" fmla="val 0"/>
            </a:avLst>
          </a:prstGeom>
          <a:solidFill>
            <a:srgbClr val="090C0F"/>
          </a:solidFill>
          <a:ln>
            <a:noFill/>
          </a:ln>
          <a:effectLst>
            <a:reflection stA="20000" endPos="35000" fadeDir="5400012" sy="-100000" algn="bl" rotWithShape="0"/>
          </a:effectLst>
        </p:spPr>
      </p:sp>
      <p:pic>
        <p:nvPicPr>
          <p:cNvPr id="3609" name="Google Shape;3609;p318"/>
          <p:cNvPicPr preferRelativeResize="0"/>
          <p:nvPr/>
        </p:nvPicPr>
        <p:blipFill rotWithShape="1">
          <a:blip r:embed="rId3">
            <a:alphaModFix/>
          </a:blip>
          <a:srcRect/>
          <a:stretch/>
        </p:blipFill>
        <p:spPr>
          <a:xfrm>
            <a:off x="370060" y="601525"/>
            <a:ext cx="8396131" cy="350894"/>
          </a:xfrm>
          <a:prstGeom prst="rect">
            <a:avLst/>
          </a:prstGeom>
          <a:noFill/>
          <a:ln>
            <a:noFill/>
          </a:ln>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3610"/>
        <p:cNvGrpSpPr/>
        <p:nvPr/>
      </p:nvGrpSpPr>
      <p:grpSpPr>
        <a:xfrm>
          <a:off x="0" y="0"/>
          <a:ext cx="0" cy="0"/>
          <a:chOff x="0" y="0"/>
          <a:chExt cx="0" cy="0"/>
        </a:xfrm>
      </p:grpSpPr>
      <p:pic>
        <p:nvPicPr>
          <p:cNvPr id="3611" name="Google Shape;3611;p319"/>
          <p:cNvPicPr preferRelativeResize="0"/>
          <p:nvPr/>
        </p:nvPicPr>
        <p:blipFill rotWithShape="1">
          <a:blip r:embed="rId2">
            <a:alphaModFix/>
          </a:blip>
          <a:srcRect/>
          <a:stretch/>
        </p:blipFill>
        <p:spPr>
          <a:xfrm>
            <a:off x="5211343" y="-1371603"/>
            <a:ext cx="5138756" cy="5143513"/>
          </a:xfrm>
          <a:prstGeom prst="rect">
            <a:avLst/>
          </a:prstGeom>
          <a:noFill/>
          <a:ln>
            <a:noFill/>
          </a:ln>
        </p:spPr>
      </p:pic>
      <p:sp>
        <p:nvSpPr>
          <p:cNvPr id="3612" name="Google Shape;3612;p319"/>
          <p:cNvSpPr>
            <a:spLocks noGrp="1"/>
          </p:cNvSpPr>
          <p:nvPr>
            <p:ph type="pic" idx="2"/>
          </p:nvPr>
        </p:nvSpPr>
        <p:spPr>
          <a:xfrm>
            <a:off x="370058" y="952426"/>
            <a:ext cx="8403900" cy="4229400"/>
          </a:xfrm>
          <a:prstGeom prst="roundRect">
            <a:avLst>
              <a:gd name="adj" fmla="val 0"/>
            </a:avLst>
          </a:prstGeom>
          <a:solidFill>
            <a:srgbClr val="0A0C10"/>
          </a:solidFill>
          <a:ln>
            <a:noFill/>
          </a:ln>
          <a:effectLst>
            <a:reflection stA="20000" endPos="35000" fadeDir="5400012" sy="-100000" algn="bl" rotWithShape="0"/>
          </a:effectLst>
        </p:spPr>
      </p:sp>
      <p:pic>
        <p:nvPicPr>
          <p:cNvPr id="3613" name="Google Shape;3613;p319"/>
          <p:cNvPicPr preferRelativeResize="0"/>
          <p:nvPr/>
        </p:nvPicPr>
        <p:blipFill rotWithShape="1">
          <a:blip r:embed="rId3">
            <a:alphaModFix/>
          </a:blip>
          <a:srcRect/>
          <a:stretch/>
        </p:blipFill>
        <p:spPr>
          <a:xfrm>
            <a:off x="370060" y="601525"/>
            <a:ext cx="8396131" cy="350894"/>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3614"/>
        <p:cNvGrpSpPr/>
        <p:nvPr/>
      </p:nvGrpSpPr>
      <p:grpSpPr>
        <a:xfrm>
          <a:off x="0" y="0"/>
          <a:ext cx="0" cy="0"/>
          <a:chOff x="0" y="0"/>
          <a:chExt cx="0" cy="0"/>
        </a:xfrm>
      </p:grpSpPr>
      <p:pic>
        <p:nvPicPr>
          <p:cNvPr id="3615" name="Google Shape;3615;p320"/>
          <p:cNvPicPr preferRelativeResize="0"/>
          <p:nvPr/>
        </p:nvPicPr>
        <p:blipFill rotWithShape="1">
          <a:blip r:embed="rId2">
            <a:alphaModFix/>
          </a:blip>
          <a:srcRect/>
          <a:stretch/>
        </p:blipFill>
        <p:spPr>
          <a:xfrm>
            <a:off x="5777323" y="-1222271"/>
            <a:ext cx="5138756" cy="5143513"/>
          </a:xfrm>
          <a:prstGeom prst="rect">
            <a:avLst/>
          </a:prstGeom>
          <a:noFill/>
          <a:ln>
            <a:noFill/>
          </a:ln>
        </p:spPr>
      </p:pic>
      <p:grpSp>
        <p:nvGrpSpPr>
          <p:cNvPr id="3616" name="Google Shape;3616;p320"/>
          <p:cNvGrpSpPr/>
          <p:nvPr/>
        </p:nvGrpSpPr>
        <p:grpSpPr>
          <a:xfrm>
            <a:off x="3992168" y="663355"/>
            <a:ext cx="4926548" cy="3604783"/>
            <a:chOff x="4796385" y="2821973"/>
            <a:chExt cx="5385971" cy="3940946"/>
          </a:xfrm>
        </p:grpSpPr>
        <p:sp>
          <p:nvSpPr>
            <p:cNvPr id="3617" name="Google Shape;3617;p320"/>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18" name="Google Shape;3618;p320"/>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19" name="Google Shape;3619;p320"/>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20" name="Google Shape;3620;p320"/>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21" name="Google Shape;3621;p320"/>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22" name="Google Shape;3622;p320"/>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3623" name="Google Shape;3623;p320"/>
          <p:cNvSpPr/>
          <p:nvPr/>
        </p:nvSpPr>
        <p:spPr>
          <a:xfrm>
            <a:off x="4076700" y="781052"/>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24" name="Google Shape;3624;p320"/>
          <p:cNvSpPr/>
          <p:nvPr/>
        </p:nvSpPr>
        <p:spPr>
          <a:xfrm>
            <a:off x="4765204" y="1125510"/>
            <a:ext cx="2819400" cy="223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25" name="Google Shape;3625;p320"/>
          <p:cNvSpPr txBox="1">
            <a:spLocks noGrp="1"/>
          </p:cNvSpPr>
          <p:nvPr>
            <p:ph type="subTitle" idx="1"/>
          </p:nvPr>
        </p:nvSpPr>
        <p:spPr>
          <a:xfrm>
            <a:off x="4206240" y="832106"/>
            <a:ext cx="30723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a:solidFill>
                  <a:schemeClr val="dk1"/>
                </a:solidFill>
              </a:defRPr>
            </a:lvl2pPr>
            <a:lvl3pPr lvl="2" algn="l" rtl="0">
              <a:lnSpc>
                <a:spcPct val="90000"/>
              </a:lnSpc>
              <a:spcBef>
                <a:spcPts val="0"/>
              </a:spcBef>
              <a:spcAft>
                <a:spcPts val="0"/>
              </a:spcAft>
              <a:buClr>
                <a:schemeClr val="dk1"/>
              </a:buClr>
              <a:buSzPts val="1200"/>
              <a:buFont typeface="Arial"/>
              <a:buNone/>
              <a:defRPr sz="1200">
                <a:solidFill>
                  <a:schemeClr val="dk1"/>
                </a:solidFill>
              </a:defRPr>
            </a:lvl3pPr>
            <a:lvl4pPr lvl="3" algn="l" rtl="0">
              <a:lnSpc>
                <a:spcPct val="90000"/>
              </a:lnSpc>
              <a:spcBef>
                <a:spcPts val="0"/>
              </a:spcBef>
              <a:spcAft>
                <a:spcPts val="0"/>
              </a:spcAft>
              <a:buClr>
                <a:schemeClr val="dk1"/>
              </a:buClr>
              <a:buSzPts val="1200"/>
              <a:buFont typeface="Arial"/>
              <a:buNone/>
              <a:defRPr sz="1200">
                <a:solidFill>
                  <a:schemeClr val="dk1"/>
                </a:solidFill>
              </a:defRPr>
            </a:lvl4pPr>
            <a:lvl5pPr lvl="4" algn="l" rtl="0">
              <a:lnSpc>
                <a:spcPct val="90000"/>
              </a:lnSpc>
              <a:spcBef>
                <a:spcPts val="0"/>
              </a:spcBef>
              <a:spcAft>
                <a:spcPts val="0"/>
              </a:spcAft>
              <a:buClr>
                <a:schemeClr val="dk1"/>
              </a:buClr>
              <a:buSzPts val="1200"/>
              <a:buFont typeface="Arial"/>
              <a:buNone/>
              <a:defRPr sz="1200">
                <a:solidFill>
                  <a:schemeClr val="dk1"/>
                </a:solidFill>
              </a:defRPr>
            </a:lvl5pPr>
            <a:lvl6pPr lvl="5" algn="l" rtl="0">
              <a:lnSpc>
                <a:spcPct val="90000"/>
              </a:lnSpc>
              <a:spcBef>
                <a:spcPts val="0"/>
              </a:spcBef>
              <a:spcAft>
                <a:spcPts val="0"/>
              </a:spcAft>
              <a:buClr>
                <a:schemeClr val="dk1"/>
              </a:buClr>
              <a:buSzPts val="1200"/>
              <a:buNone/>
              <a:defRPr sz="1200">
                <a:solidFill>
                  <a:schemeClr val="dk1"/>
                </a:solidFill>
              </a:defRPr>
            </a:lvl6pPr>
            <a:lvl7pPr lvl="6" algn="l" rtl="0">
              <a:lnSpc>
                <a:spcPct val="90000"/>
              </a:lnSpc>
              <a:spcBef>
                <a:spcPts val="0"/>
              </a:spcBef>
              <a:spcAft>
                <a:spcPts val="0"/>
              </a:spcAft>
              <a:buClr>
                <a:schemeClr val="dk1"/>
              </a:buClr>
              <a:buSzPts val="1200"/>
              <a:buNone/>
              <a:defRPr sz="1200">
                <a:solidFill>
                  <a:schemeClr val="dk1"/>
                </a:solidFill>
              </a:defRPr>
            </a:lvl7pPr>
            <a:lvl8pPr lvl="7" algn="l" rtl="0">
              <a:lnSpc>
                <a:spcPct val="90000"/>
              </a:lnSpc>
              <a:spcBef>
                <a:spcPts val="0"/>
              </a:spcBef>
              <a:spcAft>
                <a:spcPts val="0"/>
              </a:spcAft>
              <a:buClr>
                <a:schemeClr val="dk1"/>
              </a:buClr>
              <a:buSzPts val="1200"/>
              <a:buNone/>
              <a:defRPr sz="1200">
                <a:solidFill>
                  <a:schemeClr val="dk1"/>
                </a:solidFill>
              </a:defRPr>
            </a:lvl8pPr>
            <a:lvl9pPr lvl="8" algn="l"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3626" name="Google Shape;3626;p320"/>
          <p:cNvSpPr txBox="1">
            <a:spLocks noGrp="1"/>
          </p:cNvSpPr>
          <p:nvPr>
            <p:ph type="subTitle" idx="2"/>
          </p:nvPr>
        </p:nvSpPr>
        <p:spPr>
          <a:xfrm>
            <a:off x="4764024" y="1170435"/>
            <a:ext cx="39777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3627" name="Google Shape;3627;p320"/>
          <p:cNvSpPr txBox="1">
            <a:spLocks noGrp="1"/>
          </p:cNvSpPr>
          <p:nvPr>
            <p:ph type="subTitle" idx="3"/>
          </p:nvPr>
        </p:nvSpPr>
        <p:spPr>
          <a:xfrm>
            <a:off x="4764024" y="1389891"/>
            <a:ext cx="3977700" cy="2761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3628" name="Google Shape;3628;p320"/>
          <p:cNvSpPr txBox="1">
            <a:spLocks noGrp="1"/>
          </p:cNvSpPr>
          <p:nvPr>
            <p:ph type="subTitle" idx="4"/>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29" name="Google Shape;3629;p320"/>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3630" name="Google Shape;3630;p320"/>
          <p:cNvSpPr txBox="1">
            <a:spLocks noGrp="1"/>
          </p:cNvSpPr>
          <p:nvPr>
            <p:ph type="subTitle" idx="5"/>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3631"/>
        <p:cNvGrpSpPr/>
        <p:nvPr/>
      </p:nvGrpSpPr>
      <p:grpSpPr>
        <a:xfrm>
          <a:off x="0" y="0"/>
          <a:ext cx="0" cy="0"/>
          <a:chOff x="0" y="0"/>
          <a:chExt cx="0" cy="0"/>
        </a:xfrm>
      </p:grpSpPr>
      <p:sp>
        <p:nvSpPr>
          <p:cNvPr id="3632" name="Google Shape;3632;p321"/>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3633" name="Google Shape;3633;p321"/>
          <p:cNvPicPr preferRelativeResize="0"/>
          <p:nvPr/>
        </p:nvPicPr>
        <p:blipFill rotWithShape="1">
          <a:blip r:embed="rId2">
            <a:alphaModFix/>
          </a:blip>
          <a:srcRect/>
          <a:stretch/>
        </p:blipFill>
        <p:spPr>
          <a:xfrm>
            <a:off x="-1558905" y="-875552"/>
            <a:ext cx="5138756" cy="5143513"/>
          </a:xfrm>
          <a:prstGeom prst="rect">
            <a:avLst/>
          </a:prstGeom>
          <a:noFill/>
          <a:ln>
            <a:noFill/>
          </a:ln>
        </p:spPr>
      </p:pic>
      <p:grpSp>
        <p:nvGrpSpPr>
          <p:cNvPr id="3634" name="Google Shape;3634;p321"/>
          <p:cNvGrpSpPr/>
          <p:nvPr/>
        </p:nvGrpSpPr>
        <p:grpSpPr>
          <a:xfrm>
            <a:off x="239809" y="663355"/>
            <a:ext cx="4926548" cy="3604783"/>
            <a:chOff x="4796385" y="2821973"/>
            <a:chExt cx="5385971" cy="3940946"/>
          </a:xfrm>
        </p:grpSpPr>
        <p:sp>
          <p:nvSpPr>
            <p:cNvPr id="3635" name="Google Shape;3635;p321"/>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36" name="Google Shape;3636;p321"/>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37" name="Google Shape;3637;p321"/>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38" name="Google Shape;3638;p321"/>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39" name="Google Shape;3639;p321"/>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3640" name="Google Shape;3640;p321"/>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3641" name="Google Shape;3641;p321"/>
          <p:cNvSpPr/>
          <p:nvPr/>
        </p:nvSpPr>
        <p:spPr>
          <a:xfrm>
            <a:off x="324341" y="781052"/>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42" name="Google Shape;3642;p321"/>
          <p:cNvSpPr/>
          <p:nvPr/>
        </p:nvSpPr>
        <p:spPr>
          <a:xfrm>
            <a:off x="1012845" y="1125510"/>
            <a:ext cx="2819400" cy="223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43" name="Google Shape;3643;p321"/>
          <p:cNvSpPr txBox="1">
            <a:spLocks noGrp="1"/>
          </p:cNvSpPr>
          <p:nvPr>
            <p:ph type="subTitle" idx="1"/>
          </p:nvPr>
        </p:nvSpPr>
        <p:spPr>
          <a:xfrm>
            <a:off x="457200" y="832106"/>
            <a:ext cx="30723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b="1">
                <a:solidFill>
                  <a:schemeClr val="dk1"/>
                </a:solidFill>
              </a:defRPr>
            </a:lvl2pPr>
            <a:lvl3pPr lvl="2" algn="l" rtl="0">
              <a:lnSpc>
                <a:spcPct val="90000"/>
              </a:lnSpc>
              <a:spcBef>
                <a:spcPts val="0"/>
              </a:spcBef>
              <a:spcAft>
                <a:spcPts val="0"/>
              </a:spcAft>
              <a:buClr>
                <a:schemeClr val="dk1"/>
              </a:buClr>
              <a:buSzPts val="1200"/>
              <a:buFont typeface="Arial"/>
              <a:buNone/>
              <a:defRPr sz="1200" b="1">
                <a:solidFill>
                  <a:schemeClr val="dk1"/>
                </a:solidFill>
              </a:defRPr>
            </a:lvl3pPr>
            <a:lvl4pPr lvl="3" algn="l" rtl="0">
              <a:lnSpc>
                <a:spcPct val="90000"/>
              </a:lnSpc>
              <a:spcBef>
                <a:spcPts val="0"/>
              </a:spcBef>
              <a:spcAft>
                <a:spcPts val="0"/>
              </a:spcAft>
              <a:buClr>
                <a:schemeClr val="dk1"/>
              </a:buClr>
              <a:buSzPts val="1200"/>
              <a:buFont typeface="Arial"/>
              <a:buNone/>
              <a:defRPr sz="1200" b="1">
                <a:solidFill>
                  <a:schemeClr val="dk1"/>
                </a:solidFill>
              </a:defRPr>
            </a:lvl4pPr>
            <a:lvl5pPr lvl="4" algn="l" rtl="0">
              <a:lnSpc>
                <a:spcPct val="90000"/>
              </a:lnSpc>
              <a:spcBef>
                <a:spcPts val="0"/>
              </a:spcBef>
              <a:spcAft>
                <a:spcPts val="0"/>
              </a:spcAft>
              <a:buClr>
                <a:schemeClr val="dk1"/>
              </a:buClr>
              <a:buSzPts val="1200"/>
              <a:buFont typeface="Arial"/>
              <a:buNone/>
              <a:defRPr sz="1200" b="1">
                <a:solidFill>
                  <a:schemeClr val="dk1"/>
                </a:solidFill>
              </a:defRPr>
            </a:lvl5pPr>
            <a:lvl6pPr lvl="5" algn="l" rtl="0">
              <a:lnSpc>
                <a:spcPct val="90000"/>
              </a:lnSpc>
              <a:spcBef>
                <a:spcPts val="0"/>
              </a:spcBef>
              <a:spcAft>
                <a:spcPts val="0"/>
              </a:spcAft>
              <a:buClr>
                <a:schemeClr val="dk1"/>
              </a:buClr>
              <a:buSzPts val="1200"/>
              <a:buNone/>
              <a:defRPr sz="1200" b="1">
                <a:solidFill>
                  <a:schemeClr val="dk1"/>
                </a:solidFill>
              </a:defRPr>
            </a:lvl6pPr>
            <a:lvl7pPr lvl="6" algn="l" rtl="0">
              <a:lnSpc>
                <a:spcPct val="90000"/>
              </a:lnSpc>
              <a:spcBef>
                <a:spcPts val="0"/>
              </a:spcBef>
              <a:spcAft>
                <a:spcPts val="0"/>
              </a:spcAft>
              <a:buClr>
                <a:schemeClr val="dk1"/>
              </a:buClr>
              <a:buSzPts val="1200"/>
              <a:buNone/>
              <a:defRPr sz="1200" b="1">
                <a:solidFill>
                  <a:schemeClr val="dk1"/>
                </a:solidFill>
              </a:defRPr>
            </a:lvl7pPr>
            <a:lvl8pPr lvl="7" algn="l" rtl="0">
              <a:lnSpc>
                <a:spcPct val="90000"/>
              </a:lnSpc>
              <a:spcBef>
                <a:spcPts val="0"/>
              </a:spcBef>
              <a:spcAft>
                <a:spcPts val="0"/>
              </a:spcAft>
              <a:buClr>
                <a:schemeClr val="dk1"/>
              </a:buClr>
              <a:buSzPts val="1200"/>
              <a:buNone/>
              <a:defRPr sz="1200" b="1">
                <a:solidFill>
                  <a:schemeClr val="dk1"/>
                </a:solidFill>
              </a:defRPr>
            </a:lvl8pPr>
            <a:lvl9pPr lvl="8" algn="l" rtl="0">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3644" name="Google Shape;3644;p321"/>
          <p:cNvSpPr txBox="1">
            <a:spLocks noGrp="1"/>
          </p:cNvSpPr>
          <p:nvPr>
            <p:ph type="subTitle" idx="2"/>
          </p:nvPr>
        </p:nvSpPr>
        <p:spPr>
          <a:xfrm>
            <a:off x="1014984" y="1170435"/>
            <a:ext cx="39777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3645" name="Google Shape;3645;p321"/>
          <p:cNvSpPr txBox="1">
            <a:spLocks noGrp="1"/>
          </p:cNvSpPr>
          <p:nvPr>
            <p:ph type="subTitle" idx="3"/>
          </p:nvPr>
        </p:nvSpPr>
        <p:spPr>
          <a:xfrm>
            <a:off x="1014984" y="1389891"/>
            <a:ext cx="3977700" cy="2761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3646" name="Google Shape;3646;p321"/>
          <p:cNvSpPr txBox="1">
            <a:spLocks noGrp="1"/>
          </p:cNvSpPr>
          <p:nvPr>
            <p:ph type="subTitle" idx="4"/>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47" name="Google Shape;3647;p321"/>
          <p:cNvSpPr txBox="1">
            <a:spLocks noGrp="1"/>
          </p:cNvSpPr>
          <p:nvPr>
            <p:ph type="subTitle" idx="5"/>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3648"/>
        <p:cNvGrpSpPr/>
        <p:nvPr/>
      </p:nvGrpSpPr>
      <p:grpSpPr>
        <a:xfrm>
          <a:off x="0" y="0"/>
          <a:ext cx="0" cy="0"/>
          <a:chOff x="0" y="0"/>
          <a:chExt cx="0" cy="0"/>
        </a:xfrm>
      </p:grpSpPr>
      <p:sp>
        <p:nvSpPr>
          <p:cNvPr id="3649" name="Google Shape;3649;p322"/>
          <p:cNvSpPr/>
          <p:nvPr/>
        </p:nvSpPr>
        <p:spPr>
          <a:xfrm>
            <a:off x="722158" y="640898"/>
            <a:ext cx="7699800" cy="3977700"/>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50" name="Google Shape;3650;p322"/>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3651" name="Google Shape;3651;p322"/>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3652" name="Google Shape;3652;p322"/>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3653" name="Google Shape;3653;p322"/>
          <p:cNvSpPr txBox="1">
            <a:spLocks noGrp="1"/>
          </p:cNvSpPr>
          <p:nvPr>
            <p:ph type="subTitle" idx="3"/>
          </p:nvPr>
        </p:nvSpPr>
        <p:spPr>
          <a:xfrm>
            <a:off x="2807208" y="3702961"/>
            <a:ext cx="3538800" cy="246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200">
                <a:solidFill>
                  <a:schemeClr val="dk1"/>
                </a:solidFill>
              </a:defRPr>
            </a:lvl2pPr>
            <a:lvl3pPr lvl="2" algn="ctr" rtl="0">
              <a:lnSpc>
                <a:spcPct val="90000"/>
              </a:lnSpc>
              <a:spcBef>
                <a:spcPts val="0"/>
              </a:spcBef>
              <a:spcAft>
                <a:spcPts val="0"/>
              </a:spcAft>
              <a:buClr>
                <a:schemeClr val="dk1"/>
              </a:buClr>
              <a:buSzPts val="1200"/>
              <a:buFont typeface="Arial"/>
              <a:buNone/>
              <a:defRPr sz="1200">
                <a:solidFill>
                  <a:schemeClr val="dk1"/>
                </a:solidFill>
              </a:defRPr>
            </a:lvl3pPr>
            <a:lvl4pPr lvl="3" algn="ctr" rtl="0">
              <a:lnSpc>
                <a:spcPct val="90000"/>
              </a:lnSpc>
              <a:spcBef>
                <a:spcPts val="0"/>
              </a:spcBef>
              <a:spcAft>
                <a:spcPts val="0"/>
              </a:spcAft>
              <a:buClr>
                <a:schemeClr val="dk1"/>
              </a:buClr>
              <a:buSzPts val="1200"/>
              <a:buFont typeface="Arial"/>
              <a:buNone/>
              <a:defRPr sz="1200">
                <a:solidFill>
                  <a:schemeClr val="dk1"/>
                </a:solidFill>
              </a:defRPr>
            </a:lvl4pPr>
            <a:lvl5pPr lvl="4" algn="ctr" rtl="0">
              <a:lnSpc>
                <a:spcPct val="90000"/>
              </a:lnSpc>
              <a:spcBef>
                <a:spcPts val="0"/>
              </a:spcBef>
              <a:spcAft>
                <a:spcPts val="0"/>
              </a:spcAft>
              <a:buClr>
                <a:schemeClr val="dk1"/>
              </a:buClr>
              <a:buSzPts val="1200"/>
              <a:buFont typeface="Arial"/>
              <a:buNone/>
              <a:defRPr sz="1200">
                <a:solidFill>
                  <a:schemeClr val="dk1"/>
                </a:solidFill>
              </a:defRPr>
            </a:lvl5pPr>
            <a:lvl6pPr lvl="5" algn="ctr" rtl="0">
              <a:lnSpc>
                <a:spcPct val="90000"/>
              </a:lnSpc>
              <a:spcBef>
                <a:spcPts val="0"/>
              </a:spcBef>
              <a:spcAft>
                <a:spcPts val="0"/>
              </a:spcAft>
              <a:buClr>
                <a:schemeClr val="dk1"/>
              </a:buClr>
              <a:buSzPts val="1200"/>
              <a:buNone/>
              <a:defRPr sz="1200">
                <a:solidFill>
                  <a:schemeClr val="dk1"/>
                </a:solidFill>
              </a:defRPr>
            </a:lvl6pPr>
            <a:lvl7pPr lvl="6" algn="ctr" rtl="0">
              <a:lnSpc>
                <a:spcPct val="90000"/>
              </a:lnSpc>
              <a:spcBef>
                <a:spcPts val="0"/>
              </a:spcBef>
              <a:spcAft>
                <a:spcPts val="0"/>
              </a:spcAft>
              <a:buClr>
                <a:schemeClr val="dk1"/>
              </a:buClr>
              <a:buSzPts val="1200"/>
              <a:buNone/>
              <a:defRPr sz="1200">
                <a:solidFill>
                  <a:schemeClr val="dk1"/>
                </a:solidFill>
              </a:defRPr>
            </a:lvl7pPr>
            <a:lvl8pPr lvl="7" algn="ctr" rtl="0">
              <a:lnSpc>
                <a:spcPct val="90000"/>
              </a:lnSpc>
              <a:spcBef>
                <a:spcPts val="0"/>
              </a:spcBef>
              <a:spcAft>
                <a:spcPts val="0"/>
              </a:spcAft>
              <a:buClr>
                <a:schemeClr val="dk1"/>
              </a:buClr>
              <a:buSzPts val="1200"/>
              <a:buNone/>
              <a:defRPr sz="1200">
                <a:solidFill>
                  <a:schemeClr val="dk1"/>
                </a:solidFill>
              </a:defRPr>
            </a:lvl8pPr>
            <a:lvl9pPr lvl="8" algn="ctr"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3654" name="Google Shape;3654;p322"/>
          <p:cNvSpPr txBox="1">
            <a:spLocks noGrp="1"/>
          </p:cNvSpPr>
          <p:nvPr>
            <p:ph type="body" idx="4"/>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3655"/>
        <p:cNvGrpSpPr/>
        <p:nvPr/>
      </p:nvGrpSpPr>
      <p:grpSpPr>
        <a:xfrm>
          <a:off x="0" y="0"/>
          <a:ext cx="0" cy="0"/>
          <a:chOff x="0" y="0"/>
          <a:chExt cx="0" cy="0"/>
        </a:xfrm>
      </p:grpSpPr>
      <p:sp>
        <p:nvSpPr>
          <p:cNvPr id="3656" name="Google Shape;3656;p323"/>
          <p:cNvSpPr/>
          <p:nvPr/>
        </p:nvSpPr>
        <p:spPr>
          <a:xfrm>
            <a:off x="722157" y="640897"/>
            <a:ext cx="7699800" cy="38616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57" name="Google Shape;3657;p323"/>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3658" name="Google Shape;3658;p323"/>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3659" name="Google Shape;3659;p323"/>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3660" name="Google Shape;3660;p323"/>
          <p:cNvSpPr txBox="1">
            <a:spLocks noGrp="1"/>
          </p:cNvSpPr>
          <p:nvPr>
            <p:ph type="body" idx="3"/>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661" name="Google Shape;3661;p323"/>
          <p:cNvSpPr txBox="1">
            <a:spLocks noGrp="1"/>
          </p:cNvSpPr>
          <p:nvPr>
            <p:ph type="body" idx="4"/>
          </p:nvPr>
        </p:nvSpPr>
        <p:spPr>
          <a:xfrm>
            <a:off x="2807209" y="3685062"/>
            <a:ext cx="3538800" cy="338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194"/>
        <p:cNvGrpSpPr/>
        <p:nvPr/>
      </p:nvGrpSpPr>
      <p:grpSpPr>
        <a:xfrm>
          <a:off x="0" y="0"/>
          <a:ext cx="0" cy="0"/>
          <a:chOff x="0" y="0"/>
          <a:chExt cx="0" cy="0"/>
        </a:xfrm>
      </p:grpSpPr>
      <p:sp>
        <p:nvSpPr>
          <p:cNvPr id="195" name="Google Shape;195;p34"/>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196" name="Google Shape;196;p34"/>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7" name="Google Shape;197;p34"/>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198" name="Google Shape;198;p34"/>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3662"/>
        <p:cNvGrpSpPr/>
        <p:nvPr/>
      </p:nvGrpSpPr>
      <p:grpSpPr>
        <a:xfrm>
          <a:off x="0" y="0"/>
          <a:ext cx="0" cy="0"/>
          <a:chOff x="0" y="0"/>
          <a:chExt cx="0" cy="0"/>
        </a:xfrm>
      </p:grpSpPr>
      <p:sp>
        <p:nvSpPr>
          <p:cNvPr id="3663" name="Google Shape;3663;p324"/>
          <p:cNvSpPr/>
          <p:nvPr/>
        </p:nvSpPr>
        <p:spPr>
          <a:xfrm>
            <a:off x="722157" y="640897"/>
            <a:ext cx="7699800" cy="38616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64" name="Google Shape;3664;p324"/>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3665" name="Google Shape;3665;p324"/>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3666" name="Google Shape;3666;p324"/>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3667" name="Google Shape;3667;p324"/>
          <p:cNvSpPr txBox="1">
            <a:spLocks noGrp="1"/>
          </p:cNvSpPr>
          <p:nvPr>
            <p:ph type="body" idx="3"/>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668" name="Google Shape;3668;p324"/>
          <p:cNvSpPr txBox="1">
            <a:spLocks noGrp="1"/>
          </p:cNvSpPr>
          <p:nvPr>
            <p:ph type="body" idx="4"/>
          </p:nvPr>
        </p:nvSpPr>
        <p:spPr>
          <a:xfrm>
            <a:off x="2807209" y="3685062"/>
            <a:ext cx="3538800" cy="338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3669"/>
        <p:cNvGrpSpPr/>
        <p:nvPr/>
      </p:nvGrpSpPr>
      <p:grpSpPr>
        <a:xfrm>
          <a:off x="0" y="0"/>
          <a:ext cx="0" cy="0"/>
          <a:chOff x="0" y="0"/>
          <a:chExt cx="0" cy="0"/>
        </a:xfrm>
      </p:grpSpPr>
      <p:sp>
        <p:nvSpPr>
          <p:cNvPr id="3670" name="Google Shape;3670;p325"/>
          <p:cNvSpPr/>
          <p:nvPr/>
        </p:nvSpPr>
        <p:spPr>
          <a:xfrm>
            <a:off x="4660600" y="742952"/>
            <a:ext cx="3657600" cy="36576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71" name="Google Shape;3671;p325"/>
          <p:cNvSpPr txBox="1"/>
          <p:nvPr/>
        </p:nvSpPr>
        <p:spPr>
          <a:xfrm>
            <a:off x="48584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3672" name="Google Shape;3672;p325"/>
          <p:cNvSpPr txBox="1">
            <a:spLocks noGrp="1"/>
          </p:cNvSpPr>
          <p:nvPr>
            <p:ph type="subTitle" idx="1"/>
          </p:nvPr>
        </p:nvSpPr>
        <p:spPr>
          <a:xfrm>
            <a:off x="48235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73" name="Google Shape;3673;p325"/>
          <p:cNvSpPr txBox="1">
            <a:spLocks noGrp="1"/>
          </p:cNvSpPr>
          <p:nvPr>
            <p:ph type="subTitle" idx="2"/>
          </p:nvPr>
        </p:nvSpPr>
        <p:spPr>
          <a:xfrm>
            <a:off x="48327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3674" name="Google Shape;3674;p325"/>
          <p:cNvSpPr/>
          <p:nvPr/>
        </p:nvSpPr>
        <p:spPr>
          <a:xfrm>
            <a:off x="825800" y="742952"/>
            <a:ext cx="3657600" cy="36576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75" name="Google Shape;3675;p325"/>
          <p:cNvSpPr txBox="1"/>
          <p:nvPr/>
        </p:nvSpPr>
        <p:spPr>
          <a:xfrm>
            <a:off x="10236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3676" name="Google Shape;3676;p325"/>
          <p:cNvSpPr txBox="1">
            <a:spLocks noGrp="1"/>
          </p:cNvSpPr>
          <p:nvPr>
            <p:ph type="subTitle" idx="3"/>
          </p:nvPr>
        </p:nvSpPr>
        <p:spPr>
          <a:xfrm>
            <a:off x="9887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77" name="Google Shape;3677;p325"/>
          <p:cNvSpPr txBox="1">
            <a:spLocks noGrp="1"/>
          </p:cNvSpPr>
          <p:nvPr>
            <p:ph type="subTitle" idx="4"/>
          </p:nvPr>
        </p:nvSpPr>
        <p:spPr>
          <a:xfrm>
            <a:off x="9979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3678" name="Google Shape;3678;p325"/>
          <p:cNvSpPr txBox="1">
            <a:spLocks noGrp="1"/>
          </p:cNvSpPr>
          <p:nvPr>
            <p:ph type="body" idx="5"/>
          </p:nvPr>
        </p:nvSpPr>
        <p:spPr>
          <a:xfrm>
            <a:off x="988703"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679" name="Google Shape;3679;p325"/>
          <p:cNvSpPr txBox="1">
            <a:spLocks noGrp="1"/>
          </p:cNvSpPr>
          <p:nvPr>
            <p:ph type="body" idx="6"/>
          </p:nvPr>
        </p:nvSpPr>
        <p:spPr>
          <a:xfrm>
            <a:off x="4828120"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3680"/>
        <p:cNvGrpSpPr/>
        <p:nvPr/>
      </p:nvGrpSpPr>
      <p:grpSpPr>
        <a:xfrm>
          <a:off x="0" y="0"/>
          <a:ext cx="0" cy="0"/>
          <a:chOff x="0" y="0"/>
          <a:chExt cx="0" cy="0"/>
        </a:xfrm>
      </p:grpSpPr>
      <p:sp>
        <p:nvSpPr>
          <p:cNvPr id="3681" name="Google Shape;3681;p326"/>
          <p:cNvSpPr/>
          <p:nvPr/>
        </p:nvSpPr>
        <p:spPr>
          <a:xfrm>
            <a:off x="4660600" y="742952"/>
            <a:ext cx="3657600" cy="36576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82" name="Google Shape;3682;p326"/>
          <p:cNvSpPr/>
          <p:nvPr/>
        </p:nvSpPr>
        <p:spPr>
          <a:xfrm>
            <a:off x="825800" y="742952"/>
            <a:ext cx="3657600" cy="36576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683" name="Google Shape;3683;p326"/>
          <p:cNvSpPr txBox="1"/>
          <p:nvPr/>
        </p:nvSpPr>
        <p:spPr>
          <a:xfrm>
            <a:off x="48584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3684" name="Google Shape;3684;p326"/>
          <p:cNvSpPr txBox="1">
            <a:spLocks noGrp="1"/>
          </p:cNvSpPr>
          <p:nvPr>
            <p:ph type="subTitle" idx="1"/>
          </p:nvPr>
        </p:nvSpPr>
        <p:spPr>
          <a:xfrm>
            <a:off x="48235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85" name="Google Shape;3685;p326"/>
          <p:cNvSpPr txBox="1">
            <a:spLocks noGrp="1"/>
          </p:cNvSpPr>
          <p:nvPr>
            <p:ph type="subTitle" idx="2"/>
          </p:nvPr>
        </p:nvSpPr>
        <p:spPr>
          <a:xfrm>
            <a:off x="48327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3686" name="Google Shape;3686;p326"/>
          <p:cNvSpPr txBox="1"/>
          <p:nvPr/>
        </p:nvSpPr>
        <p:spPr>
          <a:xfrm>
            <a:off x="10236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3687" name="Google Shape;3687;p326"/>
          <p:cNvSpPr txBox="1">
            <a:spLocks noGrp="1"/>
          </p:cNvSpPr>
          <p:nvPr>
            <p:ph type="subTitle" idx="3"/>
          </p:nvPr>
        </p:nvSpPr>
        <p:spPr>
          <a:xfrm>
            <a:off x="9887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88" name="Google Shape;3688;p326"/>
          <p:cNvSpPr txBox="1">
            <a:spLocks noGrp="1"/>
          </p:cNvSpPr>
          <p:nvPr>
            <p:ph type="subTitle" idx="4"/>
          </p:nvPr>
        </p:nvSpPr>
        <p:spPr>
          <a:xfrm>
            <a:off x="9979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3689" name="Google Shape;3689;p326"/>
          <p:cNvSpPr txBox="1">
            <a:spLocks noGrp="1"/>
          </p:cNvSpPr>
          <p:nvPr>
            <p:ph type="body" idx="5"/>
          </p:nvPr>
        </p:nvSpPr>
        <p:spPr>
          <a:xfrm>
            <a:off x="988703"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690" name="Google Shape;3690;p326"/>
          <p:cNvSpPr txBox="1">
            <a:spLocks noGrp="1"/>
          </p:cNvSpPr>
          <p:nvPr>
            <p:ph type="body" idx="6"/>
          </p:nvPr>
        </p:nvSpPr>
        <p:spPr>
          <a:xfrm>
            <a:off x="4828120"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3691"/>
        <p:cNvGrpSpPr/>
        <p:nvPr/>
      </p:nvGrpSpPr>
      <p:grpSpPr>
        <a:xfrm>
          <a:off x="0" y="0"/>
          <a:ext cx="0" cy="0"/>
          <a:chOff x="0" y="0"/>
          <a:chExt cx="0" cy="0"/>
        </a:xfrm>
      </p:grpSpPr>
      <p:pic>
        <p:nvPicPr>
          <p:cNvPr id="3692" name="Google Shape;3692;p327" descr="twitter-seeklogo.com 1.png"/>
          <p:cNvPicPr preferRelativeResize="0"/>
          <p:nvPr/>
        </p:nvPicPr>
        <p:blipFill rotWithShape="1">
          <a:blip r:embed="rId2">
            <a:alphaModFix/>
          </a:blip>
          <a:srcRect/>
          <a:stretch/>
        </p:blipFill>
        <p:spPr>
          <a:xfrm>
            <a:off x="2361342" y="1930072"/>
            <a:ext cx="276605" cy="226056"/>
          </a:xfrm>
          <a:prstGeom prst="rect">
            <a:avLst/>
          </a:prstGeom>
          <a:noFill/>
          <a:ln>
            <a:noFill/>
          </a:ln>
        </p:spPr>
      </p:pic>
      <p:sp>
        <p:nvSpPr>
          <p:cNvPr id="3693" name="Google Shape;3693;p327"/>
          <p:cNvSpPr txBox="1">
            <a:spLocks noGrp="1"/>
          </p:cNvSpPr>
          <p:nvPr>
            <p:ph type="subTitle" idx="1"/>
          </p:nvPr>
        </p:nvSpPr>
        <p:spPr>
          <a:xfrm>
            <a:off x="2359150" y="2286006"/>
            <a:ext cx="4416600" cy="740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3694" name="Google Shape;3694;p327"/>
          <p:cNvSpPr txBox="1">
            <a:spLocks noGrp="1"/>
          </p:cNvSpPr>
          <p:nvPr>
            <p:ph type="subTitle" idx="2"/>
          </p:nvPr>
        </p:nvSpPr>
        <p:spPr>
          <a:xfrm>
            <a:off x="2734050" y="1892805"/>
            <a:ext cx="44166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3695"/>
        <p:cNvGrpSpPr/>
        <p:nvPr/>
      </p:nvGrpSpPr>
      <p:grpSpPr>
        <a:xfrm>
          <a:off x="0" y="0"/>
          <a:ext cx="0" cy="0"/>
          <a:chOff x="0" y="0"/>
          <a:chExt cx="0" cy="0"/>
        </a:xfrm>
      </p:grpSpPr>
      <p:sp>
        <p:nvSpPr>
          <p:cNvPr id="3696" name="Google Shape;3696;p328"/>
          <p:cNvSpPr>
            <a:spLocks noGrp="1"/>
          </p:cNvSpPr>
          <p:nvPr>
            <p:ph type="pic" idx="2"/>
          </p:nvPr>
        </p:nvSpPr>
        <p:spPr>
          <a:xfrm>
            <a:off x="1161493" y="1645835"/>
            <a:ext cx="17130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3697" name="Google Shape;3697;p328" descr="twitter-seeklogo.com 1.png"/>
          <p:cNvPicPr preferRelativeResize="0"/>
          <p:nvPr/>
        </p:nvPicPr>
        <p:blipFill rotWithShape="1">
          <a:blip r:embed="rId2">
            <a:alphaModFix/>
          </a:blip>
          <a:srcRect/>
          <a:stretch/>
        </p:blipFill>
        <p:spPr>
          <a:xfrm>
            <a:off x="3347689" y="1889341"/>
            <a:ext cx="276605" cy="226056"/>
          </a:xfrm>
          <a:prstGeom prst="rect">
            <a:avLst/>
          </a:prstGeom>
          <a:noFill/>
          <a:ln>
            <a:noFill/>
          </a:ln>
        </p:spPr>
      </p:pic>
      <p:sp>
        <p:nvSpPr>
          <p:cNvPr id="3698" name="Google Shape;3698;p328"/>
          <p:cNvSpPr txBox="1">
            <a:spLocks noGrp="1"/>
          </p:cNvSpPr>
          <p:nvPr>
            <p:ph type="subTitle" idx="1"/>
          </p:nvPr>
        </p:nvSpPr>
        <p:spPr>
          <a:xfrm>
            <a:off x="3346704" y="2240286"/>
            <a:ext cx="4743600" cy="722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3699" name="Google Shape;3699;p328"/>
          <p:cNvSpPr txBox="1">
            <a:spLocks noGrp="1"/>
          </p:cNvSpPr>
          <p:nvPr>
            <p:ph type="subTitle" idx="3"/>
          </p:nvPr>
        </p:nvSpPr>
        <p:spPr>
          <a:xfrm>
            <a:off x="3721599" y="1828905"/>
            <a:ext cx="43686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3700"/>
        <p:cNvGrpSpPr/>
        <p:nvPr/>
      </p:nvGrpSpPr>
      <p:grpSpPr>
        <a:xfrm>
          <a:off x="0" y="0"/>
          <a:ext cx="0" cy="0"/>
          <a:chOff x="0" y="0"/>
          <a:chExt cx="0" cy="0"/>
        </a:xfrm>
      </p:grpSpPr>
      <p:sp>
        <p:nvSpPr>
          <p:cNvPr id="3701" name="Google Shape;3701;p329"/>
          <p:cNvSpPr/>
          <p:nvPr/>
        </p:nvSpPr>
        <p:spPr>
          <a:xfrm>
            <a:off x="4700297" y="1202056"/>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3702" name="Google Shape;3702;p329"/>
          <p:cNvSpPr/>
          <p:nvPr/>
        </p:nvSpPr>
        <p:spPr>
          <a:xfrm>
            <a:off x="795047" y="1198256"/>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3703" name="Google Shape;3703;p329" descr="twitter-seeklogo.com 1.png"/>
          <p:cNvPicPr preferRelativeResize="0"/>
          <p:nvPr/>
        </p:nvPicPr>
        <p:blipFill rotWithShape="1">
          <a:blip r:embed="rId2">
            <a:alphaModFix/>
          </a:blip>
          <a:srcRect/>
          <a:stretch/>
        </p:blipFill>
        <p:spPr>
          <a:xfrm>
            <a:off x="1091351" y="1617053"/>
            <a:ext cx="276605" cy="226056"/>
          </a:xfrm>
          <a:prstGeom prst="rect">
            <a:avLst/>
          </a:prstGeom>
          <a:noFill/>
          <a:ln>
            <a:noFill/>
          </a:ln>
        </p:spPr>
      </p:pic>
      <p:sp>
        <p:nvSpPr>
          <p:cNvPr id="3704" name="Google Shape;3704;p329"/>
          <p:cNvSpPr txBox="1">
            <a:spLocks noGrp="1"/>
          </p:cNvSpPr>
          <p:nvPr>
            <p:ph type="subTitle" idx="1"/>
          </p:nvPr>
        </p:nvSpPr>
        <p:spPr>
          <a:xfrm>
            <a:off x="997688" y="2116455"/>
            <a:ext cx="3180900" cy="1587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05" name="Google Shape;3705;p329"/>
          <p:cNvSpPr txBox="1">
            <a:spLocks noGrp="1"/>
          </p:cNvSpPr>
          <p:nvPr>
            <p:ph type="subTitle" idx="2"/>
          </p:nvPr>
        </p:nvSpPr>
        <p:spPr>
          <a:xfrm>
            <a:off x="1457938" y="1570879"/>
            <a:ext cx="27207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706" name="Google Shape;3706;p329"/>
          <p:cNvSpPr/>
          <p:nvPr/>
        </p:nvSpPr>
        <p:spPr>
          <a:xfrm rot="-5400000" flipH="1">
            <a:off x="452364" y="1823036"/>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07" name="Google Shape;3707;p329"/>
          <p:cNvSpPr/>
          <p:nvPr/>
        </p:nvSpPr>
        <p:spPr>
          <a:xfrm rot="5400000">
            <a:off x="4358189" y="1823022"/>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08" name="Google Shape;3708;p329"/>
          <p:cNvSpPr txBox="1">
            <a:spLocks noGrp="1"/>
          </p:cNvSpPr>
          <p:nvPr>
            <p:ph type="subTitle" idx="3"/>
          </p:nvPr>
        </p:nvSpPr>
        <p:spPr>
          <a:xfrm>
            <a:off x="4902938" y="2120255"/>
            <a:ext cx="3180900" cy="1587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09" name="Google Shape;3709;p329"/>
          <p:cNvSpPr txBox="1">
            <a:spLocks noGrp="1"/>
          </p:cNvSpPr>
          <p:nvPr>
            <p:ph type="subTitle" idx="4"/>
          </p:nvPr>
        </p:nvSpPr>
        <p:spPr>
          <a:xfrm>
            <a:off x="5363188" y="1574679"/>
            <a:ext cx="27207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3710" name="Google Shape;3710;p329" descr="twitter-seeklogo.com 1.png"/>
          <p:cNvPicPr preferRelativeResize="0"/>
          <p:nvPr/>
        </p:nvPicPr>
        <p:blipFill rotWithShape="1">
          <a:blip r:embed="rId2">
            <a:alphaModFix/>
          </a:blip>
          <a:srcRect/>
          <a:stretch/>
        </p:blipFill>
        <p:spPr>
          <a:xfrm>
            <a:off x="4966226" y="1613252"/>
            <a:ext cx="276605" cy="226056"/>
          </a:xfrm>
          <a:prstGeom prst="rect">
            <a:avLst/>
          </a:prstGeom>
          <a:noFill/>
          <a:ln>
            <a:noFill/>
          </a:ln>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3711"/>
        <p:cNvGrpSpPr/>
        <p:nvPr/>
      </p:nvGrpSpPr>
      <p:grpSpPr>
        <a:xfrm>
          <a:off x="0" y="0"/>
          <a:ext cx="0" cy="0"/>
          <a:chOff x="0" y="0"/>
          <a:chExt cx="0" cy="0"/>
        </a:xfrm>
      </p:grpSpPr>
      <p:sp>
        <p:nvSpPr>
          <p:cNvPr id="3712" name="Google Shape;3712;p330"/>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713" name="Google Shape;3713;p330"/>
          <p:cNvSpPr txBox="1">
            <a:spLocks noGrp="1"/>
          </p:cNvSpPr>
          <p:nvPr>
            <p:ph type="subTitle" idx="1"/>
          </p:nvPr>
        </p:nvSpPr>
        <p:spPr>
          <a:xfrm>
            <a:off x="338328" y="201168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14" name="Google Shape;3714;p330"/>
          <p:cNvSpPr txBox="1">
            <a:spLocks noGrp="1"/>
          </p:cNvSpPr>
          <p:nvPr>
            <p:ph type="subTitle" idx="2"/>
          </p:nvPr>
        </p:nvSpPr>
        <p:spPr>
          <a:xfrm>
            <a:off x="338328" y="248412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15" name="Google Shape;3715;p330"/>
          <p:cNvSpPr txBox="1"/>
          <p:nvPr/>
        </p:nvSpPr>
        <p:spPr>
          <a:xfrm>
            <a:off x="2999232" y="2011685"/>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3716" name="Google Shape;3716;p330"/>
          <p:cNvSpPr txBox="1"/>
          <p:nvPr/>
        </p:nvSpPr>
        <p:spPr>
          <a:xfrm>
            <a:off x="338328" y="1691644"/>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GB"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3717" name="Google Shape;3717;p330"/>
          <p:cNvSpPr txBox="1">
            <a:spLocks noGrp="1"/>
          </p:cNvSpPr>
          <p:nvPr>
            <p:ph type="subTitle" idx="3"/>
          </p:nvPr>
        </p:nvSpPr>
        <p:spPr>
          <a:xfrm>
            <a:off x="3474720" y="200254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18" name="Google Shape;3718;p330"/>
          <p:cNvSpPr txBox="1">
            <a:spLocks noGrp="1"/>
          </p:cNvSpPr>
          <p:nvPr>
            <p:ph type="subTitle" idx="4"/>
          </p:nvPr>
        </p:nvSpPr>
        <p:spPr>
          <a:xfrm>
            <a:off x="3474720" y="2474982"/>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19" name="Google Shape;3719;p330"/>
          <p:cNvSpPr txBox="1"/>
          <p:nvPr/>
        </p:nvSpPr>
        <p:spPr>
          <a:xfrm>
            <a:off x="3474720" y="1682500"/>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GB"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3720" name="Google Shape;3720;p330"/>
          <p:cNvSpPr txBox="1"/>
          <p:nvPr/>
        </p:nvSpPr>
        <p:spPr>
          <a:xfrm>
            <a:off x="6181344" y="2039117"/>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3721" name="Google Shape;3721;p330"/>
          <p:cNvSpPr txBox="1">
            <a:spLocks noGrp="1"/>
          </p:cNvSpPr>
          <p:nvPr>
            <p:ph type="subTitle" idx="5"/>
          </p:nvPr>
        </p:nvSpPr>
        <p:spPr>
          <a:xfrm>
            <a:off x="6858000" y="2020829"/>
            <a:ext cx="19476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3722"/>
        <p:cNvGrpSpPr/>
        <p:nvPr/>
      </p:nvGrpSpPr>
      <p:grpSpPr>
        <a:xfrm>
          <a:off x="0" y="0"/>
          <a:ext cx="0" cy="0"/>
          <a:chOff x="0" y="0"/>
          <a:chExt cx="0" cy="0"/>
        </a:xfrm>
      </p:grpSpPr>
      <p:cxnSp>
        <p:nvCxnSpPr>
          <p:cNvPr id="3723" name="Google Shape;3723;p331"/>
          <p:cNvCxnSpPr/>
          <p:nvPr/>
        </p:nvCxnSpPr>
        <p:spPr>
          <a:xfrm>
            <a:off x="334089" y="3719548"/>
            <a:ext cx="2457600" cy="0"/>
          </a:xfrm>
          <a:prstGeom prst="straightConnector1">
            <a:avLst/>
          </a:prstGeom>
          <a:noFill/>
          <a:ln w="19050" cap="rnd" cmpd="sng">
            <a:solidFill>
              <a:schemeClr val="dk2"/>
            </a:solidFill>
            <a:prstDash val="solid"/>
            <a:round/>
            <a:headEnd type="none" w="sm" len="sm"/>
            <a:tailEnd type="none" w="sm" len="sm"/>
          </a:ln>
        </p:spPr>
      </p:cxnSp>
      <p:cxnSp>
        <p:nvCxnSpPr>
          <p:cNvPr id="3724" name="Google Shape;3724;p331"/>
          <p:cNvCxnSpPr/>
          <p:nvPr/>
        </p:nvCxnSpPr>
        <p:spPr>
          <a:xfrm>
            <a:off x="3472651" y="3724337"/>
            <a:ext cx="2457600" cy="0"/>
          </a:xfrm>
          <a:prstGeom prst="straightConnector1">
            <a:avLst/>
          </a:prstGeom>
          <a:noFill/>
          <a:ln w="19050" cap="rnd" cmpd="sng">
            <a:solidFill>
              <a:schemeClr val="dk2"/>
            </a:solidFill>
            <a:prstDash val="solid"/>
            <a:round/>
            <a:headEnd type="none" w="sm" len="sm"/>
            <a:tailEnd type="none" w="sm" len="sm"/>
          </a:ln>
        </p:spPr>
      </p:cxnSp>
      <p:sp>
        <p:nvSpPr>
          <p:cNvPr id="3725" name="Google Shape;3725;p331"/>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726" name="Google Shape;3726;p331"/>
          <p:cNvSpPr txBox="1">
            <a:spLocks noGrp="1"/>
          </p:cNvSpPr>
          <p:nvPr>
            <p:ph type="subTitle" idx="1"/>
          </p:nvPr>
        </p:nvSpPr>
        <p:spPr>
          <a:xfrm>
            <a:off x="338328" y="201168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27" name="Google Shape;3727;p331"/>
          <p:cNvSpPr txBox="1">
            <a:spLocks noGrp="1"/>
          </p:cNvSpPr>
          <p:nvPr>
            <p:ph type="subTitle" idx="2"/>
          </p:nvPr>
        </p:nvSpPr>
        <p:spPr>
          <a:xfrm>
            <a:off x="338328" y="225552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28" name="Google Shape;3728;p331"/>
          <p:cNvSpPr txBox="1"/>
          <p:nvPr/>
        </p:nvSpPr>
        <p:spPr>
          <a:xfrm>
            <a:off x="338328" y="1691644"/>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GB"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3729" name="Google Shape;3729;p331"/>
          <p:cNvSpPr txBox="1">
            <a:spLocks noGrp="1"/>
          </p:cNvSpPr>
          <p:nvPr>
            <p:ph type="subTitle" idx="3"/>
          </p:nvPr>
        </p:nvSpPr>
        <p:spPr>
          <a:xfrm>
            <a:off x="3474720" y="200254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30" name="Google Shape;3730;p331"/>
          <p:cNvSpPr txBox="1">
            <a:spLocks noGrp="1"/>
          </p:cNvSpPr>
          <p:nvPr>
            <p:ph type="subTitle" idx="4"/>
          </p:nvPr>
        </p:nvSpPr>
        <p:spPr>
          <a:xfrm>
            <a:off x="3474720" y="224638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31" name="Google Shape;3731;p331"/>
          <p:cNvSpPr txBox="1"/>
          <p:nvPr/>
        </p:nvSpPr>
        <p:spPr>
          <a:xfrm>
            <a:off x="3474720" y="1682500"/>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GB"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3732" name="Google Shape;3732;p331"/>
          <p:cNvSpPr txBox="1">
            <a:spLocks noGrp="1"/>
          </p:cNvSpPr>
          <p:nvPr>
            <p:ph type="subTitle" idx="5"/>
          </p:nvPr>
        </p:nvSpPr>
        <p:spPr>
          <a:xfrm>
            <a:off x="6858000" y="3858777"/>
            <a:ext cx="19476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33" name="Google Shape;3733;p331"/>
          <p:cNvSpPr txBox="1">
            <a:spLocks noGrp="1"/>
          </p:cNvSpPr>
          <p:nvPr>
            <p:ph type="subTitle" idx="6"/>
          </p:nvPr>
        </p:nvSpPr>
        <p:spPr>
          <a:xfrm>
            <a:off x="338328" y="2953519"/>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34" name="Google Shape;3734;p331"/>
          <p:cNvSpPr txBox="1">
            <a:spLocks noGrp="1"/>
          </p:cNvSpPr>
          <p:nvPr>
            <p:ph type="subTitle" idx="7"/>
          </p:nvPr>
        </p:nvSpPr>
        <p:spPr>
          <a:xfrm>
            <a:off x="338328" y="3197360"/>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35" name="Google Shape;3735;p331"/>
          <p:cNvSpPr txBox="1">
            <a:spLocks noGrp="1"/>
          </p:cNvSpPr>
          <p:nvPr>
            <p:ph type="subTitle" idx="8"/>
          </p:nvPr>
        </p:nvSpPr>
        <p:spPr>
          <a:xfrm>
            <a:off x="3474720" y="294437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36" name="Google Shape;3736;p331"/>
          <p:cNvSpPr txBox="1">
            <a:spLocks noGrp="1"/>
          </p:cNvSpPr>
          <p:nvPr>
            <p:ph type="subTitle" idx="9"/>
          </p:nvPr>
        </p:nvSpPr>
        <p:spPr>
          <a:xfrm>
            <a:off x="3474720" y="318821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37" name="Google Shape;3737;p331"/>
          <p:cNvSpPr txBox="1">
            <a:spLocks noGrp="1"/>
          </p:cNvSpPr>
          <p:nvPr>
            <p:ph type="subTitle" idx="13"/>
          </p:nvPr>
        </p:nvSpPr>
        <p:spPr>
          <a:xfrm>
            <a:off x="338328" y="387706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38" name="Google Shape;3738;p331"/>
          <p:cNvSpPr txBox="1">
            <a:spLocks noGrp="1"/>
          </p:cNvSpPr>
          <p:nvPr>
            <p:ph type="subTitle" idx="14"/>
          </p:nvPr>
        </p:nvSpPr>
        <p:spPr>
          <a:xfrm>
            <a:off x="3474720" y="3867922"/>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39" name="Google Shape;3739;p331"/>
          <p:cNvSpPr txBox="1"/>
          <p:nvPr/>
        </p:nvSpPr>
        <p:spPr>
          <a:xfrm>
            <a:off x="2999232" y="2011685"/>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3740" name="Google Shape;3740;p331"/>
          <p:cNvSpPr txBox="1"/>
          <p:nvPr/>
        </p:nvSpPr>
        <p:spPr>
          <a:xfrm>
            <a:off x="6181344" y="3877066"/>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3741"/>
        <p:cNvGrpSpPr/>
        <p:nvPr/>
      </p:nvGrpSpPr>
      <p:grpSpPr>
        <a:xfrm>
          <a:off x="0" y="0"/>
          <a:ext cx="0" cy="0"/>
          <a:chOff x="0" y="0"/>
          <a:chExt cx="0" cy="0"/>
        </a:xfrm>
      </p:grpSpPr>
      <p:sp>
        <p:nvSpPr>
          <p:cNvPr id="3742" name="Google Shape;3742;p332"/>
          <p:cNvSpPr txBox="1">
            <a:spLocks noGrp="1"/>
          </p:cNvSpPr>
          <p:nvPr>
            <p:ph type="subTitle" idx="1"/>
          </p:nvPr>
        </p:nvSpPr>
        <p:spPr>
          <a:xfrm>
            <a:off x="2898648" y="1911101"/>
            <a:ext cx="3346800" cy="1307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3743" name="Google Shape;3743;p332"/>
          <p:cNvSpPr txBox="1">
            <a:spLocks noGrp="1"/>
          </p:cNvSpPr>
          <p:nvPr>
            <p:ph type="subTitle" idx="2"/>
          </p:nvPr>
        </p:nvSpPr>
        <p:spPr>
          <a:xfrm>
            <a:off x="2898648" y="3246128"/>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44" name="Google Shape;3744;p332"/>
          <p:cNvSpPr txBox="1">
            <a:spLocks noGrp="1"/>
          </p:cNvSpPr>
          <p:nvPr>
            <p:ph type="subTitle" idx="3"/>
          </p:nvPr>
        </p:nvSpPr>
        <p:spPr>
          <a:xfrm>
            <a:off x="2898648" y="1581916"/>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1600">
                <a:solidFill>
                  <a:schemeClr val="lt1"/>
                </a:solidFill>
              </a:defRPr>
            </a:lvl2pPr>
            <a:lvl3pPr lvl="2" algn="ctr" rtl="0">
              <a:lnSpc>
                <a:spcPct val="90000"/>
              </a:lnSpc>
              <a:spcBef>
                <a:spcPts val="0"/>
              </a:spcBef>
              <a:spcAft>
                <a:spcPts val="0"/>
              </a:spcAft>
              <a:buClr>
                <a:schemeClr val="lt1"/>
              </a:buClr>
              <a:buSzPts val="1600"/>
              <a:buFont typeface="Arial"/>
              <a:buNone/>
              <a:defRPr sz="1600">
                <a:solidFill>
                  <a:schemeClr val="lt1"/>
                </a:solidFill>
              </a:defRPr>
            </a:lvl3pPr>
            <a:lvl4pPr lvl="3" algn="ctr" rtl="0">
              <a:lnSpc>
                <a:spcPct val="90000"/>
              </a:lnSpc>
              <a:spcBef>
                <a:spcPts val="0"/>
              </a:spcBef>
              <a:spcAft>
                <a:spcPts val="0"/>
              </a:spcAft>
              <a:buClr>
                <a:schemeClr val="lt1"/>
              </a:buClr>
              <a:buSzPts val="1600"/>
              <a:buFont typeface="Arial"/>
              <a:buNone/>
              <a:defRPr sz="1600">
                <a:solidFill>
                  <a:schemeClr val="lt1"/>
                </a:solidFill>
              </a:defRPr>
            </a:lvl4pPr>
            <a:lvl5pPr lvl="4" algn="ctr" rtl="0">
              <a:lnSpc>
                <a:spcPct val="90000"/>
              </a:lnSpc>
              <a:spcBef>
                <a:spcPts val="0"/>
              </a:spcBef>
              <a:spcAft>
                <a:spcPts val="0"/>
              </a:spcAft>
              <a:buClr>
                <a:schemeClr val="lt1"/>
              </a:buClr>
              <a:buSzPts val="1600"/>
              <a:buFont typeface="Arial"/>
              <a:buNone/>
              <a:defRPr sz="1600">
                <a:solidFill>
                  <a:schemeClr val="lt1"/>
                </a:solidFill>
              </a:defRPr>
            </a:lvl5pPr>
            <a:lvl6pPr lvl="5" algn="ctr" rtl="0">
              <a:lnSpc>
                <a:spcPct val="90000"/>
              </a:lnSpc>
              <a:spcBef>
                <a:spcPts val="0"/>
              </a:spcBef>
              <a:spcAft>
                <a:spcPts val="0"/>
              </a:spcAft>
              <a:buClr>
                <a:schemeClr val="lt1"/>
              </a:buClr>
              <a:buSzPts val="1600"/>
              <a:buNone/>
              <a:defRPr sz="1600">
                <a:solidFill>
                  <a:schemeClr val="lt1"/>
                </a:solidFill>
              </a:defRPr>
            </a:lvl6pPr>
            <a:lvl7pPr lvl="6" algn="ctr" rtl="0">
              <a:lnSpc>
                <a:spcPct val="90000"/>
              </a:lnSpc>
              <a:spcBef>
                <a:spcPts val="0"/>
              </a:spcBef>
              <a:spcAft>
                <a:spcPts val="0"/>
              </a:spcAft>
              <a:buClr>
                <a:schemeClr val="lt1"/>
              </a:buClr>
              <a:buSzPts val="1600"/>
              <a:buNone/>
              <a:defRPr sz="1600">
                <a:solidFill>
                  <a:schemeClr val="lt1"/>
                </a:solidFill>
              </a:defRPr>
            </a:lvl7pPr>
            <a:lvl8pPr lvl="7" algn="ctr" rtl="0">
              <a:lnSpc>
                <a:spcPct val="90000"/>
              </a:lnSpc>
              <a:spcBef>
                <a:spcPts val="0"/>
              </a:spcBef>
              <a:spcAft>
                <a:spcPts val="0"/>
              </a:spcAft>
              <a:buClr>
                <a:schemeClr val="lt1"/>
              </a:buClr>
              <a:buSzPts val="1600"/>
              <a:buNone/>
              <a:defRPr sz="1600">
                <a:solidFill>
                  <a:schemeClr val="lt1"/>
                </a:solidFill>
              </a:defRPr>
            </a:lvl8pPr>
            <a:lvl9pPr lvl="8" algn="ctr" rtl="0">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3745"/>
        <p:cNvGrpSpPr/>
        <p:nvPr/>
      </p:nvGrpSpPr>
      <p:grpSpPr>
        <a:xfrm>
          <a:off x="0" y="0"/>
          <a:ext cx="0" cy="0"/>
          <a:chOff x="0" y="0"/>
          <a:chExt cx="0" cy="0"/>
        </a:xfrm>
      </p:grpSpPr>
      <p:sp>
        <p:nvSpPr>
          <p:cNvPr id="3746" name="Google Shape;3746;p333"/>
          <p:cNvSpPr txBox="1">
            <a:spLocks noGrp="1"/>
          </p:cNvSpPr>
          <p:nvPr>
            <p:ph type="subTitle" idx="1"/>
          </p:nvPr>
        </p:nvSpPr>
        <p:spPr>
          <a:xfrm>
            <a:off x="182880" y="2093981"/>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3747" name="Google Shape;3747;p333"/>
          <p:cNvSpPr txBox="1">
            <a:spLocks noGrp="1"/>
          </p:cNvSpPr>
          <p:nvPr>
            <p:ph type="subTitle" idx="2"/>
          </p:nvPr>
        </p:nvSpPr>
        <p:spPr>
          <a:xfrm>
            <a:off x="182880" y="3081535"/>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48" name="Google Shape;3748;p333"/>
          <p:cNvSpPr txBox="1">
            <a:spLocks noGrp="1"/>
          </p:cNvSpPr>
          <p:nvPr>
            <p:ph type="subTitle" idx="3"/>
          </p:nvPr>
        </p:nvSpPr>
        <p:spPr>
          <a:xfrm>
            <a:off x="182880" y="1792229"/>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49" name="Google Shape;3749;p333"/>
          <p:cNvSpPr txBox="1">
            <a:spLocks noGrp="1"/>
          </p:cNvSpPr>
          <p:nvPr>
            <p:ph type="subTitle" idx="4"/>
          </p:nvPr>
        </p:nvSpPr>
        <p:spPr>
          <a:xfrm>
            <a:off x="3204900" y="2107632"/>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3750" name="Google Shape;3750;p333"/>
          <p:cNvSpPr txBox="1">
            <a:spLocks noGrp="1"/>
          </p:cNvSpPr>
          <p:nvPr>
            <p:ph type="subTitle" idx="5"/>
          </p:nvPr>
        </p:nvSpPr>
        <p:spPr>
          <a:xfrm>
            <a:off x="3204900" y="3095186"/>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51" name="Google Shape;3751;p333"/>
          <p:cNvSpPr txBox="1">
            <a:spLocks noGrp="1"/>
          </p:cNvSpPr>
          <p:nvPr>
            <p:ph type="subTitle" idx="6"/>
          </p:nvPr>
        </p:nvSpPr>
        <p:spPr>
          <a:xfrm>
            <a:off x="3204900" y="1805878"/>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52" name="Google Shape;3752;p333"/>
          <p:cNvSpPr txBox="1">
            <a:spLocks noGrp="1"/>
          </p:cNvSpPr>
          <p:nvPr>
            <p:ph type="subTitle" idx="7"/>
          </p:nvPr>
        </p:nvSpPr>
        <p:spPr>
          <a:xfrm>
            <a:off x="6227064" y="2105406"/>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3753" name="Google Shape;3753;p333"/>
          <p:cNvSpPr txBox="1">
            <a:spLocks noGrp="1"/>
          </p:cNvSpPr>
          <p:nvPr>
            <p:ph type="subTitle" idx="8"/>
          </p:nvPr>
        </p:nvSpPr>
        <p:spPr>
          <a:xfrm>
            <a:off x="6227064" y="3092960"/>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54" name="Google Shape;3754;p333"/>
          <p:cNvSpPr txBox="1">
            <a:spLocks noGrp="1"/>
          </p:cNvSpPr>
          <p:nvPr>
            <p:ph type="subTitle" idx="9"/>
          </p:nvPr>
        </p:nvSpPr>
        <p:spPr>
          <a:xfrm>
            <a:off x="6227064" y="1803652"/>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199"/>
        <p:cNvGrpSpPr/>
        <p:nvPr/>
      </p:nvGrpSpPr>
      <p:grpSpPr>
        <a:xfrm>
          <a:off x="0" y="0"/>
          <a:ext cx="0" cy="0"/>
          <a:chOff x="0" y="0"/>
          <a:chExt cx="0" cy="0"/>
        </a:xfrm>
      </p:grpSpPr>
      <p:sp>
        <p:nvSpPr>
          <p:cNvPr id="200" name="Google Shape;200;p35"/>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201" name="Google Shape;201;p35"/>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02" name="Google Shape;202;p35"/>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203" name="Google Shape;203;p35"/>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3755"/>
        <p:cNvGrpSpPr/>
        <p:nvPr/>
      </p:nvGrpSpPr>
      <p:grpSpPr>
        <a:xfrm>
          <a:off x="0" y="0"/>
          <a:ext cx="0" cy="0"/>
          <a:chOff x="0" y="0"/>
          <a:chExt cx="0" cy="0"/>
        </a:xfrm>
      </p:grpSpPr>
      <p:sp>
        <p:nvSpPr>
          <p:cNvPr id="3756" name="Google Shape;3756;p334"/>
          <p:cNvSpPr txBox="1">
            <a:spLocks noGrp="1"/>
          </p:cNvSpPr>
          <p:nvPr>
            <p:ph type="subTitle" idx="1"/>
          </p:nvPr>
        </p:nvSpPr>
        <p:spPr>
          <a:xfrm>
            <a:off x="914400" y="1106426"/>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3757" name="Google Shape;3757;p334"/>
          <p:cNvSpPr txBox="1">
            <a:spLocks noGrp="1"/>
          </p:cNvSpPr>
          <p:nvPr>
            <p:ph type="subTitle" idx="2"/>
          </p:nvPr>
        </p:nvSpPr>
        <p:spPr>
          <a:xfrm>
            <a:off x="914400" y="2112403"/>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58" name="Google Shape;3758;p334"/>
          <p:cNvSpPr txBox="1">
            <a:spLocks noGrp="1"/>
          </p:cNvSpPr>
          <p:nvPr>
            <p:ph type="subTitle" idx="3"/>
          </p:nvPr>
        </p:nvSpPr>
        <p:spPr>
          <a:xfrm>
            <a:off x="914400" y="777242"/>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59" name="Google Shape;3759;p334"/>
          <p:cNvSpPr txBox="1">
            <a:spLocks noGrp="1"/>
          </p:cNvSpPr>
          <p:nvPr>
            <p:ph type="subTitle" idx="4"/>
          </p:nvPr>
        </p:nvSpPr>
        <p:spPr>
          <a:xfrm>
            <a:off x="914400" y="3136400"/>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3760" name="Google Shape;3760;p334"/>
          <p:cNvSpPr txBox="1">
            <a:spLocks noGrp="1"/>
          </p:cNvSpPr>
          <p:nvPr>
            <p:ph type="subTitle" idx="5"/>
          </p:nvPr>
        </p:nvSpPr>
        <p:spPr>
          <a:xfrm>
            <a:off x="914400" y="4142377"/>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61" name="Google Shape;3761;p334"/>
          <p:cNvSpPr txBox="1">
            <a:spLocks noGrp="1"/>
          </p:cNvSpPr>
          <p:nvPr>
            <p:ph type="subTitle" idx="6"/>
          </p:nvPr>
        </p:nvSpPr>
        <p:spPr>
          <a:xfrm>
            <a:off x="914400" y="2807215"/>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62" name="Google Shape;3762;p334"/>
          <p:cNvSpPr txBox="1">
            <a:spLocks noGrp="1"/>
          </p:cNvSpPr>
          <p:nvPr>
            <p:ph type="subTitle" idx="7"/>
          </p:nvPr>
        </p:nvSpPr>
        <p:spPr>
          <a:xfrm>
            <a:off x="5052300" y="1094927"/>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3763" name="Google Shape;3763;p334"/>
          <p:cNvSpPr txBox="1">
            <a:spLocks noGrp="1"/>
          </p:cNvSpPr>
          <p:nvPr>
            <p:ph type="subTitle" idx="8"/>
          </p:nvPr>
        </p:nvSpPr>
        <p:spPr>
          <a:xfrm>
            <a:off x="5052300" y="2100903"/>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64" name="Google Shape;3764;p334"/>
          <p:cNvSpPr txBox="1">
            <a:spLocks noGrp="1"/>
          </p:cNvSpPr>
          <p:nvPr>
            <p:ph type="subTitle" idx="9"/>
          </p:nvPr>
        </p:nvSpPr>
        <p:spPr>
          <a:xfrm>
            <a:off x="5052300" y="765742"/>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65" name="Google Shape;3765;p334"/>
          <p:cNvSpPr txBox="1">
            <a:spLocks noGrp="1"/>
          </p:cNvSpPr>
          <p:nvPr>
            <p:ph type="subTitle" idx="13"/>
          </p:nvPr>
        </p:nvSpPr>
        <p:spPr>
          <a:xfrm>
            <a:off x="5052300" y="3124900"/>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6000" b="1">
                <a:solidFill>
                  <a:schemeClr val="accent4"/>
                </a:solidFill>
              </a:defRPr>
            </a:lvl2pPr>
            <a:lvl3pPr lvl="2" algn="ctr" rtl="0">
              <a:lnSpc>
                <a:spcPct val="90000"/>
              </a:lnSpc>
              <a:spcBef>
                <a:spcPts val="0"/>
              </a:spcBef>
              <a:spcAft>
                <a:spcPts val="0"/>
              </a:spcAft>
              <a:buClr>
                <a:schemeClr val="accent4"/>
              </a:buClr>
              <a:buSzPts val="6000"/>
              <a:buFont typeface="Arial"/>
              <a:buNone/>
              <a:defRPr sz="6000" b="1">
                <a:solidFill>
                  <a:schemeClr val="accent4"/>
                </a:solidFill>
              </a:defRPr>
            </a:lvl3pPr>
            <a:lvl4pPr lvl="3" algn="ctr" rtl="0">
              <a:lnSpc>
                <a:spcPct val="90000"/>
              </a:lnSpc>
              <a:spcBef>
                <a:spcPts val="0"/>
              </a:spcBef>
              <a:spcAft>
                <a:spcPts val="0"/>
              </a:spcAft>
              <a:buClr>
                <a:schemeClr val="accent4"/>
              </a:buClr>
              <a:buSzPts val="6000"/>
              <a:buFont typeface="Arial"/>
              <a:buNone/>
              <a:defRPr sz="6000" b="1">
                <a:solidFill>
                  <a:schemeClr val="accent4"/>
                </a:solidFill>
              </a:defRPr>
            </a:lvl4pPr>
            <a:lvl5pPr lvl="4" algn="ctr" rtl="0">
              <a:lnSpc>
                <a:spcPct val="90000"/>
              </a:lnSpc>
              <a:spcBef>
                <a:spcPts val="0"/>
              </a:spcBef>
              <a:spcAft>
                <a:spcPts val="0"/>
              </a:spcAft>
              <a:buClr>
                <a:schemeClr val="accent4"/>
              </a:buClr>
              <a:buSzPts val="6000"/>
              <a:buFont typeface="Arial"/>
              <a:buNone/>
              <a:defRPr sz="6000" b="1">
                <a:solidFill>
                  <a:schemeClr val="accent4"/>
                </a:solidFill>
              </a:defRPr>
            </a:lvl5pPr>
            <a:lvl6pPr lvl="5" algn="ctr" rtl="0">
              <a:lnSpc>
                <a:spcPct val="90000"/>
              </a:lnSpc>
              <a:spcBef>
                <a:spcPts val="0"/>
              </a:spcBef>
              <a:spcAft>
                <a:spcPts val="0"/>
              </a:spcAft>
              <a:buClr>
                <a:schemeClr val="accent4"/>
              </a:buClr>
              <a:buSzPts val="6000"/>
              <a:buNone/>
              <a:defRPr sz="6000" b="1">
                <a:solidFill>
                  <a:schemeClr val="accent4"/>
                </a:solidFill>
              </a:defRPr>
            </a:lvl6pPr>
            <a:lvl7pPr lvl="6" algn="ctr" rtl="0">
              <a:lnSpc>
                <a:spcPct val="90000"/>
              </a:lnSpc>
              <a:spcBef>
                <a:spcPts val="0"/>
              </a:spcBef>
              <a:spcAft>
                <a:spcPts val="0"/>
              </a:spcAft>
              <a:buClr>
                <a:schemeClr val="accent4"/>
              </a:buClr>
              <a:buSzPts val="6000"/>
              <a:buNone/>
              <a:defRPr sz="6000" b="1">
                <a:solidFill>
                  <a:schemeClr val="accent4"/>
                </a:solidFill>
              </a:defRPr>
            </a:lvl7pPr>
            <a:lvl8pPr lvl="7" algn="ctr" rtl="0">
              <a:lnSpc>
                <a:spcPct val="90000"/>
              </a:lnSpc>
              <a:spcBef>
                <a:spcPts val="0"/>
              </a:spcBef>
              <a:spcAft>
                <a:spcPts val="0"/>
              </a:spcAft>
              <a:buClr>
                <a:schemeClr val="accent4"/>
              </a:buClr>
              <a:buSzPts val="6000"/>
              <a:buNone/>
              <a:defRPr sz="6000" b="1">
                <a:solidFill>
                  <a:schemeClr val="accent4"/>
                </a:solidFill>
              </a:defRPr>
            </a:lvl8pPr>
            <a:lvl9pPr lvl="8" algn="ctr" rtl="0">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3766" name="Google Shape;3766;p334"/>
          <p:cNvSpPr txBox="1">
            <a:spLocks noGrp="1"/>
          </p:cNvSpPr>
          <p:nvPr>
            <p:ph type="subTitle" idx="14"/>
          </p:nvPr>
        </p:nvSpPr>
        <p:spPr>
          <a:xfrm>
            <a:off x="5052300" y="4130876"/>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67" name="Google Shape;3767;p334"/>
          <p:cNvSpPr txBox="1">
            <a:spLocks noGrp="1"/>
          </p:cNvSpPr>
          <p:nvPr>
            <p:ph type="subTitle" idx="15"/>
          </p:nvPr>
        </p:nvSpPr>
        <p:spPr>
          <a:xfrm>
            <a:off x="5052300" y="2795715"/>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3768"/>
        <p:cNvGrpSpPr/>
        <p:nvPr/>
      </p:nvGrpSpPr>
      <p:grpSpPr>
        <a:xfrm>
          <a:off x="0" y="0"/>
          <a:ext cx="0" cy="0"/>
          <a:chOff x="0" y="0"/>
          <a:chExt cx="0" cy="0"/>
        </a:xfrm>
      </p:grpSpPr>
      <p:sp>
        <p:nvSpPr>
          <p:cNvPr id="3769" name="Google Shape;3769;p335"/>
          <p:cNvSpPr/>
          <p:nvPr/>
        </p:nvSpPr>
        <p:spPr>
          <a:xfrm>
            <a:off x="4709588" y="1143002"/>
            <a:ext cx="3638700" cy="3410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70" name="Google Shape;3770;p335"/>
          <p:cNvSpPr/>
          <p:nvPr/>
        </p:nvSpPr>
        <p:spPr>
          <a:xfrm>
            <a:off x="804338" y="1143002"/>
            <a:ext cx="3638700" cy="3410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3771" name="Google Shape;3771;p335"/>
          <p:cNvCxnSpPr/>
          <p:nvPr/>
        </p:nvCxnSpPr>
        <p:spPr>
          <a:xfrm>
            <a:off x="1164412" y="2906245"/>
            <a:ext cx="2893200" cy="0"/>
          </a:xfrm>
          <a:prstGeom prst="straightConnector1">
            <a:avLst/>
          </a:prstGeom>
          <a:noFill/>
          <a:ln w="9525" cap="rnd" cmpd="sng">
            <a:solidFill>
              <a:schemeClr val="lt2"/>
            </a:solidFill>
            <a:prstDash val="solid"/>
            <a:round/>
            <a:headEnd type="none" w="sm" len="sm"/>
            <a:tailEnd type="none" w="sm" len="sm"/>
          </a:ln>
        </p:spPr>
      </p:cxnSp>
      <p:cxnSp>
        <p:nvCxnSpPr>
          <p:cNvPr id="3772" name="Google Shape;3772;p335"/>
          <p:cNvCxnSpPr/>
          <p:nvPr/>
        </p:nvCxnSpPr>
        <p:spPr>
          <a:xfrm>
            <a:off x="1189753" y="3727747"/>
            <a:ext cx="2893200" cy="0"/>
          </a:xfrm>
          <a:prstGeom prst="straightConnector1">
            <a:avLst/>
          </a:prstGeom>
          <a:noFill/>
          <a:ln w="9525" cap="rnd" cmpd="sng">
            <a:solidFill>
              <a:schemeClr val="lt2"/>
            </a:solidFill>
            <a:prstDash val="solid"/>
            <a:round/>
            <a:headEnd type="none" w="sm" len="sm"/>
            <a:tailEnd type="none" w="sm" len="sm"/>
          </a:ln>
        </p:spPr>
      </p:cxnSp>
      <p:sp>
        <p:nvSpPr>
          <p:cNvPr id="3773" name="Google Shape;3773;p335"/>
          <p:cNvSpPr txBox="1">
            <a:spLocks noGrp="1"/>
          </p:cNvSpPr>
          <p:nvPr>
            <p:ph type="subTitle" idx="1"/>
          </p:nvPr>
        </p:nvSpPr>
        <p:spPr>
          <a:xfrm>
            <a:off x="1101413" y="1548454"/>
            <a:ext cx="3019200" cy="342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3774" name="Google Shape;3774;p335"/>
          <p:cNvSpPr txBox="1">
            <a:spLocks noGrp="1"/>
          </p:cNvSpPr>
          <p:nvPr>
            <p:ph type="subTitle" idx="2"/>
          </p:nvPr>
        </p:nvSpPr>
        <p:spPr>
          <a:xfrm>
            <a:off x="1101412" y="2260856"/>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75" name="Google Shape;3775;p335"/>
          <p:cNvSpPr txBox="1">
            <a:spLocks noGrp="1"/>
          </p:cNvSpPr>
          <p:nvPr>
            <p:ph type="subTitle" idx="3"/>
          </p:nvPr>
        </p:nvSpPr>
        <p:spPr>
          <a:xfrm>
            <a:off x="1101415" y="3083819"/>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76" name="Google Shape;3776;p335"/>
          <p:cNvSpPr txBox="1">
            <a:spLocks noGrp="1"/>
          </p:cNvSpPr>
          <p:nvPr>
            <p:ph type="subTitle" idx="4"/>
          </p:nvPr>
        </p:nvSpPr>
        <p:spPr>
          <a:xfrm>
            <a:off x="1101415" y="3897635"/>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77" name="Google Shape;3777;p335"/>
          <p:cNvSpPr/>
          <p:nvPr/>
        </p:nvSpPr>
        <p:spPr>
          <a:xfrm rot="5400000">
            <a:off x="4367039" y="1710754"/>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78" name="Google Shape;3778;p335"/>
          <p:cNvSpPr/>
          <p:nvPr/>
        </p:nvSpPr>
        <p:spPr>
          <a:xfrm rot="5400000">
            <a:off x="461805" y="171075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79" name="Google Shape;3779;p335"/>
          <p:cNvSpPr txBox="1">
            <a:spLocks noGrp="1"/>
          </p:cNvSpPr>
          <p:nvPr>
            <p:ph type="title"/>
          </p:nvPr>
        </p:nvSpPr>
        <p:spPr>
          <a:xfrm>
            <a:off x="804338" y="0"/>
            <a:ext cx="75441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3780" name="Google Shape;3780;p335"/>
          <p:cNvCxnSpPr/>
          <p:nvPr/>
        </p:nvCxnSpPr>
        <p:spPr>
          <a:xfrm>
            <a:off x="5069662" y="2906245"/>
            <a:ext cx="2893200" cy="0"/>
          </a:xfrm>
          <a:prstGeom prst="straightConnector1">
            <a:avLst/>
          </a:prstGeom>
          <a:noFill/>
          <a:ln w="9525" cap="rnd" cmpd="sng">
            <a:solidFill>
              <a:schemeClr val="lt2"/>
            </a:solidFill>
            <a:prstDash val="solid"/>
            <a:round/>
            <a:headEnd type="none" w="sm" len="sm"/>
            <a:tailEnd type="none" w="sm" len="sm"/>
          </a:ln>
        </p:spPr>
      </p:cxnSp>
      <p:cxnSp>
        <p:nvCxnSpPr>
          <p:cNvPr id="3781" name="Google Shape;3781;p335"/>
          <p:cNvCxnSpPr/>
          <p:nvPr/>
        </p:nvCxnSpPr>
        <p:spPr>
          <a:xfrm>
            <a:off x="5095003" y="3727747"/>
            <a:ext cx="2893200" cy="0"/>
          </a:xfrm>
          <a:prstGeom prst="straightConnector1">
            <a:avLst/>
          </a:prstGeom>
          <a:noFill/>
          <a:ln w="9525" cap="rnd" cmpd="sng">
            <a:solidFill>
              <a:schemeClr val="lt2"/>
            </a:solidFill>
            <a:prstDash val="solid"/>
            <a:round/>
            <a:headEnd type="none" w="sm" len="sm"/>
            <a:tailEnd type="none" w="sm" len="sm"/>
          </a:ln>
        </p:spPr>
      </p:cxnSp>
      <p:sp>
        <p:nvSpPr>
          <p:cNvPr id="3782" name="Google Shape;3782;p335"/>
          <p:cNvSpPr txBox="1">
            <a:spLocks noGrp="1"/>
          </p:cNvSpPr>
          <p:nvPr>
            <p:ph type="subTitle" idx="5"/>
          </p:nvPr>
        </p:nvSpPr>
        <p:spPr>
          <a:xfrm>
            <a:off x="5006663" y="1548454"/>
            <a:ext cx="3019200" cy="342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3783" name="Google Shape;3783;p335"/>
          <p:cNvSpPr txBox="1">
            <a:spLocks noGrp="1"/>
          </p:cNvSpPr>
          <p:nvPr>
            <p:ph type="subTitle" idx="6"/>
          </p:nvPr>
        </p:nvSpPr>
        <p:spPr>
          <a:xfrm>
            <a:off x="5006537" y="2260856"/>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84" name="Google Shape;3784;p335"/>
          <p:cNvSpPr txBox="1">
            <a:spLocks noGrp="1"/>
          </p:cNvSpPr>
          <p:nvPr>
            <p:ph type="subTitle" idx="7"/>
          </p:nvPr>
        </p:nvSpPr>
        <p:spPr>
          <a:xfrm>
            <a:off x="5006540" y="3083819"/>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85" name="Google Shape;3785;p335"/>
          <p:cNvSpPr txBox="1">
            <a:spLocks noGrp="1"/>
          </p:cNvSpPr>
          <p:nvPr>
            <p:ph type="subTitle" idx="8"/>
          </p:nvPr>
        </p:nvSpPr>
        <p:spPr>
          <a:xfrm>
            <a:off x="5006540" y="3897635"/>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3786"/>
        <p:cNvGrpSpPr/>
        <p:nvPr/>
      </p:nvGrpSpPr>
      <p:grpSpPr>
        <a:xfrm>
          <a:off x="0" y="0"/>
          <a:ext cx="0" cy="0"/>
          <a:chOff x="0" y="0"/>
          <a:chExt cx="0" cy="0"/>
        </a:xfrm>
      </p:grpSpPr>
      <p:sp>
        <p:nvSpPr>
          <p:cNvPr id="3787" name="Google Shape;3787;p336"/>
          <p:cNvSpPr/>
          <p:nvPr/>
        </p:nvSpPr>
        <p:spPr>
          <a:xfrm>
            <a:off x="447050" y="1123953"/>
            <a:ext cx="26145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88" name="Google Shape;3788;p336"/>
          <p:cNvSpPr/>
          <p:nvPr/>
        </p:nvSpPr>
        <p:spPr>
          <a:xfrm>
            <a:off x="3252059" y="1123953"/>
            <a:ext cx="26730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89" name="Google Shape;3789;p336"/>
          <p:cNvSpPr/>
          <p:nvPr/>
        </p:nvSpPr>
        <p:spPr>
          <a:xfrm>
            <a:off x="6091383" y="1123953"/>
            <a:ext cx="26145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90" name="Google Shape;3790;p336"/>
          <p:cNvSpPr txBox="1">
            <a:spLocks noGrp="1"/>
          </p:cNvSpPr>
          <p:nvPr>
            <p:ph type="subTitle" idx="1"/>
          </p:nvPr>
        </p:nvSpPr>
        <p:spPr>
          <a:xfrm>
            <a:off x="6260950" y="3569019"/>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91" name="Google Shape;3791;p336"/>
          <p:cNvSpPr txBox="1">
            <a:spLocks noGrp="1"/>
          </p:cNvSpPr>
          <p:nvPr>
            <p:ph type="subTitle" idx="2"/>
          </p:nvPr>
        </p:nvSpPr>
        <p:spPr>
          <a:xfrm>
            <a:off x="3447850" y="3567394"/>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92" name="Google Shape;3792;p336"/>
          <p:cNvSpPr txBox="1">
            <a:spLocks noGrp="1"/>
          </p:cNvSpPr>
          <p:nvPr>
            <p:ph type="subTitle" idx="3"/>
          </p:nvPr>
        </p:nvSpPr>
        <p:spPr>
          <a:xfrm>
            <a:off x="594975" y="3567394"/>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793" name="Google Shape;3793;p336"/>
          <p:cNvSpPr/>
          <p:nvPr/>
        </p:nvSpPr>
        <p:spPr>
          <a:xfrm rot="5400000">
            <a:off x="104364" y="1675503"/>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94" name="Google Shape;3794;p336"/>
          <p:cNvSpPr/>
          <p:nvPr/>
        </p:nvSpPr>
        <p:spPr>
          <a:xfrm rot="5400000">
            <a:off x="2909444" y="175170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95" name="Google Shape;3795;p336"/>
          <p:cNvSpPr/>
          <p:nvPr/>
        </p:nvSpPr>
        <p:spPr>
          <a:xfrm rot="5400000">
            <a:off x="5748851" y="1751704"/>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796" name="Google Shape;3796;p336"/>
          <p:cNvSpPr txBox="1">
            <a:spLocks noGrp="1"/>
          </p:cNvSpPr>
          <p:nvPr>
            <p:ph type="subTitle" idx="4"/>
          </p:nvPr>
        </p:nvSpPr>
        <p:spPr>
          <a:xfrm>
            <a:off x="579627"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3797" name="Google Shape;3797;p336"/>
          <p:cNvSpPr txBox="1">
            <a:spLocks noGrp="1"/>
          </p:cNvSpPr>
          <p:nvPr>
            <p:ph type="subTitle" idx="5"/>
          </p:nvPr>
        </p:nvSpPr>
        <p:spPr>
          <a:xfrm>
            <a:off x="3443265"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3798" name="Google Shape;3798;p336"/>
          <p:cNvCxnSpPr/>
          <p:nvPr/>
        </p:nvCxnSpPr>
        <p:spPr>
          <a:xfrm>
            <a:off x="6324927" y="2774360"/>
            <a:ext cx="2095200" cy="0"/>
          </a:xfrm>
          <a:prstGeom prst="straightConnector1">
            <a:avLst/>
          </a:prstGeom>
          <a:noFill/>
          <a:ln w="9525" cap="rnd" cmpd="sng">
            <a:solidFill>
              <a:schemeClr val="lt2"/>
            </a:solidFill>
            <a:prstDash val="solid"/>
            <a:round/>
            <a:headEnd type="none" w="sm" len="sm"/>
            <a:tailEnd type="none" w="sm" len="sm"/>
          </a:ln>
        </p:spPr>
      </p:cxnSp>
      <p:cxnSp>
        <p:nvCxnSpPr>
          <p:cNvPr id="3799" name="Google Shape;3799;p336"/>
          <p:cNvCxnSpPr/>
          <p:nvPr/>
        </p:nvCxnSpPr>
        <p:spPr>
          <a:xfrm>
            <a:off x="6324929" y="3541310"/>
            <a:ext cx="2095200" cy="0"/>
          </a:xfrm>
          <a:prstGeom prst="straightConnector1">
            <a:avLst/>
          </a:prstGeom>
          <a:noFill/>
          <a:ln w="9525" cap="rnd" cmpd="sng">
            <a:solidFill>
              <a:schemeClr val="lt2"/>
            </a:solidFill>
            <a:prstDash val="solid"/>
            <a:round/>
            <a:headEnd type="none" w="sm" len="sm"/>
            <a:tailEnd type="none" w="sm" len="sm"/>
          </a:ln>
        </p:spPr>
      </p:cxnSp>
      <p:sp>
        <p:nvSpPr>
          <p:cNvPr id="3800" name="Google Shape;3800;p336"/>
          <p:cNvSpPr txBox="1">
            <a:spLocks noGrp="1"/>
          </p:cNvSpPr>
          <p:nvPr>
            <p:ph type="subTitle" idx="6"/>
          </p:nvPr>
        </p:nvSpPr>
        <p:spPr>
          <a:xfrm>
            <a:off x="6248227"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3801" name="Google Shape;3801;p336"/>
          <p:cNvSpPr txBox="1">
            <a:spLocks noGrp="1"/>
          </p:cNvSpPr>
          <p:nvPr>
            <p:ph type="subTitle" idx="7"/>
          </p:nvPr>
        </p:nvSpPr>
        <p:spPr>
          <a:xfrm>
            <a:off x="6260950" y="2022858"/>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802" name="Google Shape;3802;p336"/>
          <p:cNvSpPr txBox="1">
            <a:spLocks noGrp="1"/>
          </p:cNvSpPr>
          <p:nvPr>
            <p:ph type="subTitle" idx="8"/>
          </p:nvPr>
        </p:nvSpPr>
        <p:spPr>
          <a:xfrm>
            <a:off x="6260950" y="2796610"/>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3803" name="Google Shape;3803;p336"/>
          <p:cNvCxnSpPr/>
          <p:nvPr/>
        </p:nvCxnSpPr>
        <p:spPr>
          <a:xfrm>
            <a:off x="3511827" y="2772735"/>
            <a:ext cx="2095200" cy="0"/>
          </a:xfrm>
          <a:prstGeom prst="straightConnector1">
            <a:avLst/>
          </a:prstGeom>
          <a:noFill/>
          <a:ln w="9525" cap="rnd" cmpd="sng">
            <a:solidFill>
              <a:schemeClr val="lt2"/>
            </a:solidFill>
            <a:prstDash val="solid"/>
            <a:round/>
            <a:headEnd type="none" w="sm" len="sm"/>
            <a:tailEnd type="none" w="sm" len="sm"/>
          </a:ln>
        </p:spPr>
      </p:cxnSp>
      <p:cxnSp>
        <p:nvCxnSpPr>
          <p:cNvPr id="3804" name="Google Shape;3804;p336"/>
          <p:cNvCxnSpPr/>
          <p:nvPr/>
        </p:nvCxnSpPr>
        <p:spPr>
          <a:xfrm>
            <a:off x="3511829" y="3539685"/>
            <a:ext cx="2095200" cy="0"/>
          </a:xfrm>
          <a:prstGeom prst="straightConnector1">
            <a:avLst/>
          </a:prstGeom>
          <a:noFill/>
          <a:ln w="9525" cap="rnd" cmpd="sng">
            <a:solidFill>
              <a:schemeClr val="lt2"/>
            </a:solidFill>
            <a:prstDash val="solid"/>
            <a:round/>
            <a:headEnd type="none" w="sm" len="sm"/>
            <a:tailEnd type="none" w="sm" len="sm"/>
          </a:ln>
        </p:spPr>
      </p:cxnSp>
      <p:sp>
        <p:nvSpPr>
          <p:cNvPr id="3805" name="Google Shape;3805;p336"/>
          <p:cNvSpPr txBox="1">
            <a:spLocks noGrp="1"/>
          </p:cNvSpPr>
          <p:nvPr>
            <p:ph type="subTitle" idx="9"/>
          </p:nvPr>
        </p:nvSpPr>
        <p:spPr>
          <a:xfrm>
            <a:off x="3447850" y="2021233"/>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806" name="Google Shape;3806;p336"/>
          <p:cNvSpPr txBox="1">
            <a:spLocks noGrp="1"/>
          </p:cNvSpPr>
          <p:nvPr>
            <p:ph type="subTitle" idx="13"/>
          </p:nvPr>
        </p:nvSpPr>
        <p:spPr>
          <a:xfrm>
            <a:off x="3447850" y="2794985"/>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3807" name="Google Shape;3807;p336"/>
          <p:cNvCxnSpPr/>
          <p:nvPr/>
        </p:nvCxnSpPr>
        <p:spPr>
          <a:xfrm>
            <a:off x="658952" y="2772735"/>
            <a:ext cx="2095200" cy="0"/>
          </a:xfrm>
          <a:prstGeom prst="straightConnector1">
            <a:avLst/>
          </a:prstGeom>
          <a:noFill/>
          <a:ln w="9525" cap="rnd" cmpd="sng">
            <a:solidFill>
              <a:schemeClr val="lt2"/>
            </a:solidFill>
            <a:prstDash val="solid"/>
            <a:round/>
            <a:headEnd type="none" w="sm" len="sm"/>
            <a:tailEnd type="none" w="sm" len="sm"/>
          </a:ln>
        </p:spPr>
      </p:cxnSp>
      <p:cxnSp>
        <p:nvCxnSpPr>
          <p:cNvPr id="3808" name="Google Shape;3808;p336"/>
          <p:cNvCxnSpPr/>
          <p:nvPr/>
        </p:nvCxnSpPr>
        <p:spPr>
          <a:xfrm>
            <a:off x="658954" y="3539685"/>
            <a:ext cx="2095200" cy="0"/>
          </a:xfrm>
          <a:prstGeom prst="straightConnector1">
            <a:avLst/>
          </a:prstGeom>
          <a:noFill/>
          <a:ln w="9525" cap="rnd" cmpd="sng">
            <a:solidFill>
              <a:schemeClr val="lt2"/>
            </a:solidFill>
            <a:prstDash val="solid"/>
            <a:round/>
            <a:headEnd type="none" w="sm" len="sm"/>
            <a:tailEnd type="none" w="sm" len="sm"/>
          </a:ln>
        </p:spPr>
      </p:cxnSp>
      <p:sp>
        <p:nvSpPr>
          <p:cNvPr id="3809" name="Google Shape;3809;p336"/>
          <p:cNvSpPr txBox="1">
            <a:spLocks noGrp="1"/>
          </p:cNvSpPr>
          <p:nvPr>
            <p:ph type="subTitle" idx="14"/>
          </p:nvPr>
        </p:nvSpPr>
        <p:spPr>
          <a:xfrm>
            <a:off x="594975" y="2021233"/>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810" name="Google Shape;3810;p336"/>
          <p:cNvSpPr txBox="1">
            <a:spLocks noGrp="1"/>
          </p:cNvSpPr>
          <p:nvPr>
            <p:ph type="subTitle" idx="15"/>
          </p:nvPr>
        </p:nvSpPr>
        <p:spPr>
          <a:xfrm>
            <a:off x="594975" y="2794985"/>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3811" name="Google Shape;3811;p336"/>
          <p:cNvSpPr txBox="1">
            <a:spLocks noGrp="1"/>
          </p:cNvSpPr>
          <p:nvPr>
            <p:ph type="title"/>
          </p:nvPr>
        </p:nvSpPr>
        <p:spPr>
          <a:xfrm>
            <a:off x="456425" y="0"/>
            <a:ext cx="8249400" cy="11241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3812"/>
        <p:cNvGrpSpPr/>
        <p:nvPr/>
      </p:nvGrpSpPr>
      <p:grpSpPr>
        <a:xfrm>
          <a:off x="0" y="0"/>
          <a:ext cx="0" cy="0"/>
          <a:chOff x="0" y="0"/>
          <a:chExt cx="0" cy="0"/>
        </a:xfrm>
      </p:grpSpPr>
      <p:grpSp>
        <p:nvGrpSpPr>
          <p:cNvPr id="3813" name="Google Shape;3813;p337"/>
          <p:cNvGrpSpPr/>
          <p:nvPr/>
        </p:nvGrpSpPr>
        <p:grpSpPr>
          <a:xfrm rot="-5400000" flipH="1">
            <a:off x="5969674" y="1920077"/>
            <a:ext cx="120037" cy="1042515"/>
            <a:chOff x="8582641" y="8238480"/>
            <a:chExt cx="320100" cy="2780040"/>
          </a:xfrm>
        </p:grpSpPr>
        <p:cxnSp>
          <p:nvCxnSpPr>
            <p:cNvPr id="3814" name="Google Shape;3814;p33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15" name="Google Shape;3815;p33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16" name="Google Shape;3816;p337"/>
          <p:cNvGrpSpPr/>
          <p:nvPr/>
        </p:nvGrpSpPr>
        <p:grpSpPr>
          <a:xfrm rot="5400000">
            <a:off x="3043283" y="1907609"/>
            <a:ext cx="120037" cy="1042515"/>
            <a:chOff x="8582641" y="8238480"/>
            <a:chExt cx="320100" cy="2780040"/>
          </a:xfrm>
        </p:grpSpPr>
        <p:cxnSp>
          <p:nvCxnSpPr>
            <p:cNvPr id="3817" name="Google Shape;3817;p33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18" name="Google Shape;3818;p33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19" name="Google Shape;3819;p337"/>
          <p:cNvGrpSpPr/>
          <p:nvPr/>
        </p:nvGrpSpPr>
        <p:grpSpPr>
          <a:xfrm>
            <a:off x="4520727" y="3278902"/>
            <a:ext cx="120038" cy="1042515"/>
            <a:chOff x="8582641" y="8238480"/>
            <a:chExt cx="320100" cy="2780040"/>
          </a:xfrm>
        </p:grpSpPr>
        <p:cxnSp>
          <p:nvCxnSpPr>
            <p:cNvPr id="3820" name="Google Shape;3820;p33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21" name="Google Shape;3821;p33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22" name="Google Shape;3822;p337"/>
          <p:cNvGrpSpPr/>
          <p:nvPr/>
        </p:nvGrpSpPr>
        <p:grpSpPr>
          <a:xfrm rot="10800000" flipH="1">
            <a:off x="4520727" y="414442"/>
            <a:ext cx="120038" cy="1042515"/>
            <a:chOff x="8582641" y="8238480"/>
            <a:chExt cx="320100" cy="2780040"/>
          </a:xfrm>
        </p:grpSpPr>
        <p:cxnSp>
          <p:nvCxnSpPr>
            <p:cNvPr id="3823" name="Google Shape;3823;p33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24" name="Google Shape;3824;p33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25" name="Google Shape;3825;p337"/>
          <p:cNvGrpSpPr/>
          <p:nvPr/>
        </p:nvGrpSpPr>
        <p:grpSpPr>
          <a:xfrm flipH="1">
            <a:off x="3227107" y="1057304"/>
            <a:ext cx="2689653" cy="2742926"/>
            <a:chOff x="2466726" y="-956149"/>
            <a:chExt cx="10032274" cy="10058401"/>
          </a:xfrm>
        </p:grpSpPr>
        <p:sp>
          <p:nvSpPr>
            <p:cNvPr id="3826" name="Google Shape;3826;p337"/>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3827" name="Google Shape;3827;p337"/>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3828" name="Google Shape;3828;p337"/>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3829" name="Google Shape;3829;p337"/>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3830" name="Google Shape;3830;p337"/>
          <p:cNvSpPr txBox="1">
            <a:spLocks noGrp="1"/>
          </p:cNvSpPr>
          <p:nvPr>
            <p:ph type="subTitle" idx="1"/>
          </p:nvPr>
        </p:nvSpPr>
        <p:spPr>
          <a:xfrm>
            <a:off x="429768" y="2377445"/>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31" name="Google Shape;3831;p337"/>
          <p:cNvSpPr txBox="1">
            <a:spLocks noGrp="1"/>
          </p:cNvSpPr>
          <p:nvPr>
            <p:ph type="subTitle" idx="2"/>
          </p:nvPr>
        </p:nvSpPr>
        <p:spPr>
          <a:xfrm>
            <a:off x="429768" y="2441454"/>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32" name="Google Shape;3832;p337"/>
          <p:cNvSpPr txBox="1">
            <a:spLocks noGrp="1"/>
          </p:cNvSpPr>
          <p:nvPr>
            <p:ph type="subTitle" idx="3"/>
          </p:nvPr>
        </p:nvSpPr>
        <p:spPr>
          <a:xfrm>
            <a:off x="4745736" y="41148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33" name="Google Shape;3833;p337"/>
          <p:cNvSpPr txBox="1">
            <a:spLocks noGrp="1"/>
          </p:cNvSpPr>
          <p:nvPr>
            <p:ph type="subTitle" idx="4"/>
          </p:nvPr>
        </p:nvSpPr>
        <p:spPr>
          <a:xfrm>
            <a:off x="4748136" y="475489"/>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34" name="Google Shape;3834;p337"/>
          <p:cNvSpPr txBox="1">
            <a:spLocks noGrp="1"/>
          </p:cNvSpPr>
          <p:nvPr>
            <p:ph type="subTitle" idx="5"/>
          </p:nvPr>
        </p:nvSpPr>
        <p:spPr>
          <a:xfrm>
            <a:off x="4745736" y="420625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35" name="Google Shape;3835;p337"/>
          <p:cNvSpPr txBox="1">
            <a:spLocks noGrp="1"/>
          </p:cNvSpPr>
          <p:nvPr>
            <p:ph type="subTitle" idx="6"/>
          </p:nvPr>
        </p:nvSpPr>
        <p:spPr>
          <a:xfrm>
            <a:off x="4745736" y="427025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36" name="Google Shape;3836;p337"/>
          <p:cNvSpPr txBox="1">
            <a:spLocks noGrp="1"/>
          </p:cNvSpPr>
          <p:nvPr>
            <p:ph type="subTitle" idx="7"/>
          </p:nvPr>
        </p:nvSpPr>
        <p:spPr>
          <a:xfrm>
            <a:off x="6638544" y="2386590"/>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37" name="Google Shape;3837;p337"/>
          <p:cNvSpPr txBox="1">
            <a:spLocks noGrp="1"/>
          </p:cNvSpPr>
          <p:nvPr>
            <p:ph type="subTitle" idx="8"/>
          </p:nvPr>
        </p:nvSpPr>
        <p:spPr>
          <a:xfrm>
            <a:off x="6638544" y="245059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3838"/>
        <p:cNvGrpSpPr/>
        <p:nvPr/>
      </p:nvGrpSpPr>
      <p:grpSpPr>
        <a:xfrm>
          <a:off x="0" y="0"/>
          <a:ext cx="0" cy="0"/>
          <a:chOff x="0" y="0"/>
          <a:chExt cx="0" cy="0"/>
        </a:xfrm>
      </p:grpSpPr>
      <p:grpSp>
        <p:nvGrpSpPr>
          <p:cNvPr id="3839" name="Google Shape;3839;p338"/>
          <p:cNvGrpSpPr/>
          <p:nvPr/>
        </p:nvGrpSpPr>
        <p:grpSpPr>
          <a:xfrm rot="-5400000" flipH="1">
            <a:off x="5969674" y="1920077"/>
            <a:ext cx="120037" cy="1042515"/>
            <a:chOff x="8582641" y="8238480"/>
            <a:chExt cx="320100" cy="2780040"/>
          </a:xfrm>
        </p:grpSpPr>
        <p:cxnSp>
          <p:nvCxnSpPr>
            <p:cNvPr id="3840" name="Google Shape;3840;p33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41" name="Google Shape;3841;p33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42" name="Google Shape;3842;p338"/>
          <p:cNvGrpSpPr/>
          <p:nvPr/>
        </p:nvGrpSpPr>
        <p:grpSpPr>
          <a:xfrm rot="5400000">
            <a:off x="3043283" y="1907609"/>
            <a:ext cx="120037" cy="1042515"/>
            <a:chOff x="8582641" y="8238480"/>
            <a:chExt cx="320100" cy="2780040"/>
          </a:xfrm>
        </p:grpSpPr>
        <p:cxnSp>
          <p:nvCxnSpPr>
            <p:cNvPr id="3843" name="Google Shape;3843;p33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44" name="Google Shape;3844;p33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45" name="Google Shape;3845;p338"/>
          <p:cNvGrpSpPr/>
          <p:nvPr/>
        </p:nvGrpSpPr>
        <p:grpSpPr>
          <a:xfrm>
            <a:off x="4520727" y="3278902"/>
            <a:ext cx="120038" cy="1042515"/>
            <a:chOff x="8582641" y="8238480"/>
            <a:chExt cx="320100" cy="2780040"/>
          </a:xfrm>
        </p:grpSpPr>
        <p:cxnSp>
          <p:nvCxnSpPr>
            <p:cNvPr id="3846" name="Google Shape;3846;p33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47" name="Google Shape;3847;p33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48" name="Google Shape;3848;p338"/>
          <p:cNvGrpSpPr/>
          <p:nvPr/>
        </p:nvGrpSpPr>
        <p:grpSpPr>
          <a:xfrm rot="10800000" flipH="1">
            <a:off x="4520727" y="414442"/>
            <a:ext cx="120038" cy="1042515"/>
            <a:chOff x="8582641" y="8238480"/>
            <a:chExt cx="320100" cy="2780040"/>
          </a:xfrm>
        </p:grpSpPr>
        <p:cxnSp>
          <p:nvCxnSpPr>
            <p:cNvPr id="3849" name="Google Shape;3849;p33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50" name="Google Shape;3850;p33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51" name="Google Shape;3851;p338"/>
          <p:cNvGrpSpPr/>
          <p:nvPr/>
        </p:nvGrpSpPr>
        <p:grpSpPr>
          <a:xfrm flipH="1">
            <a:off x="3227107" y="1057391"/>
            <a:ext cx="2689653" cy="2742926"/>
            <a:chOff x="2466726" y="-956149"/>
            <a:chExt cx="10032274" cy="10058401"/>
          </a:xfrm>
        </p:grpSpPr>
        <p:sp>
          <p:nvSpPr>
            <p:cNvPr id="3852" name="Google Shape;3852;p338"/>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3853" name="Google Shape;3853;p338"/>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3854" name="Google Shape;3854;p338"/>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3855" name="Google Shape;3855;p338"/>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3856" name="Google Shape;3856;p338"/>
          <p:cNvSpPr txBox="1">
            <a:spLocks noGrp="1"/>
          </p:cNvSpPr>
          <p:nvPr>
            <p:ph type="subTitle" idx="1"/>
          </p:nvPr>
        </p:nvSpPr>
        <p:spPr>
          <a:xfrm>
            <a:off x="429768" y="2377445"/>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57" name="Google Shape;3857;p338"/>
          <p:cNvSpPr txBox="1">
            <a:spLocks noGrp="1"/>
          </p:cNvSpPr>
          <p:nvPr>
            <p:ph type="subTitle" idx="2"/>
          </p:nvPr>
        </p:nvSpPr>
        <p:spPr>
          <a:xfrm>
            <a:off x="429768" y="2441454"/>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58" name="Google Shape;3858;p338"/>
          <p:cNvSpPr txBox="1">
            <a:spLocks noGrp="1"/>
          </p:cNvSpPr>
          <p:nvPr>
            <p:ph type="subTitle" idx="3"/>
          </p:nvPr>
        </p:nvSpPr>
        <p:spPr>
          <a:xfrm>
            <a:off x="4745736" y="41148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59" name="Google Shape;3859;p338"/>
          <p:cNvSpPr txBox="1">
            <a:spLocks noGrp="1"/>
          </p:cNvSpPr>
          <p:nvPr>
            <p:ph type="subTitle" idx="4"/>
          </p:nvPr>
        </p:nvSpPr>
        <p:spPr>
          <a:xfrm>
            <a:off x="4748136" y="475489"/>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60" name="Google Shape;3860;p338"/>
          <p:cNvSpPr txBox="1">
            <a:spLocks noGrp="1"/>
          </p:cNvSpPr>
          <p:nvPr>
            <p:ph type="subTitle" idx="5"/>
          </p:nvPr>
        </p:nvSpPr>
        <p:spPr>
          <a:xfrm>
            <a:off x="4745736" y="420625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61" name="Google Shape;3861;p338"/>
          <p:cNvSpPr txBox="1">
            <a:spLocks noGrp="1"/>
          </p:cNvSpPr>
          <p:nvPr>
            <p:ph type="subTitle" idx="6"/>
          </p:nvPr>
        </p:nvSpPr>
        <p:spPr>
          <a:xfrm>
            <a:off x="4745736" y="427025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62" name="Google Shape;3862;p338"/>
          <p:cNvSpPr txBox="1">
            <a:spLocks noGrp="1"/>
          </p:cNvSpPr>
          <p:nvPr>
            <p:ph type="subTitle" idx="7"/>
          </p:nvPr>
        </p:nvSpPr>
        <p:spPr>
          <a:xfrm>
            <a:off x="6638544" y="2386590"/>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63" name="Google Shape;3863;p338"/>
          <p:cNvSpPr txBox="1">
            <a:spLocks noGrp="1"/>
          </p:cNvSpPr>
          <p:nvPr>
            <p:ph type="subTitle" idx="8"/>
          </p:nvPr>
        </p:nvSpPr>
        <p:spPr>
          <a:xfrm>
            <a:off x="6638544" y="245059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3864"/>
        <p:cNvGrpSpPr/>
        <p:nvPr/>
      </p:nvGrpSpPr>
      <p:grpSpPr>
        <a:xfrm>
          <a:off x="0" y="0"/>
          <a:ext cx="0" cy="0"/>
          <a:chOff x="0" y="0"/>
          <a:chExt cx="0" cy="0"/>
        </a:xfrm>
      </p:grpSpPr>
      <p:grpSp>
        <p:nvGrpSpPr>
          <p:cNvPr id="3865" name="Google Shape;3865;p339"/>
          <p:cNvGrpSpPr/>
          <p:nvPr/>
        </p:nvGrpSpPr>
        <p:grpSpPr>
          <a:xfrm rot="-5400000" flipH="1">
            <a:off x="5918107" y="2687027"/>
            <a:ext cx="120037" cy="1042515"/>
            <a:chOff x="8582641" y="8238480"/>
            <a:chExt cx="320100" cy="2780040"/>
          </a:xfrm>
        </p:grpSpPr>
        <p:cxnSp>
          <p:nvCxnSpPr>
            <p:cNvPr id="3866" name="Google Shape;3866;p33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67" name="Google Shape;3867;p33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68" name="Google Shape;3868;p339"/>
          <p:cNvGrpSpPr/>
          <p:nvPr/>
        </p:nvGrpSpPr>
        <p:grpSpPr>
          <a:xfrm rot="10800000" flipH="1">
            <a:off x="4520727" y="728767"/>
            <a:ext cx="120038" cy="1042515"/>
            <a:chOff x="8582641" y="8238480"/>
            <a:chExt cx="320100" cy="2780040"/>
          </a:xfrm>
        </p:grpSpPr>
        <p:cxnSp>
          <p:nvCxnSpPr>
            <p:cNvPr id="3869" name="Google Shape;3869;p33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70" name="Google Shape;3870;p33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71" name="Google Shape;3871;p339"/>
          <p:cNvGrpSpPr/>
          <p:nvPr/>
        </p:nvGrpSpPr>
        <p:grpSpPr>
          <a:xfrm rot="5400000">
            <a:off x="3106245" y="2687027"/>
            <a:ext cx="120037" cy="1042515"/>
            <a:chOff x="8582641" y="8238480"/>
            <a:chExt cx="320100" cy="2780040"/>
          </a:xfrm>
        </p:grpSpPr>
        <p:cxnSp>
          <p:nvCxnSpPr>
            <p:cNvPr id="3872" name="Google Shape;3872;p33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73" name="Google Shape;3873;p33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74" name="Google Shape;3874;p339"/>
          <p:cNvGrpSpPr/>
          <p:nvPr/>
        </p:nvGrpSpPr>
        <p:grpSpPr>
          <a:xfrm>
            <a:off x="3197243" y="1371645"/>
            <a:ext cx="2749076" cy="2743473"/>
            <a:chOff x="2779615" y="736954"/>
            <a:chExt cx="4778508" cy="4767941"/>
          </a:xfrm>
        </p:grpSpPr>
        <p:sp>
          <p:nvSpPr>
            <p:cNvPr id="3875" name="Google Shape;3875;p339"/>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3876" name="Google Shape;3876;p339"/>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3877" name="Google Shape;3877;p339"/>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3878" name="Google Shape;3878;p339"/>
          <p:cNvSpPr txBox="1">
            <a:spLocks noGrp="1"/>
          </p:cNvSpPr>
          <p:nvPr>
            <p:ph type="subTitle" idx="1"/>
          </p:nvPr>
        </p:nvSpPr>
        <p:spPr>
          <a:xfrm>
            <a:off x="429768" y="3139448"/>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79" name="Google Shape;3879;p339"/>
          <p:cNvSpPr txBox="1">
            <a:spLocks noGrp="1"/>
          </p:cNvSpPr>
          <p:nvPr>
            <p:ph type="subTitle" idx="2"/>
          </p:nvPr>
        </p:nvSpPr>
        <p:spPr>
          <a:xfrm>
            <a:off x="429768" y="3203456"/>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80" name="Google Shape;3880;p339"/>
          <p:cNvSpPr txBox="1">
            <a:spLocks noGrp="1"/>
          </p:cNvSpPr>
          <p:nvPr>
            <p:ph type="subTitle" idx="3"/>
          </p:nvPr>
        </p:nvSpPr>
        <p:spPr>
          <a:xfrm>
            <a:off x="4745736" y="716282"/>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81" name="Google Shape;3881;p339"/>
          <p:cNvSpPr txBox="1">
            <a:spLocks noGrp="1"/>
          </p:cNvSpPr>
          <p:nvPr>
            <p:ph type="subTitle" idx="4"/>
          </p:nvPr>
        </p:nvSpPr>
        <p:spPr>
          <a:xfrm>
            <a:off x="4748136" y="78029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82" name="Google Shape;3882;p339"/>
          <p:cNvSpPr txBox="1">
            <a:spLocks noGrp="1"/>
          </p:cNvSpPr>
          <p:nvPr>
            <p:ph type="subTitle" idx="5"/>
          </p:nvPr>
        </p:nvSpPr>
        <p:spPr>
          <a:xfrm>
            <a:off x="6638544" y="314859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83" name="Google Shape;3883;p339"/>
          <p:cNvSpPr txBox="1">
            <a:spLocks noGrp="1"/>
          </p:cNvSpPr>
          <p:nvPr>
            <p:ph type="subTitle" idx="6"/>
          </p:nvPr>
        </p:nvSpPr>
        <p:spPr>
          <a:xfrm>
            <a:off x="6638544" y="321260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3884"/>
        <p:cNvGrpSpPr/>
        <p:nvPr/>
      </p:nvGrpSpPr>
      <p:grpSpPr>
        <a:xfrm>
          <a:off x="0" y="0"/>
          <a:ext cx="0" cy="0"/>
          <a:chOff x="0" y="0"/>
          <a:chExt cx="0" cy="0"/>
        </a:xfrm>
      </p:grpSpPr>
      <p:grpSp>
        <p:nvGrpSpPr>
          <p:cNvPr id="3885" name="Google Shape;3885;p340"/>
          <p:cNvGrpSpPr/>
          <p:nvPr/>
        </p:nvGrpSpPr>
        <p:grpSpPr>
          <a:xfrm rot="-5400000" flipH="1">
            <a:off x="5918107" y="2687027"/>
            <a:ext cx="120037" cy="1042515"/>
            <a:chOff x="8582641" y="8238480"/>
            <a:chExt cx="320100" cy="2780040"/>
          </a:xfrm>
        </p:grpSpPr>
        <p:cxnSp>
          <p:nvCxnSpPr>
            <p:cNvPr id="3886" name="Google Shape;3886;p34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87" name="Google Shape;3887;p34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88" name="Google Shape;3888;p340"/>
          <p:cNvGrpSpPr/>
          <p:nvPr/>
        </p:nvGrpSpPr>
        <p:grpSpPr>
          <a:xfrm rot="10800000" flipH="1">
            <a:off x="4520727" y="728767"/>
            <a:ext cx="120038" cy="1042515"/>
            <a:chOff x="8582641" y="8238480"/>
            <a:chExt cx="320100" cy="2780040"/>
          </a:xfrm>
        </p:grpSpPr>
        <p:cxnSp>
          <p:nvCxnSpPr>
            <p:cNvPr id="3889" name="Google Shape;3889;p34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90" name="Google Shape;3890;p34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91" name="Google Shape;3891;p340"/>
          <p:cNvGrpSpPr/>
          <p:nvPr/>
        </p:nvGrpSpPr>
        <p:grpSpPr>
          <a:xfrm rot="5400000">
            <a:off x="3106245" y="2687027"/>
            <a:ext cx="120037" cy="1042515"/>
            <a:chOff x="8582641" y="8238480"/>
            <a:chExt cx="320100" cy="2780040"/>
          </a:xfrm>
        </p:grpSpPr>
        <p:cxnSp>
          <p:nvCxnSpPr>
            <p:cNvPr id="3892" name="Google Shape;3892;p34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893" name="Google Shape;3893;p34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894" name="Google Shape;3894;p340"/>
          <p:cNvGrpSpPr/>
          <p:nvPr/>
        </p:nvGrpSpPr>
        <p:grpSpPr>
          <a:xfrm>
            <a:off x="3197243" y="1371645"/>
            <a:ext cx="2749076" cy="2743473"/>
            <a:chOff x="2779615" y="736954"/>
            <a:chExt cx="4778508" cy="4767941"/>
          </a:xfrm>
        </p:grpSpPr>
        <p:sp>
          <p:nvSpPr>
            <p:cNvPr id="3895" name="Google Shape;3895;p340"/>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3896" name="Google Shape;3896;p340"/>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3897" name="Google Shape;3897;p340"/>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3898" name="Google Shape;3898;p340"/>
          <p:cNvSpPr txBox="1">
            <a:spLocks noGrp="1"/>
          </p:cNvSpPr>
          <p:nvPr>
            <p:ph type="subTitle" idx="1"/>
          </p:nvPr>
        </p:nvSpPr>
        <p:spPr>
          <a:xfrm>
            <a:off x="429768" y="3139448"/>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99" name="Google Shape;3899;p340"/>
          <p:cNvSpPr txBox="1">
            <a:spLocks noGrp="1"/>
          </p:cNvSpPr>
          <p:nvPr>
            <p:ph type="subTitle" idx="2"/>
          </p:nvPr>
        </p:nvSpPr>
        <p:spPr>
          <a:xfrm>
            <a:off x="429768" y="3203456"/>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00" name="Google Shape;3900;p340"/>
          <p:cNvSpPr txBox="1">
            <a:spLocks noGrp="1"/>
          </p:cNvSpPr>
          <p:nvPr>
            <p:ph type="subTitle" idx="3"/>
          </p:nvPr>
        </p:nvSpPr>
        <p:spPr>
          <a:xfrm>
            <a:off x="4745736" y="716282"/>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01" name="Google Shape;3901;p340"/>
          <p:cNvSpPr txBox="1">
            <a:spLocks noGrp="1"/>
          </p:cNvSpPr>
          <p:nvPr>
            <p:ph type="subTitle" idx="4"/>
          </p:nvPr>
        </p:nvSpPr>
        <p:spPr>
          <a:xfrm>
            <a:off x="4748136" y="78029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02" name="Google Shape;3902;p340"/>
          <p:cNvSpPr txBox="1">
            <a:spLocks noGrp="1"/>
          </p:cNvSpPr>
          <p:nvPr>
            <p:ph type="subTitle" idx="5"/>
          </p:nvPr>
        </p:nvSpPr>
        <p:spPr>
          <a:xfrm>
            <a:off x="6638544" y="314859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03" name="Google Shape;3903;p340"/>
          <p:cNvSpPr txBox="1">
            <a:spLocks noGrp="1"/>
          </p:cNvSpPr>
          <p:nvPr>
            <p:ph type="subTitle" idx="6"/>
          </p:nvPr>
        </p:nvSpPr>
        <p:spPr>
          <a:xfrm>
            <a:off x="6638544" y="321260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3904"/>
        <p:cNvGrpSpPr/>
        <p:nvPr/>
      </p:nvGrpSpPr>
      <p:grpSpPr>
        <a:xfrm>
          <a:off x="0" y="0"/>
          <a:ext cx="0" cy="0"/>
          <a:chOff x="0" y="0"/>
          <a:chExt cx="0" cy="0"/>
        </a:xfrm>
      </p:grpSpPr>
      <p:sp>
        <p:nvSpPr>
          <p:cNvPr id="3905" name="Google Shape;3905;p341"/>
          <p:cNvSpPr/>
          <p:nvPr/>
        </p:nvSpPr>
        <p:spPr>
          <a:xfrm>
            <a:off x="3389956" y="1414485"/>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3906" name="Google Shape;3906;p341"/>
          <p:cNvSpPr/>
          <p:nvPr/>
        </p:nvSpPr>
        <p:spPr>
          <a:xfrm>
            <a:off x="5370230" y="2013024"/>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07" name="Google Shape;3907;p341"/>
          <p:cNvSpPr/>
          <p:nvPr/>
        </p:nvSpPr>
        <p:spPr>
          <a:xfrm>
            <a:off x="4985640" y="3194657"/>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08" name="Google Shape;3908;p341"/>
          <p:cNvSpPr/>
          <p:nvPr/>
        </p:nvSpPr>
        <p:spPr>
          <a:xfrm>
            <a:off x="3540936" y="3194638"/>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09" name="Google Shape;3909;p341"/>
          <p:cNvSpPr/>
          <p:nvPr/>
        </p:nvSpPr>
        <p:spPr>
          <a:xfrm>
            <a:off x="3225069" y="2013024"/>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10" name="Google Shape;3910;p341"/>
          <p:cNvSpPr/>
          <p:nvPr/>
        </p:nvSpPr>
        <p:spPr>
          <a:xfrm>
            <a:off x="4280025" y="1185871"/>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11" name="Google Shape;3911;p341"/>
          <p:cNvSpPr txBox="1">
            <a:spLocks noGrp="1"/>
          </p:cNvSpPr>
          <p:nvPr>
            <p:ph type="subTitle" idx="1"/>
          </p:nvPr>
        </p:nvSpPr>
        <p:spPr>
          <a:xfrm>
            <a:off x="336936" y="2225045"/>
            <a:ext cx="26835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12" name="Google Shape;3912;p341"/>
          <p:cNvSpPr txBox="1">
            <a:spLocks noGrp="1"/>
          </p:cNvSpPr>
          <p:nvPr>
            <p:ph type="subTitle" idx="2"/>
          </p:nvPr>
        </p:nvSpPr>
        <p:spPr>
          <a:xfrm>
            <a:off x="336936" y="2289054"/>
            <a:ext cx="2683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13" name="Google Shape;3913;p341"/>
          <p:cNvSpPr txBox="1">
            <a:spLocks noGrp="1"/>
          </p:cNvSpPr>
          <p:nvPr>
            <p:ph type="subTitle" idx="3"/>
          </p:nvPr>
        </p:nvSpPr>
        <p:spPr>
          <a:xfrm>
            <a:off x="3017788" y="612926"/>
            <a:ext cx="30696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14" name="Google Shape;3914;p341"/>
          <p:cNvSpPr txBox="1">
            <a:spLocks noGrp="1"/>
          </p:cNvSpPr>
          <p:nvPr>
            <p:ph type="subTitle" idx="4"/>
          </p:nvPr>
        </p:nvSpPr>
        <p:spPr>
          <a:xfrm>
            <a:off x="3021369" y="676936"/>
            <a:ext cx="30696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15" name="Google Shape;3915;p341"/>
          <p:cNvSpPr txBox="1">
            <a:spLocks noGrp="1"/>
          </p:cNvSpPr>
          <p:nvPr>
            <p:ph type="subTitle" idx="5"/>
          </p:nvPr>
        </p:nvSpPr>
        <p:spPr>
          <a:xfrm>
            <a:off x="5583936" y="3525824"/>
            <a:ext cx="26835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16" name="Google Shape;3916;p341"/>
          <p:cNvSpPr txBox="1">
            <a:spLocks noGrp="1"/>
          </p:cNvSpPr>
          <p:nvPr>
            <p:ph type="subTitle" idx="6"/>
          </p:nvPr>
        </p:nvSpPr>
        <p:spPr>
          <a:xfrm>
            <a:off x="5583936" y="3584457"/>
            <a:ext cx="2683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17" name="Google Shape;3917;p341"/>
          <p:cNvSpPr txBox="1">
            <a:spLocks noGrp="1"/>
          </p:cNvSpPr>
          <p:nvPr>
            <p:ph type="subTitle" idx="7"/>
          </p:nvPr>
        </p:nvSpPr>
        <p:spPr>
          <a:xfrm>
            <a:off x="6035494" y="2259878"/>
            <a:ext cx="26835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18" name="Google Shape;3918;p341"/>
          <p:cNvSpPr txBox="1">
            <a:spLocks noGrp="1"/>
          </p:cNvSpPr>
          <p:nvPr>
            <p:ph type="subTitle" idx="8"/>
          </p:nvPr>
        </p:nvSpPr>
        <p:spPr>
          <a:xfrm>
            <a:off x="6035494" y="2323886"/>
            <a:ext cx="2683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19" name="Google Shape;3919;p341"/>
          <p:cNvSpPr txBox="1">
            <a:spLocks noGrp="1"/>
          </p:cNvSpPr>
          <p:nvPr>
            <p:ph type="subTitle" idx="9"/>
          </p:nvPr>
        </p:nvSpPr>
        <p:spPr>
          <a:xfrm>
            <a:off x="654204" y="3525824"/>
            <a:ext cx="26835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20" name="Google Shape;3920;p341"/>
          <p:cNvSpPr txBox="1">
            <a:spLocks noGrp="1"/>
          </p:cNvSpPr>
          <p:nvPr>
            <p:ph type="subTitle" idx="13"/>
          </p:nvPr>
        </p:nvSpPr>
        <p:spPr>
          <a:xfrm>
            <a:off x="654204" y="3584457"/>
            <a:ext cx="2683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21" name="Google Shape;3921;p341"/>
          <p:cNvSpPr>
            <a:spLocks noGrp="1"/>
          </p:cNvSpPr>
          <p:nvPr>
            <p:ph type="pic" idx="14"/>
          </p:nvPr>
        </p:nvSpPr>
        <p:spPr>
          <a:xfrm>
            <a:off x="4411980" y="1300201"/>
            <a:ext cx="319800" cy="320100"/>
          </a:xfrm>
          <a:prstGeom prst="rect">
            <a:avLst/>
          </a:prstGeom>
          <a:noFill/>
          <a:ln>
            <a:noFill/>
          </a:ln>
        </p:spPr>
      </p:sp>
      <p:sp>
        <p:nvSpPr>
          <p:cNvPr id="3922" name="Google Shape;3922;p341"/>
          <p:cNvSpPr>
            <a:spLocks noGrp="1"/>
          </p:cNvSpPr>
          <p:nvPr>
            <p:ph type="pic" idx="15"/>
          </p:nvPr>
        </p:nvSpPr>
        <p:spPr>
          <a:xfrm>
            <a:off x="5484560" y="2139544"/>
            <a:ext cx="319800" cy="320100"/>
          </a:xfrm>
          <a:prstGeom prst="rect">
            <a:avLst/>
          </a:prstGeom>
          <a:noFill/>
          <a:ln>
            <a:noFill/>
          </a:ln>
        </p:spPr>
      </p:sp>
      <p:sp>
        <p:nvSpPr>
          <p:cNvPr id="3923" name="Google Shape;3923;p341"/>
          <p:cNvSpPr>
            <a:spLocks noGrp="1"/>
          </p:cNvSpPr>
          <p:nvPr>
            <p:ph type="pic" idx="16"/>
          </p:nvPr>
        </p:nvSpPr>
        <p:spPr>
          <a:xfrm>
            <a:off x="3336581" y="2133849"/>
            <a:ext cx="319800" cy="320100"/>
          </a:xfrm>
          <a:prstGeom prst="rect">
            <a:avLst/>
          </a:prstGeom>
          <a:noFill/>
          <a:ln>
            <a:noFill/>
          </a:ln>
        </p:spPr>
      </p:sp>
      <p:sp>
        <p:nvSpPr>
          <p:cNvPr id="3924" name="Google Shape;3924;p341"/>
          <p:cNvSpPr>
            <a:spLocks noGrp="1"/>
          </p:cNvSpPr>
          <p:nvPr>
            <p:ph type="pic" idx="17"/>
          </p:nvPr>
        </p:nvSpPr>
        <p:spPr>
          <a:xfrm>
            <a:off x="3652448" y="3308968"/>
            <a:ext cx="319800" cy="320100"/>
          </a:xfrm>
          <a:prstGeom prst="rect">
            <a:avLst/>
          </a:prstGeom>
          <a:noFill/>
          <a:ln>
            <a:noFill/>
          </a:ln>
        </p:spPr>
      </p:sp>
      <p:sp>
        <p:nvSpPr>
          <p:cNvPr id="3925" name="Google Shape;3925;p341"/>
          <p:cNvSpPr>
            <a:spLocks noGrp="1"/>
          </p:cNvSpPr>
          <p:nvPr>
            <p:ph type="pic" idx="18"/>
          </p:nvPr>
        </p:nvSpPr>
        <p:spPr>
          <a:xfrm>
            <a:off x="5104594" y="3308968"/>
            <a:ext cx="319800" cy="320100"/>
          </a:xfrm>
          <a:prstGeom prst="rect">
            <a:avLst/>
          </a:prstGeom>
          <a:noFill/>
          <a:ln>
            <a:noFill/>
          </a:ln>
        </p:spPr>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3926"/>
        <p:cNvGrpSpPr/>
        <p:nvPr/>
      </p:nvGrpSpPr>
      <p:grpSpPr>
        <a:xfrm>
          <a:off x="0" y="0"/>
          <a:ext cx="0" cy="0"/>
          <a:chOff x="0" y="0"/>
          <a:chExt cx="0" cy="0"/>
        </a:xfrm>
      </p:grpSpPr>
      <p:sp>
        <p:nvSpPr>
          <p:cNvPr id="3927" name="Google Shape;3927;p342"/>
          <p:cNvSpPr/>
          <p:nvPr/>
        </p:nvSpPr>
        <p:spPr>
          <a:xfrm>
            <a:off x="3407568" y="1283496"/>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3928" name="Google Shape;3928;p342"/>
          <p:cNvSpPr/>
          <p:nvPr/>
        </p:nvSpPr>
        <p:spPr>
          <a:xfrm>
            <a:off x="5277586" y="1546614"/>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929" name="Google Shape;3929;p342"/>
          <p:cNvSpPr/>
          <p:nvPr/>
        </p:nvSpPr>
        <p:spPr>
          <a:xfrm>
            <a:off x="3349950" y="1546614"/>
            <a:ext cx="5487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930" name="Google Shape;3930;p342"/>
          <p:cNvSpPr/>
          <p:nvPr/>
        </p:nvSpPr>
        <p:spPr>
          <a:xfrm>
            <a:off x="5353786" y="2660617"/>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931" name="Google Shape;3931;p342"/>
          <p:cNvSpPr/>
          <p:nvPr/>
        </p:nvSpPr>
        <p:spPr>
          <a:xfrm>
            <a:off x="3273750" y="2660617"/>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932" name="Google Shape;3932;p342"/>
          <p:cNvSpPr/>
          <p:nvPr/>
        </p:nvSpPr>
        <p:spPr>
          <a:xfrm>
            <a:off x="4276611" y="987684"/>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33" name="Google Shape;3933;p342"/>
          <p:cNvSpPr/>
          <p:nvPr/>
        </p:nvSpPr>
        <p:spPr>
          <a:xfrm>
            <a:off x="4276611" y="3301878"/>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34" name="Google Shape;3934;p342"/>
          <p:cNvSpPr txBox="1">
            <a:spLocks noGrp="1"/>
          </p:cNvSpPr>
          <p:nvPr>
            <p:ph type="subTitle" idx="1"/>
          </p:nvPr>
        </p:nvSpPr>
        <p:spPr>
          <a:xfrm>
            <a:off x="424873" y="1693955"/>
            <a:ext cx="26511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35" name="Google Shape;3935;p342"/>
          <p:cNvSpPr txBox="1">
            <a:spLocks noGrp="1"/>
          </p:cNvSpPr>
          <p:nvPr>
            <p:ph type="subTitle" idx="2"/>
          </p:nvPr>
        </p:nvSpPr>
        <p:spPr>
          <a:xfrm>
            <a:off x="424873" y="1757964"/>
            <a:ext cx="2651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36" name="Google Shape;3936;p342"/>
          <p:cNvSpPr txBox="1">
            <a:spLocks noGrp="1"/>
          </p:cNvSpPr>
          <p:nvPr>
            <p:ph type="subTitle" idx="3"/>
          </p:nvPr>
        </p:nvSpPr>
        <p:spPr>
          <a:xfrm>
            <a:off x="3005661" y="424376"/>
            <a:ext cx="30906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37" name="Google Shape;3937;p342"/>
          <p:cNvSpPr txBox="1">
            <a:spLocks noGrp="1"/>
          </p:cNvSpPr>
          <p:nvPr>
            <p:ph type="subTitle" idx="4"/>
          </p:nvPr>
        </p:nvSpPr>
        <p:spPr>
          <a:xfrm>
            <a:off x="3005661" y="488401"/>
            <a:ext cx="30906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38" name="Google Shape;3938;p342"/>
          <p:cNvSpPr txBox="1">
            <a:spLocks noGrp="1"/>
          </p:cNvSpPr>
          <p:nvPr>
            <p:ph type="subTitle" idx="5"/>
          </p:nvPr>
        </p:nvSpPr>
        <p:spPr>
          <a:xfrm>
            <a:off x="5971036" y="2868335"/>
            <a:ext cx="28017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39" name="Google Shape;3939;p342"/>
          <p:cNvSpPr txBox="1">
            <a:spLocks noGrp="1"/>
          </p:cNvSpPr>
          <p:nvPr>
            <p:ph type="subTitle" idx="6"/>
          </p:nvPr>
        </p:nvSpPr>
        <p:spPr>
          <a:xfrm>
            <a:off x="5971036" y="2926968"/>
            <a:ext cx="28017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40" name="Google Shape;3940;p342"/>
          <p:cNvSpPr txBox="1">
            <a:spLocks noGrp="1"/>
          </p:cNvSpPr>
          <p:nvPr>
            <p:ph type="subTitle" idx="7"/>
          </p:nvPr>
        </p:nvSpPr>
        <p:spPr>
          <a:xfrm>
            <a:off x="5972794" y="1644612"/>
            <a:ext cx="28017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41" name="Google Shape;3941;p342"/>
          <p:cNvSpPr txBox="1">
            <a:spLocks noGrp="1"/>
          </p:cNvSpPr>
          <p:nvPr>
            <p:ph type="subTitle" idx="8"/>
          </p:nvPr>
        </p:nvSpPr>
        <p:spPr>
          <a:xfrm>
            <a:off x="5972794" y="1708619"/>
            <a:ext cx="28017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42" name="Google Shape;3942;p342"/>
          <p:cNvSpPr txBox="1">
            <a:spLocks noGrp="1"/>
          </p:cNvSpPr>
          <p:nvPr>
            <p:ph type="subTitle" idx="9"/>
          </p:nvPr>
        </p:nvSpPr>
        <p:spPr>
          <a:xfrm>
            <a:off x="437341" y="2916222"/>
            <a:ext cx="26511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43" name="Google Shape;3943;p342"/>
          <p:cNvSpPr txBox="1">
            <a:spLocks noGrp="1"/>
          </p:cNvSpPr>
          <p:nvPr>
            <p:ph type="subTitle" idx="13"/>
          </p:nvPr>
        </p:nvSpPr>
        <p:spPr>
          <a:xfrm>
            <a:off x="437341" y="2974856"/>
            <a:ext cx="2651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44" name="Google Shape;3944;p342"/>
          <p:cNvSpPr txBox="1">
            <a:spLocks noGrp="1"/>
          </p:cNvSpPr>
          <p:nvPr>
            <p:ph type="subTitle" idx="14"/>
          </p:nvPr>
        </p:nvSpPr>
        <p:spPr>
          <a:xfrm>
            <a:off x="3007461" y="4071410"/>
            <a:ext cx="30870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45" name="Google Shape;3945;p342"/>
          <p:cNvSpPr txBox="1">
            <a:spLocks noGrp="1"/>
          </p:cNvSpPr>
          <p:nvPr>
            <p:ph type="subTitle" idx="15"/>
          </p:nvPr>
        </p:nvSpPr>
        <p:spPr>
          <a:xfrm>
            <a:off x="3007461" y="4135421"/>
            <a:ext cx="30870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46" name="Google Shape;3946;p342"/>
          <p:cNvSpPr>
            <a:spLocks noGrp="1"/>
          </p:cNvSpPr>
          <p:nvPr>
            <p:ph type="pic" idx="16"/>
          </p:nvPr>
        </p:nvSpPr>
        <p:spPr>
          <a:xfrm>
            <a:off x="4390941" y="1102014"/>
            <a:ext cx="319800" cy="320100"/>
          </a:xfrm>
          <a:prstGeom prst="rect">
            <a:avLst/>
          </a:prstGeom>
          <a:noFill/>
          <a:ln>
            <a:noFill/>
          </a:ln>
        </p:spPr>
      </p:sp>
      <p:sp>
        <p:nvSpPr>
          <p:cNvPr id="3947" name="Google Shape;3947;p342"/>
          <p:cNvSpPr>
            <a:spLocks noGrp="1"/>
          </p:cNvSpPr>
          <p:nvPr>
            <p:ph type="pic" idx="17"/>
          </p:nvPr>
        </p:nvSpPr>
        <p:spPr>
          <a:xfrm>
            <a:off x="5391916" y="1660944"/>
            <a:ext cx="319800" cy="320100"/>
          </a:xfrm>
          <a:prstGeom prst="rect">
            <a:avLst/>
          </a:prstGeom>
          <a:noFill/>
          <a:ln>
            <a:noFill/>
          </a:ln>
        </p:spPr>
      </p:sp>
      <p:sp>
        <p:nvSpPr>
          <p:cNvPr id="3948" name="Google Shape;3948;p342"/>
          <p:cNvSpPr>
            <a:spLocks noGrp="1"/>
          </p:cNvSpPr>
          <p:nvPr>
            <p:ph type="pic" idx="18"/>
          </p:nvPr>
        </p:nvSpPr>
        <p:spPr>
          <a:xfrm>
            <a:off x="3459417" y="1660944"/>
            <a:ext cx="319800" cy="320100"/>
          </a:xfrm>
          <a:prstGeom prst="rect">
            <a:avLst/>
          </a:prstGeom>
          <a:noFill/>
          <a:ln>
            <a:noFill/>
          </a:ln>
        </p:spPr>
      </p:sp>
      <p:sp>
        <p:nvSpPr>
          <p:cNvPr id="3949" name="Google Shape;3949;p342"/>
          <p:cNvSpPr>
            <a:spLocks noGrp="1"/>
          </p:cNvSpPr>
          <p:nvPr>
            <p:ph type="pic" idx="19"/>
          </p:nvPr>
        </p:nvSpPr>
        <p:spPr>
          <a:xfrm>
            <a:off x="3387299" y="2774947"/>
            <a:ext cx="319800" cy="320100"/>
          </a:xfrm>
          <a:prstGeom prst="rect">
            <a:avLst/>
          </a:prstGeom>
          <a:noFill/>
          <a:ln>
            <a:noFill/>
          </a:ln>
        </p:spPr>
      </p:sp>
      <p:sp>
        <p:nvSpPr>
          <p:cNvPr id="3950" name="Google Shape;3950;p342"/>
          <p:cNvSpPr>
            <a:spLocks noGrp="1"/>
          </p:cNvSpPr>
          <p:nvPr>
            <p:ph type="pic" idx="20"/>
          </p:nvPr>
        </p:nvSpPr>
        <p:spPr>
          <a:xfrm>
            <a:off x="5456701" y="2774947"/>
            <a:ext cx="319800" cy="320100"/>
          </a:xfrm>
          <a:prstGeom prst="rect">
            <a:avLst/>
          </a:prstGeom>
          <a:noFill/>
          <a:ln>
            <a:noFill/>
          </a:ln>
        </p:spPr>
      </p:sp>
      <p:sp>
        <p:nvSpPr>
          <p:cNvPr id="3951" name="Google Shape;3951;p342"/>
          <p:cNvSpPr>
            <a:spLocks noGrp="1"/>
          </p:cNvSpPr>
          <p:nvPr>
            <p:ph type="pic" idx="21"/>
          </p:nvPr>
        </p:nvSpPr>
        <p:spPr>
          <a:xfrm>
            <a:off x="4390160" y="3433835"/>
            <a:ext cx="319800" cy="320100"/>
          </a:xfrm>
          <a:prstGeom prst="rect">
            <a:avLst/>
          </a:prstGeom>
          <a:noFill/>
          <a:ln>
            <a:noFill/>
          </a:ln>
        </p:spPr>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3952"/>
        <p:cNvGrpSpPr/>
        <p:nvPr/>
      </p:nvGrpSpPr>
      <p:grpSpPr>
        <a:xfrm>
          <a:off x="0" y="0"/>
          <a:ext cx="0" cy="0"/>
          <a:chOff x="0" y="0"/>
          <a:chExt cx="0" cy="0"/>
        </a:xfrm>
      </p:grpSpPr>
      <p:grpSp>
        <p:nvGrpSpPr>
          <p:cNvPr id="3953" name="Google Shape;3953;p343"/>
          <p:cNvGrpSpPr/>
          <p:nvPr/>
        </p:nvGrpSpPr>
        <p:grpSpPr>
          <a:xfrm>
            <a:off x="3221028" y="2481725"/>
            <a:ext cx="120037" cy="1042515"/>
            <a:chOff x="8582641" y="8238480"/>
            <a:chExt cx="320100" cy="2780040"/>
          </a:xfrm>
        </p:grpSpPr>
        <p:cxnSp>
          <p:nvCxnSpPr>
            <p:cNvPr id="3954" name="Google Shape;3954;p34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3955" name="Google Shape;3955;p34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956" name="Google Shape;3956;p343"/>
          <p:cNvGrpSpPr/>
          <p:nvPr/>
        </p:nvGrpSpPr>
        <p:grpSpPr>
          <a:xfrm>
            <a:off x="714399" y="948104"/>
            <a:ext cx="257175" cy="1431608"/>
            <a:chOff x="1880997" y="2193885"/>
            <a:chExt cx="685800" cy="3817620"/>
          </a:xfrm>
        </p:grpSpPr>
        <p:cxnSp>
          <p:nvCxnSpPr>
            <p:cNvPr id="3957" name="Google Shape;3957;p34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3958" name="Google Shape;3958;p34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3959" name="Google Shape;3959;p34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3960" name="Google Shape;3960;p343"/>
          <p:cNvCxnSpPr/>
          <p:nvPr/>
        </p:nvCxnSpPr>
        <p:spPr>
          <a:xfrm>
            <a:off x="714450" y="2341919"/>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3961" name="Google Shape;3961;p343"/>
          <p:cNvSpPr/>
          <p:nvPr/>
        </p:nvSpPr>
        <p:spPr>
          <a:xfrm>
            <a:off x="427171" y="2067569"/>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62" name="Google Shape;3962;p343"/>
          <p:cNvSpPr/>
          <p:nvPr/>
        </p:nvSpPr>
        <p:spPr>
          <a:xfrm>
            <a:off x="3008505" y="2067569"/>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3963" name="Google Shape;3963;p343"/>
          <p:cNvGrpSpPr/>
          <p:nvPr/>
        </p:nvGrpSpPr>
        <p:grpSpPr>
          <a:xfrm rot="10800000">
            <a:off x="8190475" y="2402710"/>
            <a:ext cx="257175" cy="1508220"/>
            <a:chOff x="1880997" y="2193885"/>
            <a:chExt cx="685800" cy="4021920"/>
          </a:xfrm>
        </p:grpSpPr>
        <p:cxnSp>
          <p:nvCxnSpPr>
            <p:cNvPr id="3964" name="Google Shape;3964;p343"/>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3965" name="Google Shape;3965;p34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3966" name="Google Shape;3966;p34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3967" name="Google Shape;3967;p343"/>
          <p:cNvGrpSpPr/>
          <p:nvPr/>
        </p:nvGrpSpPr>
        <p:grpSpPr>
          <a:xfrm rot="10800000" flipH="1">
            <a:off x="5797846" y="1495808"/>
            <a:ext cx="120038" cy="902002"/>
            <a:chOff x="8582641" y="8613180"/>
            <a:chExt cx="320100" cy="2405340"/>
          </a:xfrm>
        </p:grpSpPr>
        <p:cxnSp>
          <p:nvCxnSpPr>
            <p:cNvPr id="3968" name="Google Shape;3968;p343"/>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3969" name="Google Shape;3969;p34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3970" name="Google Shape;3970;p343"/>
          <p:cNvSpPr/>
          <p:nvPr/>
        </p:nvSpPr>
        <p:spPr>
          <a:xfrm>
            <a:off x="5589834" y="2067569"/>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71" name="Google Shape;3971;p343"/>
          <p:cNvSpPr/>
          <p:nvPr/>
        </p:nvSpPr>
        <p:spPr>
          <a:xfrm>
            <a:off x="8190506" y="2067569"/>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72" name="Google Shape;3972;p343"/>
          <p:cNvSpPr txBox="1">
            <a:spLocks noGrp="1"/>
          </p:cNvSpPr>
          <p:nvPr>
            <p:ph type="subTitle" idx="1"/>
          </p:nvPr>
        </p:nvSpPr>
        <p:spPr>
          <a:xfrm>
            <a:off x="1036750" y="965253"/>
            <a:ext cx="2756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73" name="Google Shape;3973;p343"/>
          <p:cNvSpPr txBox="1">
            <a:spLocks noGrp="1"/>
          </p:cNvSpPr>
          <p:nvPr>
            <p:ph type="subTitle" idx="2"/>
          </p:nvPr>
        </p:nvSpPr>
        <p:spPr>
          <a:xfrm>
            <a:off x="1036754" y="617076"/>
            <a:ext cx="2756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974" name="Google Shape;3974;p343"/>
          <p:cNvSpPr txBox="1">
            <a:spLocks noGrp="1"/>
          </p:cNvSpPr>
          <p:nvPr>
            <p:ph type="subTitle" idx="3"/>
          </p:nvPr>
        </p:nvSpPr>
        <p:spPr>
          <a:xfrm>
            <a:off x="4479525" y="965253"/>
            <a:ext cx="275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75" name="Google Shape;3975;p343"/>
          <p:cNvSpPr txBox="1">
            <a:spLocks noGrp="1"/>
          </p:cNvSpPr>
          <p:nvPr>
            <p:ph type="subTitle" idx="4"/>
          </p:nvPr>
        </p:nvSpPr>
        <p:spPr>
          <a:xfrm>
            <a:off x="4479529" y="617076"/>
            <a:ext cx="275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976" name="Google Shape;3976;p343"/>
          <p:cNvSpPr txBox="1">
            <a:spLocks noGrp="1"/>
          </p:cNvSpPr>
          <p:nvPr>
            <p:ph type="subTitle" idx="5"/>
          </p:nvPr>
        </p:nvSpPr>
        <p:spPr>
          <a:xfrm>
            <a:off x="1902700" y="3743685"/>
            <a:ext cx="275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77" name="Google Shape;3977;p343"/>
          <p:cNvSpPr txBox="1">
            <a:spLocks noGrp="1"/>
          </p:cNvSpPr>
          <p:nvPr>
            <p:ph type="subTitle" idx="6"/>
          </p:nvPr>
        </p:nvSpPr>
        <p:spPr>
          <a:xfrm>
            <a:off x="1902704" y="3395508"/>
            <a:ext cx="275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978" name="Google Shape;3978;p343"/>
          <p:cNvSpPr txBox="1">
            <a:spLocks noGrp="1"/>
          </p:cNvSpPr>
          <p:nvPr>
            <p:ph type="subTitle" idx="7"/>
          </p:nvPr>
        </p:nvSpPr>
        <p:spPr>
          <a:xfrm>
            <a:off x="5306575" y="3743685"/>
            <a:ext cx="2756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79" name="Google Shape;3979;p343"/>
          <p:cNvSpPr txBox="1">
            <a:spLocks noGrp="1"/>
          </p:cNvSpPr>
          <p:nvPr>
            <p:ph type="subTitle" idx="8"/>
          </p:nvPr>
        </p:nvSpPr>
        <p:spPr>
          <a:xfrm>
            <a:off x="5306579" y="3395508"/>
            <a:ext cx="2756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3980" name="Google Shape;3980;p343"/>
          <p:cNvSpPr>
            <a:spLocks noGrp="1"/>
          </p:cNvSpPr>
          <p:nvPr>
            <p:ph type="pic" idx="9"/>
          </p:nvPr>
        </p:nvSpPr>
        <p:spPr>
          <a:xfrm>
            <a:off x="539701" y="2177954"/>
            <a:ext cx="319800" cy="320100"/>
          </a:xfrm>
          <a:prstGeom prst="rect">
            <a:avLst/>
          </a:prstGeom>
          <a:noFill/>
          <a:ln>
            <a:noFill/>
          </a:ln>
        </p:spPr>
      </p:sp>
      <p:sp>
        <p:nvSpPr>
          <p:cNvPr id="3981" name="Google Shape;3981;p343"/>
          <p:cNvSpPr>
            <a:spLocks noGrp="1"/>
          </p:cNvSpPr>
          <p:nvPr>
            <p:ph type="pic" idx="13"/>
          </p:nvPr>
        </p:nvSpPr>
        <p:spPr>
          <a:xfrm>
            <a:off x="3106939" y="2177954"/>
            <a:ext cx="319800" cy="320100"/>
          </a:xfrm>
          <a:prstGeom prst="rect">
            <a:avLst/>
          </a:prstGeom>
          <a:noFill/>
          <a:ln>
            <a:noFill/>
          </a:ln>
        </p:spPr>
      </p:sp>
      <p:sp>
        <p:nvSpPr>
          <p:cNvPr id="3982" name="Google Shape;3982;p343"/>
          <p:cNvSpPr>
            <a:spLocks noGrp="1"/>
          </p:cNvSpPr>
          <p:nvPr>
            <p:ph type="pic" idx="14"/>
          </p:nvPr>
        </p:nvSpPr>
        <p:spPr>
          <a:xfrm>
            <a:off x="5699833" y="2187022"/>
            <a:ext cx="319800" cy="320100"/>
          </a:xfrm>
          <a:prstGeom prst="rect">
            <a:avLst/>
          </a:prstGeom>
          <a:noFill/>
          <a:ln>
            <a:noFill/>
          </a:ln>
        </p:spPr>
      </p:sp>
      <p:sp>
        <p:nvSpPr>
          <p:cNvPr id="3983" name="Google Shape;3983;p343"/>
          <p:cNvSpPr>
            <a:spLocks noGrp="1"/>
          </p:cNvSpPr>
          <p:nvPr>
            <p:ph type="pic" idx="15"/>
          </p:nvPr>
        </p:nvSpPr>
        <p:spPr>
          <a:xfrm>
            <a:off x="8303036" y="2188190"/>
            <a:ext cx="319800" cy="3201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6"/>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06" name="Google Shape;206;p36"/>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07" name="Google Shape;207;p36"/>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08" name="Google Shape;208;p36"/>
          <p:cNvSpPr txBox="1">
            <a:spLocks noGrp="1"/>
          </p:cNvSpPr>
          <p:nvPr>
            <p:ph type="title" idx="4"/>
          </p:nvPr>
        </p:nvSpPr>
        <p:spPr>
          <a:xfrm>
            <a:off x="1331976" y="3175996"/>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09" name="Google Shape;209;p36"/>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210" name="Google Shape;210;p36"/>
          <p:cNvSpPr txBox="1">
            <a:spLocks noGrp="1"/>
          </p:cNvSpPr>
          <p:nvPr>
            <p:ph type="title" idx="5"/>
          </p:nvPr>
        </p:nvSpPr>
        <p:spPr>
          <a:xfrm>
            <a:off x="5513391" y="3175996"/>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11" name="Google Shape;211;p36"/>
          <p:cNvSpPr txBox="1">
            <a:spLocks noGrp="1"/>
          </p:cNvSpPr>
          <p:nvPr>
            <p:ph type="subTitle" idx="6"/>
          </p:nvPr>
        </p:nvSpPr>
        <p:spPr>
          <a:xfrm>
            <a:off x="5513391"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212" name="Google Shape;212;p36"/>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213" name="Google Shape;213;p36"/>
          <p:cNvSpPr txBox="1">
            <a:spLocks noGrp="1"/>
          </p:cNvSpPr>
          <p:nvPr>
            <p:ph type="body" idx="7"/>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4" name="Google Shape;214;p36"/>
          <p:cNvSpPr txBox="1">
            <a:spLocks noGrp="1"/>
          </p:cNvSpPr>
          <p:nvPr>
            <p:ph type="body" idx="8"/>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3984"/>
        <p:cNvGrpSpPr/>
        <p:nvPr/>
      </p:nvGrpSpPr>
      <p:grpSpPr>
        <a:xfrm>
          <a:off x="0" y="0"/>
          <a:ext cx="0" cy="0"/>
          <a:chOff x="0" y="0"/>
          <a:chExt cx="0" cy="0"/>
        </a:xfrm>
      </p:grpSpPr>
      <p:grpSp>
        <p:nvGrpSpPr>
          <p:cNvPr id="3985" name="Google Shape;3985;p344"/>
          <p:cNvGrpSpPr/>
          <p:nvPr/>
        </p:nvGrpSpPr>
        <p:grpSpPr>
          <a:xfrm>
            <a:off x="6447815" y="2312054"/>
            <a:ext cx="120038" cy="907672"/>
            <a:chOff x="8582641" y="8598062"/>
            <a:chExt cx="320100" cy="2420458"/>
          </a:xfrm>
        </p:grpSpPr>
        <p:cxnSp>
          <p:nvCxnSpPr>
            <p:cNvPr id="3986" name="Google Shape;3986;p344"/>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3987" name="Google Shape;3987;p34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988" name="Google Shape;3988;p344"/>
          <p:cNvGrpSpPr/>
          <p:nvPr/>
        </p:nvGrpSpPr>
        <p:grpSpPr>
          <a:xfrm rot="10800000" flipH="1">
            <a:off x="4529446" y="1953296"/>
            <a:ext cx="120037" cy="902002"/>
            <a:chOff x="8582641" y="8613180"/>
            <a:chExt cx="320100" cy="2405340"/>
          </a:xfrm>
        </p:grpSpPr>
        <p:cxnSp>
          <p:nvCxnSpPr>
            <p:cNvPr id="3989" name="Google Shape;3989;p34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3990" name="Google Shape;3990;p34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991" name="Google Shape;3991;p344"/>
          <p:cNvGrpSpPr/>
          <p:nvPr/>
        </p:nvGrpSpPr>
        <p:grpSpPr>
          <a:xfrm>
            <a:off x="2590791" y="2312054"/>
            <a:ext cx="120037" cy="907672"/>
            <a:chOff x="8582641" y="8598062"/>
            <a:chExt cx="320100" cy="2420458"/>
          </a:xfrm>
        </p:grpSpPr>
        <p:cxnSp>
          <p:nvCxnSpPr>
            <p:cNvPr id="3992" name="Google Shape;3992;p344"/>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3993" name="Google Shape;3993;p34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3994" name="Google Shape;3994;p344"/>
          <p:cNvGrpSpPr/>
          <p:nvPr/>
        </p:nvGrpSpPr>
        <p:grpSpPr>
          <a:xfrm>
            <a:off x="722337" y="1100793"/>
            <a:ext cx="257175" cy="1431608"/>
            <a:chOff x="1880997" y="2193885"/>
            <a:chExt cx="685800" cy="3817620"/>
          </a:xfrm>
        </p:grpSpPr>
        <p:cxnSp>
          <p:nvCxnSpPr>
            <p:cNvPr id="3995" name="Google Shape;3995;p34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3996" name="Google Shape;3996;p34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3997" name="Google Shape;3997;p34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3998" name="Google Shape;3998;p344"/>
          <p:cNvCxnSpPr/>
          <p:nvPr/>
        </p:nvCxnSpPr>
        <p:spPr>
          <a:xfrm>
            <a:off x="722313" y="2612103"/>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3999" name="Google Shape;3999;p344"/>
          <p:cNvSpPr/>
          <p:nvPr/>
        </p:nvSpPr>
        <p:spPr>
          <a:xfrm>
            <a:off x="2378270" y="2312065"/>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00" name="Google Shape;4000;p344"/>
          <p:cNvSpPr/>
          <p:nvPr/>
        </p:nvSpPr>
        <p:spPr>
          <a:xfrm>
            <a:off x="4306766" y="2312065"/>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01" name="Google Shape;4001;p344"/>
          <p:cNvSpPr/>
          <p:nvPr/>
        </p:nvSpPr>
        <p:spPr>
          <a:xfrm>
            <a:off x="6235259" y="2312065"/>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002" name="Google Shape;4002;p344"/>
          <p:cNvGrpSpPr/>
          <p:nvPr/>
        </p:nvGrpSpPr>
        <p:grpSpPr>
          <a:xfrm flipH="1">
            <a:off x="8188938" y="1100793"/>
            <a:ext cx="257175" cy="1431608"/>
            <a:chOff x="1880997" y="2193885"/>
            <a:chExt cx="685800" cy="3817620"/>
          </a:xfrm>
        </p:grpSpPr>
        <p:cxnSp>
          <p:nvCxnSpPr>
            <p:cNvPr id="4003" name="Google Shape;4003;p34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004" name="Google Shape;4004;p34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005" name="Google Shape;4005;p34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006" name="Google Shape;4006;p344"/>
          <p:cNvSpPr/>
          <p:nvPr/>
        </p:nvSpPr>
        <p:spPr>
          <a:xfrm>
            <a:off x="435134" y="2312065"/>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07" name="Google Shape;4007;p344"/>
          <p:cNvSpPr/>
          <p:nvPr/>
        </p:nvSpPr>
        <p:spPr>
          <a:xfrm>
            <a:off x="8163768" y="2312065"/>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08" name="Google Shape;4008;p344"/>
          <p:cNvSpPr txBox="1">
            <a:spLocks noGrp="1"/>
          </p:cNvSpPr>
          <p:nvPr>
            <p:ph type="subTitle" idx="1"/>
          </p:nvPr>
        </p:nvSpPr>
        <p:spPr>
          <a:xfrm>
            <a:off x="1044688" y="1098303"/>
            <a:ext cx="2150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09" name="Google Shape;4009;p344"/>
          <p:cNvSpPr txBox="1">
            <a:spLocks noGrp="1"/>
          </p:cNvSpPr>
          <p:nvPr>
            <p:ph type="subTitle" idx="2"/>
          </p:nvPr>
        </p:nvSpPr>
        <p:spPr>
          <a:xfrm>
            <a:off x="1044690" y="799071"/>
            <a:ext cx="2150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10" name="Google Shape;4010;p344"/>
          <p:cNvSpPr txBox="1">
            <a:spLocks noGrp="1"/>
          </p:cNvSpPr>
          <p:nvPr>
            <p:ph type="subTitle" idx="3"/>
          </p:nvPr>
        </p:nvSpPr>
        <p:spPr>
          <a:xfrm>
            <a:off x="3503963" y="1098303"/>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11" name="Google Shape;4011;p344"/>
          <p:cNvSpPr txBox="1">
            <a:spLocks noGrp="1"/>
          </p:cNvSpPr>
          <p:nvPr>
            <p:ph type="subTitle" idx="4"/>
          </p:nvPr>
        </p:nvSpPr>
        <p:spPr>
          <a:xfrm>
            <a:off x="3503965" y="799071"/>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12" name="Google Shape;4012;p344"/>
          <p:cNvSpPr txBox="1">
            <a:spLocks noGrp="1"/>
          </p:cNvSpPr>
          <p:nvPr>
            <p:ph type="subTitle" idx="5"/>
          </p:nvPr>
        </p:nvSpPr>
        <p:spPr>
          <a:xfrm>
            <a:off x="5963238" y="1098303"/>
            <a:ext cx="2150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13" name="Google Shape;4013;p344"/>
          <p:cNvSpPr txBox="1">
            <a:spLocks noGrp="1"/>
          </p:cNvSpPr>
          <p:nvPr>
            <p:ph type="subTitle" idx="6"/>
          </p:nvPr>
        </p:nvSpPr>
        <p:spPr>
          <a:xfrm>
            <a:off x="5963240" y="799071"/>
            <a:ext cx="2150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14" name="Google Shape;4014;p344"/>
          <p:cNvSpPr txBox="1">
            <a:spLocks noGrp="1"/>
          </p:cNvSpPr>
          <p:nvPr>
            <p:ph type="subTitle" idx="7"/>
          </p:nvPr>
        </p:nvSpPr>
        <p:spPr>
          <a:xfrm>
            <a:off x="1575475" y="3564134"/>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15" name="Google Shape;4015;p344"/>
          <p:cNvSpPr txBox="1">
            <a:spLocks noGrp="1"/>
          </p:cNvSpPr>
          <p:nvPr>
            <p:ph type="subTitle" idx="8"/>
          </p:nvPr>
        </p:nvSpPr>
        <p:spPr>
          <a:xfrm>
            <a:off x="1575478" y="3264902"/>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16" name="Google Shape;4016;p344"/>
          <p:cNvSpPr txBox="1">
            <a:spLocks noGrp="1"/>
          </p:cNvSpPr>
          <p:nvPr>
            <p:ph type="subTitle" idx="9"/>
          </p:nvPr>
        </p:nvSpPr>
        <p:spPr>
          <a:xfrm>
            <a:off x="5432438" y="3564134"/>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17" name="Google Shape;4017;p344"/>
          <p:cNvSpPr txBox="1">
            <a:spLocks noGrp="1"/>
          </p:cNvSpPr>
          <p:nvPr>
            <p:ph type="subTitle" idx="13"/>
          </p:nvPr>
        </p:nvSpPr>
        <p:spPr>
          <a:xfrm>
            <a:off x="5432440" y="3264902"/>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18" name="Google Shape;4018;p344"/>
          <p:cNvSpPr>
            <a:spLocks noGrp="1"/>
          </p:cNvSpPr>
          <p:nvPr>
            <p:ph type="pic" idx="14"/>
          </p:nvPr>
        </p:nvSpPr>
        <p:spPr>
          <a:xfrm>
            <a:off x="546567" y="2412235"/>
            <a:ext cx="319800" cy="320100"/>
          </a:xfrm>
          <a:prstGeom prst="rect">
            <a:avLst/>
          </a:prstGeom>
          <a:noFill/>
          <a:ln>
            <a:noFill/>
          </a:ln>
        </p:spPr>
      </p:sp>
      <p:sp>
        <p:nvSpPr>
          <p:cNvPr id="4019" name="Google Shape;4019;p344"/>
          <p:cNvSpPr>
            <a:spLocks noGrp="1"/>
          </p:cNvSpPr>
          <p:nvPr>
            <p:ph type="pic" idx="15"/>
          </p:nvPr>
        </p:nvSpPr>
        <p:spPr>
          <a:xfrm>
            <a:off x="2493431" y="2426395"/>
            <a:ext cx="319800" cy="320100"/>
          </a:xfrm>
          <a:prstGeom prst="rect">
            <a:avLst/>
          </a:prstGeom>
          <a:noFill/>
          <a:ln>
            <a:noFill/>
          </a:ln>
        </p:spPr>
      </p:sp>
      <p:sp>
        <p:nvSpPr>
          <p:cNvPr id="4020" name="Google Shape;4020;p344"/>
          <p:cNvSpPr>
            <a:spLocks noGrp="1"/>
          </p:cNvSpPr>
          <p:nvPr>
            <p:ph type="pic" idx="16"/>
          </p:nvPr>
        </p:nvSpPr>
        <p:spPr>
          <a:xfrm>
            <a:off x="4428329" y="2426395"/>
            <a:ext cx="319800" cy="320100"/>
          </a:xfrm>
          <a:prstGeom prst="rect">
            <a:avLst/>
          </a:prstGeom>
          <a:noFill/>
          <a:ln>
            <a:noFill/>
          </a:ln>
        </p:spPr>
      </p:sp>
      <p:sp>
        <p:nvSpPr>
          <p:cNvPr id="4021" name="Google Shape;4021;p344"/>
          <p:cNvSpPr>
            <a:spLocks noGrp="1"/>
          </p:cNvSpPr>
          <p:nvPr>
            <p:ph type="pic" idx="17"/>
          </p:nvPr>
        </p:nvSpPr>
        <p:spPr>
          <a:xfrm>
            <a:off x="6351556" y="2426395"/>
            <a:ext cx="319800" cy="320100"/>
          </a:xfrm>
          <a:prstGeom prst="rect">
            <a:avLst/>
          </a:prstGeom>
          <a:noFill/>
          <a:ln>
            <a:noFill/>
          </a:ln>
        </p:spPr>
      </p:sp>
      <p:sp>
        <p:nvSpPr>
          <p:cNvPr id="4022" name="Google Shape;4022;p344"/>
          <p:cNvSpPr>
            <a:spLocks noGrp="1"/>
          </p:cNvSpPr>
          <p:nvPr>
            <p:ph type="pic" idx="18"/>
          </p:nvPr>
        </p:nvSpPr>
        <p:spPr>
          <a:xfrm>
            <a:off x="8274049" y="2426395"/>
            <a:ext cx="319800" cy="320100"/>
          </a:xfrm>
          <a:prstGeom prst="rect">
            <a:avLst/>
          </a:prstGeom>
          <a:noFill/>
          <a:ln>
            <a:noFill/>
          </a:ln>
        </p:spPr>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4023"/>
        <p:cNvGrpSpPr/>
        <p:nvPr/>
      </p:nvGrpSpPr>
      <p:grpSpPr>
        <a:xfrm>
          <a:off x="0" y="0"/>
          <a:ext cx="0" cy="0"/>
          <a:chOff x="0" y="0"/>
          <a:chExt cx="0" cy="0"/>
        </a:xfrm>
      </p:grpSpPr>
      <p:grpSp>
        <p:nvGrpSpPr>
          <p:cNvPr id="4024" name="Google Shape;4024;p345"/>
          <p:cNvGrpSpPr/>
          <p:nvPr/>
        </p:nvGrpSpPr>
        <p:grpSpPr>
          <a:xfrm>
            <a:off x="2178079" y="2360052"/>
            <a:ext cx="120037" cy="902002"/>
            <a:chOff x="8582641" y="8613180"/>
            <a:chExt cx="320100" cy="2405340"/>
          </a:xfrm>
        </p:grpSpPr>
        <p:cxnSp>
          <p:nvCxnSpPr>
            <p:cNvPr id="4025" name="Google Shape;4025;p34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026" name="Google Shape;4026;p34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027" name="Google Shape;4027;p345"/>
          <p:cNvCxnSpPr/>
          <p:nvPr/>
        </p:nvCxnSpPr>
        <p:spPr>
          <a:xfrm>
            <a:off x="714375" y="2571897"/>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4028" name="Google Shape;4028;p345"/>
          <p:cNvSpPr/>
          <p:nvPr/>
        </p:nvSpPr>
        <p:spPr>
          <a:xfrm>
            <a:off x="1968398" y="2297484"/>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029" name="Google Shape;4029;p345"/>
          <p:cNvGrpSpPr/>
          <p:nvPr/>
        </p:nvGrpSpPr>
        <p:grpSpPr>
          <a:xfrm rot="10800000" flipH="1">
            <a:off x="6806820" y="1915499"/>
            <a:ext cx="120037" cy="902002"/>
            <a:chOff x="8582641" y="8613180"/>
            <a:chExt cx="320100" cy="2405340"/>
          </a:xfrm>
        </p:grpSpPr>
        <p:cxnSp>
          <p:nvCxnSpPr>
            <p:cNvPr id="4030" name="Google Shape;4030;p34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031" name="Google Shape;4031;p34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032" name="Google Shape;4032;p345"/>
          <p:cNvSpPr/>
          <p:nvPr/>
        </p:nvSpPr>
        <p:spPr>
          <a:xfrm>
            <a:off x="6594254" y="2297484"/>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033" name="Google Shape;4033;p345"/>
          <p:cNvGrpSpPr/>
          <p:nvPr/>
        </p:nvGrpSpPr>
        <p:grpSpPr>
          <a:xfrm>
            <a:off x="5270690" y="2340392"/>
            <a:ext cx="120037" cy="902002"/>
            <a:chOff x="8582641" y="8613180"/>
            <a:chExt cx="320100" cy="2405340"/>
          </a:xfrm>
        </p:grpSpPr>
        <p:cxnSp>
          <p:nvCxnSpPr>
            <p:cNvPr id="4034" name="Google Shape;4034;p34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035" name="Google Shape;4035;p34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036" name="Google Shape;4036;p345"/>
          <p:cNvSpPr/>
          <p:nvPr/>
        </p:nvSpPr>
        <p:spPr>
          <a:xfrm>
            <a:off x="5052302" y="2297484"/>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037" name="Google Shape;4037;p345"/>
          <p:cNvGrpSpPr/>
          <p:nvPr/>
        </p:nvGrpSpPr>
        <p:grpSpPr>
          <a:xfrm rot="10800000" flipH="1">
            <a:off x="3722852" y="1895838"/>
            <a:ext cx="120038" cy="902002"/>
            <a:chOff x="8582641" y="8613180"/>
            <a:chExt cx="320100" cy="2405340"/>
          </a:xfrm>
        </p:grpSpPr>
        <p:cxnSp>
          <p:nvCxnSpPr>
            <p:cNvPr id="4038" name="Google Shape;4038;p34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039" name="Google Shape;4039;p34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040" name="Google Shape;4040;p345"/>
          <p:cNvSpPr/>
          <p:nvPr/>
        </p:nvSpPr>
        <p:spPr>
          <a:xfrm>
            <a:off x="3510350" y="2297484"/>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041" name="Google Shape;4041;p345"/>
          <p:cNvGrpSpPr/>
          <p:nvPr/>
        </p:nvGrpSpPr>
        <p:grpSpPr>
          <a:xfrm>
            <a:off x="714399" y="1062993"/>
            <a:ext cx="257175" cy="1431608"/>
            <a:chOff x="1880997" y="2193885"/>
            <a:chExt cx="685800" cy="3817620"/>
          </a:xfrm>
        </p:grpSpPr>
        <p:cxnSp>
          <p:nvCxnSpPr>
            <p:cNvPr id="4042" name="Google Shape;4042;p34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043" name="Google Shape;4043;p34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044" name="Google Shape;4044;p34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045" name="Google Shape;4045;p345"/>
          <p:cNvSpPr/>
          <p:nvPr/>
        </p:nvSpPr>
        <p:spPr>
          <a:xfrm>
            <a:off x="426446" y="2297484"/>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4046" name="Google Shape;4046;p345"/>
          <p:cNvGrpSpPr/>
          <p:nvPr/>
        </p:nvGrpSpPr>
        <p:grpSpPr>
          <a:xfrm rot="10800000">
            <a:off x="8190475" y="2584274"/>
            <a:ext cx="257175" cy="1508220"/>
            <a:chOff x="1880997" y="2193885"/>
            <a:chExt cx="685800" cy="4021920"/>
          </a:xfrm>
        </p:grpSpPr>
        <p:cxnSp>
          <p:nvCxnSpPr>
            <p:cNvPr id="4047" name="Google Shape;4047;p345"/>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4048" name="Google Shape;4048;p34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4049" name="Google Shape;4049;p34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050" name="Google Shape;4050;p345"/>
          <p:cNvSpPr/>
          <p:nvPr/>
        </p:nvSpPr>
        <p:spPr>
          <a:xfrm>
            <a:off x="8136206" y="2297484"/>
            <a:ext cx="5451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51" name="Google Shape;4051;p345"/>
          <p:cNvSpPr txBox="1">
            <a:spLocks noGrp="1"/>
          </p:cNvSpPr>
          <p:nvPr>
            <p:ph type="subTitle" idx="1"/>
          </p:nvPr>
        </p:nvSpPr>
        <p:spPr>
          <a:xfrm>
            <a:off x="1036750" y="889053"/>
            <a:ext cx="1826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52" name="Google Shape;4052;p345"/>
          <p:cNvSpPr txBox="1">
            <a:spLocks noGrp="1"/>
          </p:cNvSpPr>
          <p:nvPr>
            <p:ph type="subTitle" idx="2"/>
          </p:nvPr>
        </p:nvSpPr>
        <p:spPr>
          <a:xfrm>
            <a:off x="1036753" y="589826"/>
            <a:ext cx="1826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53" name="Google Shape;4053;p345"/>
          <p:cNvSpPr txBox="1">
            <a:spLocks noGrp="1"/>
          </p:cNvSpPr>
          <p:nvPr>
            <p:ph type="subTitle" idx="3"/>
          </p:nvPr>
        </p:nvSpPr>
        <p:spPr>
          <a:xfrm>
            <a:off x="2869538" y="889053"/>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54" name="Google Shape;4054;p345"/>
          <p:cNvSpPr txBox="1">
            <a:spLocks noGrp="1"/>
          </p:cNvSpPr>
          <p:nvPr>
            <p:ph type="subTitle" idx="4"/>
          </p:nvPr>
        </p:nvSpPr>
        <p:spPr>
          <a:xfrm>
            <a:off x="2869540" y="589826"/>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55" name="Google Shape;4055;p345"/>
          <p:cNvSpPr txBox="1">
            <a:spLocks noGrp="1"/>
          </p:cNvSpPr>
          <p:nvPr>
            <p:ph type="subTitle" idx="5"/>
          </p:nvPr>
        </p:nvSpPr>
        <p:spPr>
          <a:xfrm>
            <a:off x="5953438" y="889053"/>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56" name="Google Shape;4056;p345"/>
          <p:cNvSpPr txBox="1">
            <a:spLocks noGrp="1"/>
          </p:cNvSpPr>
          <p:nvPr>
            <p:ph type="subTitle" idx="6"/>
          </p:nvPr>
        </p:nvSpPr>
        <p:spPr>
          <a:xfrm>
            <a:off x="5953440" y="589826"/>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57" name="Google Shape;4057;p345"/>
          <p:cNvSpPr txBox="1">
            <a:spLocks noGrp="1"/>
          </p:cNvSpPr>
          <p:nvPr>
            <p:ph type="subTitle" idx="7"/>
          </p:nvPr>
        </p:nvSpPr>
        <p:spPr>
          <a:xfrm>
            <a:off x="1324875" y="3633560"/>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58" name="Google Shape;4058;p345"/>
          <p:cNvSpPr txBox="1">
            <a:spLocks noGrp="1"/>
          </p:cNvSpPr>
          <p:nvPr>
            <p:ph type="subTitle" idx="8"/>
          </p:nvPr>
        </p:nvSpPr>
        <p:spPr>
          <a:xfrm>
            <a:off x="1324878" y="3334334"/>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59" name="Google Shape;4059;p345"/>
          <p:cNvSpPr txBox="1">
            <a:spLocks noGrp="1"/>
          </p:cNvSpPr>
          <p:nvPr>
            <p:ph type="subTitle" idx="9"/>
          </p:nvPr>
        </p:nvSpPr>
        <p:spPr>
          <a:xfrm>
            <a:off x="4414225" y="3633560"/>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60" name="Google Shape;4060;p345"/>
          <p:cNvSpPr txBox="1">
            <a:spLocks noGrp="1"/>
          </p:cNvSpPr>
          <p:nvPr>
            <p:ph type="subTitle" idx="13"/>
          </p:nvPr>
        </p:nvSpPr>
        <p:spPr>
          <a:xfrm>
            <a:off x="4414228" y="3334334"/>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61" name="Google Shape;4061;p345"/>
          <p:cNvSpPr txBox="1">
            <a:spLocks noGrp="1"/>
          </p:cNvSpPr>
          <p:nvPr>
            <p:ph type="subTitle" idx="14"/>
          </p:nvPr>
        </p:nvSpPr>
        <p:spPr>
          <a:xfrm>
            <a:off x="6309488" y="3633560"/>
            <a:ext cx="1826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62" name="Google Shape;4062;p345"/>
          <p:cNvSpPr txBox="1">
            <a:spLocks noGrp="1"/>
          </p:cNvSpPr>
          <p:nvPr>
            <p:ph type="subTitle" idx="15"/>
          </p:nvPr>
        </p:nvSpPr>
        <p:spPr>
          <a:xfrm>
            <a:off x="6309490" y="3334334"/>
            <a:ext cx="1826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63" name="Google Shape;4063;p345"/>
          <p:cNvSpPr>
            <a:spLocks noGrp="1"/>
          </p:cNvSpPr>
          <p:nvPr>
            <p:ph type="pic" idx="16"/>
          </p:nvPr>
        </p:nvSpPr>
        <p:spPr>
          <a:xfrm>
            <a:off x="546567" y="2412235"/>
            <a:ext cx="319800" cy="320100"/>
          </a:xfrm>
          <a:prstGeom prst="rect">
            <a:avLst/>
          </a:prstGeom>
          <a:noFill/>
          <a:ln>
            <a:noFill/>
          </a:ln>
        </p:spPr>
      </p:sp>
      <p:sp>
        <p:nvSpPr>
          <p:cNvPr id="4064" name="Google Shape;4064;p345"/>
          <p:cNvSpPr>
            <a:spLocks noGrp="1"/>
          </p:cNvSpPr>
          <p:nvPr>
            <p:ph type="pic" idx="17"/>
          </p:nvPr>
        </p:nvSpPr>
        <p:spPr>
          <a:xfrm>
            <a:off x="2075359" y="2417914"/>
            <a:ext cx="319800" cy="320100"/>
          </a:xfrm>
          <a:prstGeom prst="rect">
            <a:avLst/>
          </a:prstGeom>
          <a:noFill/>
          <a:ln>
            <a:noFill/>
          </a:ln>
        </p:spPr>
      </p:sp>
      <p:sp>
        <p:nvSpPr>
          <p:cNvPr id="4065" name="Google Shape;4065;p345"/>
          <p:cNvSpPr>
            <a:spLocks noGrp="1"/>
          </p:cNvSpPr>
          <p:nvPr>
            <p:ph type="pic" idx="18"/>
          </p:nvPr>
        </p:nvSpPr>
        <p:spPr>
          <a:xfrm>
            <a:off x="3616735" y="2417914"/>
            <a:ext cx="319800" cy="320100"/>
          </a:xfrm>
          <a:prstGeom prst="rect">
            <a:avLst/>
          </a:prstGeom>
          <a:noFill/>
          <a:ln>
            <a:noFill/>
          </a:ln>
        </p:spPr>
      </p:sp>
      <p:sp>
        <p:nvSpPr>
          <p:cNvPr id="4066" name="Google Shape;4066;p345"/>
          <p:cNvSpPr>
            <a:spLocks noGrp="1"/>
          </p:cNvSpPr>
          <p:nvPr>
            <p:ph type="pic" idx="19"/>
          </p:nvPr>
        </p:nvSpPr>
        <p:spPr>
          <a:xfrm>
            <a:off x="5159327" y="2406865"/>
            <a:ext cx="319800" cy="320100"/>
          </a:xfrm>
          <a:prstGeom prst="rect">
            <a:avLst/>
          </a:prstGeom>
          <a:noFill/>
          <a:ln>
            <a:noFill/>
          </a:ln>
        </p:spPr>
      </p:sp>
      <p:sp>
        <p:nvSpPr>
          <p:cNvPr id="4067" name="Google Shape;4067;p345"/>
          <p:cNvSpPr>
            <a:spLocks noGrp="1"/>
          </p:cNvSpPr>
          <p:nvPr>
            <p:ph type="pic" idx="20"/>
          </p:nvPr>
        </p:nvSpPr>
        <p:spPr>
          <a:xfrm>
            <a:off x="6702868" y="2406865"/>
            <a:ext cx="319800" cy="320100"/>
          </a:xfrm>
          <a:prstGeom prst="rect">
            <a:avLst/>
          </a:prstGeom>
          <a:noFill/>
          <a:ln>
            <a:noFill/>
          </a:ln>
        </p:spPr>
      </p:sp>
      <p:sp>
        <p:nvSpPr>
          <p:cNvPr id="4068" name="Google Shape;4068;p345"/>
          <p:cNvSpPr>
            <a:spLocks noGrp="1"/>
          </p:cNvSpPr>
          <p:nvPr>
            <p:ph type="pic" idx="21"/>
          </p:nvPr>
        </p:nvSpPr>
        <p:spPr>
          <a:xfrm>
            <a:off x="8243295" y="2417914"/>
            <a:ext cx="319800" cy="320100"/>
          </a:xfrm>
          <a:prstGeom prst="rect">
            <a:avLst/>
          </a:prstGeom>
          <a:noFill/>
          <a:ln>
            <a:noFill/>
          </a:ln>
        </p:spPr>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4069"/>
        <p:cNvGrpSpPr/>
        <p:nvPr/>
      </p:nvGrpSpPr>
      <p:grpSpPr>
        <a:xfrm>
          <a:off x="0" y="0"/>
          <a:ext cx="0" cy="0"/>
          <a:chOff x="0" y="0"/>
          <a:chExt cx="0" cy="0"/>
        </a:xfrm>
      </p:grpSpPr>
      <p:grpSp>
        <p:nvGrpSpPr>
          <p:cNvPr id="4070" name="Google Shape;4070;p346"/>
          <p:cNvGrpSpPr/>
          <p:nvPr/>
        </p:nvGrpSpPr>
        <p:grpSpPr>
          <a:xfrm rot="-5400000">
            <a:off x="5266033" y="2923675"/>
            <a:ext cx="120038" cy="1494877"/>
            <a:chOff x="8582641" y="7032180"/>
            <a:chExt cx="320100" cy="3986340"/>
          </a:xfrm>
        </p:grpSpPr>
        <p:cxnSp>
          <p:nvCxnSpPr>
            <p:cNvPr id="4071" name="Google Shape;4071;p34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072" name="Google Shape;4072;p34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073" name="Google Shape;4073;p346"/>
          <p:cNvGrpSpPr/>
          <p:nvPr/>
        </p:nvGrpSpPr>
        <p:grpSpPr>
          <a:xfrm rot="5400000" flipH="1">
            <a:off x="3760787" y="1497626"/>
            <a:ext cx="120037" cy="1494877"/>
            <a:chOff x="8582641" y="7032180"/>
            <a:chExt cx="320100" cy="3986340"/>
          </a:xfrm>
        </p:grpSpPr>
        <p:cxnSp>
          <p:nvCxnSpPr>
            <p:cNvPr id="4074" name="Google Shape;4074;p34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075" name="Google Shape;4075;p34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076" name="Google Shape;4076;p346"/>
          <p:cNvCxnSpPr>
            <a:endCxn id="4077" idx="4"/>
          </p:cNvCxnSpPr>
          <p:nvPr/>
        </p:nvCxnSpPr>
        <p:spPr>
          <a:xfrm>
            <a:off x="4579156" y="30"/>
            <a:ext cx="0" cy="3918300"/>
          </a:xfrm>
          <a:prstGeom prst="straightConnector1">
            <a:avLst/>
          </a:prstGeom>
          <a:noFill/>
          <a:ln w="19050" cap="flat" cmpd="sng">
            <a:solidFill>
              <a:schemeClr val="dk2"/>
            </a:solidFill>
            <a:prstDash val="solid"/>
            <a:miter lim="400000"/>
            <a:headEnd type="none" w="sm" len="sm"/>
            <a:tailEnd type="none" w="sm" len="sm"/>
          </a:ln>
        </p:spPr>
      </p:cxnSp>
      <p:grpSp>
        <p:nvGrpSpPr>
          <p:cNvPr id="4078" name="Google Shape;4078;p346"/>
          <p:cNvGrpSpPr/>
          <p:nvPr/>
        </p:nvGrpSpPr>
        <p:grpSpPr>
          <a:xfrm rot="-5400000">
            <a:off x="5263176" y="71373"/>
            <a:ext cx="120037" cy="1494877"/>
            <a:chOff x="8582641" y="7032180"/>
            <a:chExt cx="320100" cy="3986340"/>
          </a:xfrm>
        </p:grpSpPr>
        <p:cxnSp>
          <p:nvCxnSpPr>
            <p:cNvPr id="4079" name="Google Shape;4079;p34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080" name="Google Shape;4080;p34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081" name="Google Shape;4081;p346"/>
          <p:cNvSpPr/>
          <p:nvPr/>
        </p:nvSpPr>
        <p:spPr>
          <a:xfrm>
            <a:off x="4304806" y="1943582"/>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77" name="Google Shape;4077;p346"/>
          <p:cNvSpPr/>
          <p:nvPr/>
        </p:nvSpPr>
        <p:spPr>
          <a:xfrm>
            <a:off x="4304806" y="3369630"/>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82" name="Google Shape;4082;p346"/>
          <p:cNvSpPr/>
          <p:nvPr/>
        </p:nvSpPr>
        <p:spPr>
          <a:xfrm>
            <a:off x="4304806" y="517529"/>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83" name="Google Shape;4083;p346"/>
          <p:cNvSpPr txBox="1">
            <a:spLocks noGrp="1"/>
          </p:cNvSpPr>
          <p:nvPr>
            <p:ph type="subTitle" idx="1"/>
          </p:nvPr>
        </p:nvSpPr>
        <p:spPr>
          <a:xfrm>
            <a:off x="6139100" y="614893"/>
            <a:ext cx="2579100" cy="437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84" name="Google Shape;4084;p346"/>
          <p:cNvSpPr txBox="1">
            <a:spLocks noGrp="1"/>
          </p:cNvSpPr>
          <p:nvPr>
            <p:ph type="subTitle" idx="2"/>
          </p:nvPr>
        </p:nvSpPr>
        <p:spPr>
          <a:xfrm>
            <a:off x="6139100" y="315650"/>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85" name="Google Shape;4085;p346"/>
          <p:cNvSpPr txBox="1">
            <a:spLocks noGrp="1"/>
          </p:cNvSpPr>
          <p:nvPr>
            <p:ph type="subTitle" idx="3"/>
          </p:nvPr>
        </p:nvSpPr>
        <p:spPr>
          <a:xfrm>
            <a:off x="6139100" y="1052041"/>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086" name="Google Shape;4086;p346"/>
          <p:cNvSpPr txBox="1">
            <a:spLocks noGrp="1"/>
          </p:cNvSpPr>
          <p:nvPr>
            <p:ph type="subTitle" idx="4"/>
          </p:nvPr>
        </p:nvSpPr>
        <p:spPr>
          <a:xfrm>
            <a:off x="6139100" y="3473562"/>
            <a:ext cx="2579100" cy="437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87" name="Google Shape;4087;p346"/>
          <p:cNvSpPr txBox="1">
            <a:spLocks noGrp="1"/>
          </p:cNvSpPr>
          <p:nvPr>
            <p:ph type="subTitle" idx="5"/>
          </p:nvPr>
        </p:nvSpPr>
        <p:spPr>
          <a:xfrm>
            <a:off x="6139100" y="3174322"/>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88" name="Google Shape;4088;p346"/>
          <p:cNvSpPr txBox="1">
            <a:spLocks noGrp="1"/>
          </p:cNvSpPr>
          <p:nvPr>
            <p:ph type="subTitle" idx="6"/>
          </p:nvPr>
        </p:nvSpPr>
        <p:spPr>
          <a:xfrm>
            <a:off x="6139100" y="3910711"/>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089" name="Google Shape;4089;p346"/>
          <p:cNvSpPr txBox="1">
            <a:spLocks noGrp="1"/>
          </p:cNvSpPr>
          <p:nvPr>
            <p:ph type="subTitle" idx="7"/>
          </p:nvPr>
        </p:nvSpPr>
        <p:spPr>
          <a:xfrm>
            <a:off x="400575" y="1964359"/>
            <a:ext cx="2579100" cy="437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090" name="Google Shape;4090;p346"/>
          <p:cNvSpPr txBox="1">
            <a:spLocks noGrp="1"/>
          </p:cNvSpPr>
          <p:nvPr>
            <p:ph type="subTitle" idx="8"/>
          </p:nvPr>
        </p:nvSpPr>
        <p:spPr>
          <a:xfrm>
            <a:off x="400575" y="1665117"/>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091" name="Google Shape;4091;p346"/>
          <p:cNvSpPr txBox="1">
            <a:spLocks noGrp="1"/>
          </p:cNvSpPr>
          <p:nvPr>
            <p:ph type="subTitle" idx="9"/>
          </p:nvPr>
        </p:nvSpPr>
        <p:spPr>
          <a:xfrm>
            <a:off x="400575" y="2401508"/>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092" name="Google Shape;4092;p346"/>
          <p:cNvSpPr>
            <a:spLocks noGrp="1"/>
          </p:cNvSpPr>
          <p:nvPr>
            <p:ph type="pic" idx="13"/>
          </p:nvPr>
        </p:nvSpPr>
        <p:spPr>
          <a:xfrm>
            <a:off x="4415790" y="631859"/>
            <a:ext cx="319800" cy="320100"/>
          </a:xfrm>
          <a:prstGeom prst="rect">
            <a:avLst/>
          </a:prstGeom>
          <a:noFill/>
          <a:ln>
            <a:noFill/>
          </a:ln>
        </p:spPr>
      </p:sp>
      <p:sp>
        <p:nvSpPr>
          <p:cNvPr id="4093" name="Google Shape;4093;p346"/>
          <p:cNvSpPr>
            <a:spLocks noGrp="1"/>
          </p:cNvSpPr>
          <p:nvPr>
            <p:ph type="pic" idx="14"/>
          </p:nvPr>
        </p:nvSpPr>
        <p:spPr>
          <a:xfrm>
            <a:off x="4415790" y="2067298"/>
            <a:ext cx="319800" cy="320100"/>
          </a:xfrm>
          <a:prstGeom prst="rect">
            <a:avLst/>
          </a:prstGeom>
          <a:noFill/>
          <a:ln>
            <a:noFill/>
          </a:ln>
        </p:spPr>
      </p:sp>
      <p:sp>
        <p:nvSpPr>
          <p:cNvPr id="4094" name="Google Shape;4094;p346"/>
          <p:cNvSpPr>
            <a:spLocks noGrp="1"/>
          </p:cNvSpPr>
          <p:nvPr>
            <p:ph type="pic" idx="15"/>
          </p:nvPr>
        </p:nvSpPr>
        <p:spPr>
          <a:xfrm>
            <a:off x="4418647" y="3504823"/>
            <a:ext cx="319800" cy="320100"/>
          </a:xfrm>
          <a:prstGeom prst="rect">
            <a:avLst/>
          </a:prstGeom>
          <a:noFill/>
          <a:ln>
            <a:noFill/>
          </a:ln>
        </p:spPr>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4095"/>
        <p:cNvGrpSpPr/>
        <p:nvPr/>
      </p:nvGrpSpPr>
      <p:grpSpPr>
        <a:xfrm>
          <a:off x="0" y="0"/>
          <a:ext cx="0" cy="0"/>
          <a:chOff x="0" y="0"/>
          <a:chExt cx="0" cy="0"/>
        </a:xfrm>
      </p:grpSpPr>
      <p:grpSp>
        <p:nvGrpSpPr>
          <p:cNvPr id="4096" name="Google Shape;4096;p347"/>
          <p:cNvGrpSpPr/>
          <p:nvPr/>
        </p:nvGrpSpPr>
        <p:grpSpPr>
          <a:xfrm rot="5400000" flipH="1">
            <a:off x="3752595" y="3207898"/>
            <a:ext cx="120038" cy="1494877"/>
            <a:chOff x="8582641" y="7032180"/>
            <a:chExt cx="320100" cy="3986340"/>
          </a:xfrm>
        </p:grpSpPr>
        <p:cxnSp>
          <p:nvCxnSpPr>
            <p:cNvPr id="4097" name="Google Shape;4097;p34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098" name="Google Shape;4098;p34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099" name="Google Shape;4099;p347"/>
          <p:cNvGrpSpPr/>
          <p:nvPr/>
        </p:nvGrpSpPr>
        <p:grpSpPr>
          <a:xfrm rot="5400000" flipH="1">
            <a:off x="3760787" y="915496"/>
            <a:ext cx="120037" cy="1494877"/>
            <a:chOff x="8582641" y="7032180"/>
            <a:chExt cx="320100" cy="3986340"/>
          </a:xfrm>
        </p:grpSpPr>
        <p:cxnSp>
          <p:nvCxnSpPr>
            <p:cNvPr id="4100" name="Google Shape;4100;p34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101" name="Google Shape;4101;p34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02" name="Google Shape;4102;p347"/>
          <p:cNvGrpSpPr/>
          <p:nvPr/>
        </p:nvGrpSpPr>
        <p:grpSpPr>
          <a:xfrm rot="-5400000">
            <a:off x="5263176" y="-230705"/>
            <a:ext cx="120037" cy="1494877"/>
            <a:chOff x="8582641" y="7032180"/>
            <a:chExt cx="320100" cy="3986340"/>
          </a:xfrm>
        </p:grpSpPr>
        <p:cxnSp>
          <p:nvCxnSpPr>
            <p:cNvPr id="4103" name="Google Shape;4103;p34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104" name="Google Shape;4104;p34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05" name="Google Shape;4105;p347"/>
          <p:cNvGrpSpPr/>
          <p:nvPr/>
        </p:nvGrpSpPr>
        <p:grpSpPr>
          <a:xfrm rot="-5400000">
            <a:off x="5263176" y="2061697"/>
            <a:ext cx="120037" cy="1494877"/>
            <a:chOff x="8582641" y="7032180"/>
            <a:chExt cx="320100" cy="3986340"/>
          </a:xfrm>
        </p:grpSpPr>
        <p:cxnSp>
          <p:nvCxnSpPr>
            <p:cNvPr id="4106" name="Google Shape;4106;p34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107" name="Google Shape;4107;p34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108" name="Google Shape;4108;p347"/>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4109" name="Google Shape;4109;p347"/>
          <p:cNvSpPr/>
          <p:nvPr/>
        </p:nvSpPr>
        <p:spPr>
          <a:xfrm>
            <a:off x="4274106" y="3653853"/>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10" name="Google Shape;4110;p347"/>
          <p:cNvSpPr/>
          <p:nvPr/>
        </p:nvSpPr>
        <p:spPr>
          <a:xfrm>
            <a:off x="4274106" y="215250"/>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11" name="Google Shape;4111;p347"/>
          <p:cNvSpPr/>
          <p:nvPr/>
        </p:nvSpPr>
        <p:spPr>
          <a:xfrm>
            <a:off x="4274106" y="1361452"/>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12" name="Google Shape;4112;p347"/>
          <p:cNvSpPr/>
          <p:nvPr/>
        </p:nvSpPr>
        <p:spPr>
          <a:xfrm>
            <a:off x="4274106" y="2507652"/>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13" name="Google Shape;4113;p347"/>
          <p:cNvSpPr txBox="1">
            <a:spLocks noGrp="1"/>
          </p:cNvSpPr>
          <p:nvPr>
            <p:ph type="subTitle" idx="1"/>
          </p:nvPr>
        </p:nvSpPr>
        <p:spPr>
          <a:xfrm>
            <a:off x="6139100" y="310093"/>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14" name="Google Shape;4114;p347"/>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115" name="Google Shape;4115;p347"/>
          <p:cNvSpPr txBox="1">
            <a:spLocks noGrp="1"/>
          </p:cNvSpPr>
          <p:nvPr>
            <p:ph type="subTitle" idx="3"/>
          </p:nvPr>
        </p:nvSpPr>
        <p:spPr>
          <a:xfrm>
            <a:off x="6139100" y="858078"/>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16" name="Google Shape;4116;p347"/>
          <p:cNvSpPr txBox="1">
            <a:spLocks noGrp="1"/>
          </p:cNvSpPr>
          <p:nvPr>
            <p:ph type="subTitle" idx="4"/>
          </p:nvPr>
        </p:nvSpPr>
        <p:spPr>
          <a:xfrm>
            <a:off x="6139100" y="2597260"/>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17" name="Google Shape;4117;p347"/>
          <p:cNvSpPr txBox="1">
            <a:spLocks noGrp="1"/>
          </p:cNvSpPr>
          <p:nvPr>
            <p:ph type="subTitle" idx="5"/>
          </p:nvPr>
        </p:nvSpPr>
        <p:spPr>
          <a:xfrm>
            <a:off x="6139100" y="2298019"/>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118" name="Google Shape;4118;p347"/>
          <p:cNvSpPr txBox="1">
            <a:spLocks noGrp="1"/>
          </p:cNvSpPr>
          <p:nvPr>
            <p:ph type="subTitle" idx="6"/>
          </p:nvPr>
        </p:nvSpPr>
        <p:spPr>
          <a:xfrm>
            <a:off x="6139100" y="3145246"/>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19" name="Google Shape;4119;p347"/>
          <p:cNvSpPr txBox="1">
            <a:spLocks noGrp="1"/>
          </p:cNvSpPr>
          <p:nvPr>
            <p:ph type="subTitle" idx="7"/>
          </p:nvPr>
        </p:nvSpPr>
        <p:spPr>
          <a:xfrm>
            <a:off x="405050" y="1390633"/>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20" name="Google Shape;4120;p347"/>
          <p:cNvSpPr txBox="1">
            <a:spLocks noGrp="1"/>
          </p:cNvSpPr>
          <p:nvPr>
            <p:ph type="subTitle" idx="8"/>
          </p:nvPr>
        </p:nvSpPr>
        <p:spPr>
          <a:xfrm>
            <a:off x="405050" y="1091391"/>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121" name="Google Shape;4121;p347"/>
          <p:cNvSpPr txBox="1">
            <a:spLocks noGrp="1"/>
          </p:cNvSpPr>
          <p:nvPr>
            <p:ph type="subTitle" idx="9"/>
          </p:nvPr>
        </p:nvSpPr>
        <p:spPr>
          <a:xfrm>
            <a:off x="405050" y="1938618"/>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22" name="Google Shape;4122;p347"/>
          <p:cNvSpPr txBox="1">
            <a:spLocks noGrp="1"/>
          </p:cNvSpPr>
          <p:nvPr>
            <p:ph type="subTitle" idx="13"/>
          </p:nvPr>
        </p:nvSpPr>
        <p:spPr>
          <a:xfrm>
            <a:off x="405050" y="3681576"/>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23" name="Google Shape;4123;p347"/>
          <p:cNvSpPr txBox="1">
            <a:spLocks noGrp="1"/>
          </p:cNvSpPr>
          <p:nvPr>
            <p:ph type="subTitle" idx="14"/>
          </p:nvPr>
        </p:nvSpPr>
        <p:spPr>
          <a:xfrm>
            <a:off x="405050" y="3382333"/>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124" name="Google Shape;4124;p347"/>
          <p:cNvSpPr txBox="1">
            <a:spLocks noGrp="1"/>
          </p:cNvSpPr>
          <p:nvPr>
            <p:ph type="subTitle" idx="15"/>
          </p:nvPr>
        </p:nvSpPr>
        <p:spPr>
          <a:xfrm>
            <a:off x="405050" y="4229561"/>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25" name="Google Shape;4125;p347"/>
          <p:cNvSpPr>
            <a:spLocks noGrp="1"/>
          </p:cNvSpPr>
          <p:nvPr>
            <p:ph type="pic" idx="16"/>
          </p:nvPr>
        </p:nvSpPr>
        <p:spPr>
          <a:xfrm>
            <a:off x="4408170" y="355231"/>
            <a:ext cx="319800" cy="320100"/>
          </a:xfrm>
          <a:prstGeom prst="rect">
            <a:avLst/>
          </a:prstGeom>
          <a:noFill/>
          <a:ln>
            <a:noFill/>
          </a:ln>
        </p:spPr>
      </p:sp>
      <p:sp>
        <p:nvSpPr>
          <p:cNvPr id="4126" name="Google Shape;4126;p347"/>
          <p:cNvSpPr>
            <a:spLocks noGrp="1"/>
          </p:cNvSpPr>
          <p:nvPr>
            <p:ph type="pic" idx="17"/>
          </p:nvPr>
        </p:nvSpPr>
        <p:spPr>
          <a:xfrm>
            <a:off x="4408170" y="1503485"/>
            <a:ext cx="319800" cy="320100"/>
          </a:xfrm>
          <a:prstGeom prst="rect">
            <a:avLst/>
          </a:prstGeom>
          <a:noFill/>
          <a:ln>
            <a:noFill/>
          </a:ln>
        </p:spPr>
      </p:sp>
      <p:sp>
        <p:nvSpPr>
          <p:cNvPr id="4127" name="Google Shape;4127;p347"/>
          <p:cNvSpPr>
            <a:spLocks noGrp="1"/>
          </p:cNvSpPr>
          <p:nvPr>
            <p:ph type="pic" idx="18"/>
          </p:nvPr>
        </p:nvSpPr>
        <p:spPr>
          <a:xfrm>
            <a:off x="4415790" y="2647632"/>
            <a:ext cx="319800" cy="320100"/>
          </a:xfrm>
          <a:prstGeom prst="rect">
            <a:avLst/>
          </a:prstGeom>
          <a:noFill/>
          <a:ln>
            <a:noFill/>
          </a:ln>
        </p:spPr>
      </p:sp>
      <p:sp>
        <p:nvSpPr>
          <p:cNvPr id="4128" name="Google Shape;4128;p347"/>
          <p:cNvSpPr>
            <a:spLocks noGrp="1"/>
          </p:cNvSpPr>
          <p:nvPr>
            <p:ph type="pic" idx="19"/>
          </p:nvPr>
        </p:nvSpPr>
        <p:spPr>
          <a:xfrm>
            <a:off x="4397012" y="3800127"/>
            <a:ext cx="319800" cy="320100"/>
          </a:xfrm>
          <a:prstGeom prst="rect">
            <a:avLst/>
          </a:prstGeom>
          <a:noFill/>
          <a:ln>
            <a:noFill/>
          </a:ln>
        </p:spPr>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4129"/>
        <p:cNvGrpSpPr/>
        <p:nvPr/>
      </p:nvGrpSpPr>
      <p:grpSpPr>
        <a:xfrm>
          <a:off x="0" y="0"/>
          <a:ext cx="0" cy="0"/>
          <a:chOff x="0" y="0"/>
          <a:chExt cx="0" cy="0"/>
        </a:xfrm>
      </p:grpSpPr>
      <p:grpSp>
        <p:nvGrpSpPr>
          <p:cNvPr id="4130" name="Google Shape;4130;p348"/>
          <p:cNvGrpSpPr/>
          <p:nvPr/>
        </p:nvGrpSpPr>
        <p:grpSpPr>
          <a:xfrm rot="-5400000">
            <a:off x="5263176" y="726790"/>
            <a:ext cx="120037" cy="1494877"/>
            <a:chOff x="8582641" y="7032180"/>
            <a:chExt cx="320100" cy="3986340"/>
          </a:xfrm>
        </p:grpSpPr>
        <p:cxnSp>
          <p:nvCxnSpPr>
            <p:cNvPr id="4131" name="Google Shape;4131;p34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132" name="Google Shape;4132;p34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33" name="Google Shape;4133;p348"/>
          <p:cNvGrpSpPr/>
          <p:nvPr/>
        </p:nvGrpSpPr>
        <p:grpSpPr>
          <a:xfrm rot="-5400000">
            <a:off x="5263176" y="2454466"/>
            <a:ext cx="120037" cy="1494877"/>
            <a:chOff x="8582641" y="7032180"/>
            <a:chExt cx="320100" cy="3986340"/>
          </a:xfrm>
        </p:grpSpPr>
        <p:cxnSp>
          <p:nvCxnSpPr>
            <p:cNvPr id="4134" name="Google Shape;4134;p34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135" name="Google Shape;4135;p34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36" name="Google Shape;4136;p348"/>
          <p:cNvGrpSpPr/>
          <p:nvPr/>
        </p:nvGrpSpPr>
        <p:grpSpPr>
          <a:xfrm rot="5400000" flipH="1">
            <a:off x="3760787" y="1586640"/>
            <a:ext cx="120037" cy="1494877"/>
            <a:chOff x="8582641" y="7032180"/>
            <a:chExt cx="320100" cy="3986340"/>
          </a:xfrm>
        </p:grpSpPr>
        <p:cxnSp>
          <p:nvCxnSpPr>
            <p:cNvPr id="4137" name="Google Shape;4137;p34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138" name="Google Shape;4138;p34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39" name="Google Shape;4139;p348"/>
          <p:cNvGrpSpPr/>
          <p:nvPr/>
        </p:nvGrpSpPr>
        <p:grpSpPr>
          <a:xfrm rot="5400000" flipH="1">
            <a:off x="3742924" y="3268627"/>
            <a:ext cx="120038" cy="1494877"/>
            <a:chOff x="8582641" y="7032180"/>
            <a:chExt cx="320100" cy="3986340"/>
          </a:xfrm>
        </p:grpSpPr>
        <p:cxnSp>
          <p:nvCxnSpPr>
            <p:cNvPr id="4140" name="Google Shape;4140;p34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141" name="Google Shape;4141;p34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142" name="Google Shape;4142;p348"/>
          <p:cNvGrpSpPr/>
          <p:nvPr/>
        </p:nvGrpSpPr>
        <p:grpSpPr>
          <a:xfrm rot="5400000" flipH="1">
            <a:off x="3752595" y="-109138"/>
            <a:ext cx="120037" cy="1494877"/>
            <a:chOff x="8582641" y="7032180"/>
            <a:chExt cx="320100" cy="3986340"/>
          </a:xfrm>
        </p:grpSpPr>
        <p:cxnSp>
          <p:nvCxnSpPr>
            <p:cNvPr id="4143" name="Google Shape;4143;p34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144" name="Google Shape;4144;p34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4145" name="Google Shape;4145;p348"/>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4146" name="Google Shape;4146;p348"/>
          <p:cNvSpPr/>
          <p:nvPr/>
        </p:nvSpPr>
        <p:spPr>
          <a:xfrm>
            <a:off x="4284908" y="3756861"/>
            <a:ext cx="548700" cy="546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47" name="Google Shape;4147;p348"/>
          <p:cNvSpPr/>
          <p:nvPr/>
        </p:nvSpPr>
        <p:spPr>
          <a:xfrm>
            <a:off x="4284908" y="365281"/>
            <a:ext cx="548700" cy="546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48" name="Google Shape;4148;p348"/>
          <p:cNvSpPr/>
          <p:nvPr/>
        </p:nvSpPr>
        <p:spPr>
          <a:xfrm>
            <a:off x="4284908" y="2037177"/>
            <a:ext cx="548700" cy="546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49" name="Google Shape;4149;p348"/>
          <p:cNvSpPr/>
          <p:nvPr/>
        </p:nvSpPr>
        <p:spPr>
          <a:xfrm>
            <a:off x="4284908" y="2924918"/>
            <a:ext cx="548700" cy="546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50" name="Google Shape;4150;p348"/>
          <p:cNvSpPr/>
          <p:nvPr/>
        </p:nvSpPr>
        <p:spPr>
          <a:xfrm>
            <a:off x="4284908" y="1201223"/>
            <a:ext cx="548700" cy="546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51" name="Google Shape;4151;p348"/>
          <p:cNvSpPr txBox="1">
            <a:spLocks noGrp="1"/>
          </p:cNvSpPr>
          <p:nvPr>
            <p:ph type="subTitle" idx="1"/>
          </p:nvPr>
        </p:nvSpPr>
        <p:spPr>
          <a:xfrm>
            <a:off x="471725" y="371455"/>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52" name="Google Shape;4152;p348"/>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153" name="Google Shape;4153;p348"/>
          <p:cNvSpPr txBox="1">
            <a:spLocks noGrp="1"/>
          </p:cNvSpPr>
          <p:nvPr>
            <p:ph type="subTitle" idx="3"/>
          </p:nvPr>
        </p:nvSpPr>
        <p:spPr>
          <a:xfrm>
            <a:off x="471725" y="919440"/>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54" name="Google Shape;4154;p348"/>
          <p:cNvSpPr txBox="1">
            <a:spLocks noGrp="1"/>
          </p:cNvSpPr>
          <p:nvPr>
            <p:ph type="subTitle" idx="4"/>
          </p:nvPr>
        </p:nvSpPr>
        <p:spPr>
          <a:xfrm>
            <a:off x="471725" y="2104009"/>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55" name="Google Shape;4155;p348"/>
          <p:cNvSpPr txBox="1">
            <a:spLocks noGrp="1"/>
          </p:cNvSpPr>
          <p:nvPr>
            <p:ph type="subTitle" idx="5"/>
          </p:nvPr>
        </p:nvSpPr>
        <p:spPr>
          <a:xfrm>
            <a:off x="471725" y="1804767"/>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156" name="Google Shape;4156;p348"/>
          <p:cNvSpPr txBox="1">
            <a:spLocks noGrp="1"/>
          </p:cNvSpPr>
          <p:nvPr>
            <p:ph type="subTitle" idx="6"/>
          </p:nvPr>
        </p:nvSpPr>
        <p:spPr>
          <a:xfrm>
            <a:off x="471725" y="2651995"/>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57" name="Google Shape;4157;p348"/>
          <p:cNvSpPr txBox="1">
            <a:spLocks noGrp="1"/>
          </p:cNvSpPr>
          <p:nvPr>
            <p:ph type="subTitle" idx="7"/>
          </p:nvPr>
        </p:nvSpPr>
        <p:spPr>
          <a:xfrm>
            <a:off x="471725" y="3836564"/>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58" name="Google Shape;4158;p348"/>
          <p:cNvSpPr txBox="1">
            <a:spLocks noGrp="1"/>
          </p:cNvSpPr>
          <p:nvPr>
            <p:ph type="subTitle" idx="8"/>
          </p:nvPr>
        </p:nvSpPr>
        <p:spPr>
          <a:xfrm>
            <a:off x="471725" y="3537322"/>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159" name="Google Shape;4159;p348"/>
          <p:cNvSpPr txBox="1">
            <a:spLocks noGrp="1"/>
          </p:cNvSpPr>
          <p:nvPr>
            <p:ph type="subTitle" idx="9"/>
          </p:nvPr>
        </p:nvSpPr>
        <p:spPr>
          <a:xfrm>
            <a:off x="471725" y="4384549"/>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60" name="Google Shape;4160;p348"/>
          <p:cNvSpPr txBox="1">
            <a:spLocks noGrp="1"/>
          </p:cNvSpPr>
          <p:nvPr>
            <p:ph type="subTitle" idx="13"/>
          </p:nvPr>
        </p:nvSpPr>
        <p:spPr>
          <a:xfrm>
            <a:off x="6148625" y="1278145"/>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61" name="Google Shape;4161;p348"/>
          <p:cNvSpPr txBox="1">
            <a:spLocks noGrp="1"/>
          </p:cNvSpPr>
          <p:nvPr>
            <p:ph type="subTitle" idx="14"/>
          </p:nvPr>
        </p:nvSpPr>
        <p:spPr>
          <a:xfrm>
            <a:off x="6148625" y="978903"/>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162" name="Google Shape;4162;p348"/>
          <p:cNvSpPr txBox="1">
            <a:spLocks noGrp="1"/>
          </p:cNvSpPr>
          <p:nvPr>
            <p:ph type="subTitle" idx="15"/>
          </p:nvPr>
        </p:nvSpPr>
        <p:spPr>
          <a:xfrm>
            <a:off x="6148625" y="1826130"/>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63" name="Google Shape;4163;p348"/>
          <p:cNvSpPr txBox="1">
            <a:spLocks noGrp="1"/>
          </p:cNvSpPr>
          <p:nvPr>
            <p:ph type="subTitle" idx="16"/>
          </p:nvPr>
        </p:nvSpPr>
        <p:spPr>
          <a:xfrm>
            <a:off x="6148625" y="2972600"/>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64" name="Google Shape;4164;p348"/>
          <p:cNvSpPr txBox="1">
            <a:spLocks noGrp="1"/>
          </p:cNvSpPr>
          <p:nvPr>
            <p:ph type="subTitle" idx="17"/>
          </p:nvPr>
        </p:nvSpPr>
        <p:spPr>
          <a:xfrm>
            <a:off x="6148625" y="2673357"/>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165" name="Google Shape;4165;p348"/>
          <p:cNvSpPr txBox="1">
            <a:spLocks noGrp="1"/>
          </p:cNvSpPr>
          <p:nvPr>
            <p:ph type="subTitle" idx="18"/>
          </p:nvPr>
        </p:nvSpPr>
        <p:spPr>
          <a:xfrm>
            <a:off x="6148625" y="3520584"/>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66" name="Google Shape;4166;p348"/>
          <p:cNvSpPr>
            <a:spLocks noGrp="1"/>
          </p:cNvSpPr>
          <p:nvPr>
            <p:ph type="pic" idx="19"/>
          </p:nvPr>
        </p:nvSpPr>
        <p:spPr>
          <a:xfrm>
            <a:off x="4399238" y="480357"/>
            <a:ext cx="319800" cy="320100"/>
          </a:xfrm>
          <a:prstGeom prst="rect">
            <a:avLst/>
          </a:prstGeom>
          <a:noFill/>
          <a:ln>
            <a:noFill/>
          </a:ln>
        </p:spPr>
      </p:sp>
      <p:sp>
        <p:nvSpPr>
          <p:cNvPr id="4167" name="Google Shape;4167;p348"/>
          <p:cNvSpPr>
            <a:spLocks noGrp="1"/>
          </p:cNvSpPr>
          <p:nvPr>
            <p:ph type="pic" idx="20"/>
          </p:nvPr>
        </p:nvSpPr>
        <p:spPr>
          <a:xfrm>
            <a:off x="4399238" y="1314191"/>
            <a:ext cx="319800" cy="320100"/>
          </a:xfrm>
          <a:prstGeom prst="rect">
            <a:avLst/>
          </a:prstGeom>
          <a:noFill/>
          <a:ln>
            <a:noFill/>
          </a:ln>
        </p:spPr>
      </p:sp>
      <p:sp>
        <p:nvSpPr>
          <p:cNvPr id="4168" name="Google Shape;4168;p348"/>
          <p:cNvSpPr>
            <a:spLocks noGrp="1"/>
          </p:cNvSpPr>
          <p:nvPr>
            <p:ph type="pic" idx="21"/>
          </p:nvPr>
        </p:nvSpPr>
        <p:spPr>
          <a:xfrm>
            <a:off x="4408170" y="2152067"/>
            <a:ext cx="319800" cy="320100"/>
          </a:xfrm>
          <a:prstGeom prst="rect">
            <a:avLst/>
          </a:prstGeom>
          <a:noFill/>
          <a:ln>
            <a:noFill/>
          </a:ln>
        </p:spPr>
      </p:sp>
      <p:sp>
        <p:nvSpPr>
          <p:cNvPr id="4169" name="Google Shape;4169;p348"/>
          <p:cNvSpPr>
            <a:spLocks noGrp="1"/>
          </p:cNvSpPr>
          <p:nvPr>
            <p:ph type="pic" idx="22"/>
          </p:nvPr>
        </p:nvSpPr>
        <p:spPr>
          <a:xfrm>
            <a:off x="4407515" y="3044925"/>
            <a:ext cx="319800" cy="320100"/>
          </a:xfrm>
          <a:prstGeom prst="rect">
            <a:avLst/>
          </a:prstGeom>
          <a:noFill/>
          <a:ln>
            <a:noFill/>
          </a:ln>
        </p:spPr>
      </p:sp>
      <p:sp>
        <p:nvSpPr>
          <p:cNvPr id="4170" name="Google Shape;4170;p348"/>
          <p:cNvSpPr>
            <a:spLocks noGrp="1"/>
          </p:cNvSpPr>
          <p:nvPr>
            <p:ph type="pic" idx="23"/>
          </p:nvPr>
        </p:nvSpPr>
        <p:spPr>
          <a:xfrm>
            <a:off x="4399238" y="3869821"/>
            <a:ext cx="319800" cy="320100"/>
          </a:xfrm>
          <a:prstGeom prst="rect">
            <a:avLst/>
          </a:prstGeom>
          <a:noFill/>
          <a:ln>
            <a:noFill/>
          </a:ln>
        </p:spPr>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4171"/>
        <p:cNvGrpSpPr/>
        <p:nvPr/>
      </p:nvGrpSpPr>
      <p:grpSpPr>
        <a:xfrm>
          <a:off x="0" y="0"/>
          <a:ext cx="0" cy="0"/>
          <a:chOff x="0" y="0"/>
          <a:chExt cx="0" cy="0"/>
        </a:xfrm>
      </p:grpSpPr>
      <p:cxnSp>
        <p:nvCxnSpPr>
          <p:cNvPr id="4172" name="Google Shape;4172;p349"/>
          <p:cNvCxnSpPr/>
          <p:nvPr/>
        </p:nvCxnSpPr>
        <p:spPr>
          <a:xfrm>
            <a:off x="2494024" y="2763241"/>
            <a:ext cx="0" cy="545400"/>
          </a:xfrm>
          <a:prstGeom prst="straightConnector1">
            <a:avLst/>
          </a:prstGeom>
          <a:noFill/>
          <a:ln w="19050" cap="rnd" cmpd="sng">
            <a:solidFill>
              <a:schemeClr val="accent5"/>
            </a:solidFill>
            <a:prstDash val="solid"/>
            <a:round/>
            <a:headEnd type="none" w="sm" len="sm"/>
            <a:tailEnd type="none" w="sm" len="sm"/>
          </a:ln>
        </p:spPr>
      </p:cxnSp>
      <p:cxnSp>
        <p:nvCxnSpPr>
          <p:cNvPr id="4173" name="Google Shape;4173;p349"/>
          <p:cNvCxnSpPr/>
          <p:nvPr/>
        </p:nvCxnSpPr>
        <p:spPr>
          <a:xfrm rot="10800000">
            <a:off x="2493936" y="3310827"/>
            <a:ext cx="540000" cy="0"/>
          </a:xfrm>
          <a:prstGeom prst="straightConnector1">
            <a:avLst/>
          </a:prstGeom>
          <a:noFill/>
          <a:ln w="19050" cap="rnd" cmpd="sng">
            <a:solidFill>
              <a:schemeClr val="accent2"/>
            </a:solidFill>
            <a:prstDash val="solid"/>
            <a:round/>
            <a:headEnd type="none" w="sm" len="sm"/>
            <a:tailEnd type="none" w="sm" len="sm"/>
          </a:ln>
        </p:spPr>
      </p:cxnSp>
      <p:sp>
        <p:nvSpPr>
          <p:cNvPr id="4174" name="Google Shape;4174;p349"/>
          <p:cNvSpPr/>
          <p:nvPr/>
        </p:nvSpPr>
        <p:spPr>
          <a:xfrm>
            <a:off x="1301195" y="1209832"/>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175" name="Google Shape;4175;p349"/>
          <p:cNvSpPr/>
          <p:nvPr/>
        </p:nvSpPr>
        <p:spPr>
          <a:xfrm>
            <a:off x="2171700" y="2090550"/>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176" name="Google Shape;4176;p349"/>
          <p:cNvSpPr/>
          <p:nvPr/>
        </p:nvSpPr>
        <p:spPr>
          <a:xfrm>
            <a:off x="3033935" y="2991020"/>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4177" name="Google Shape;4177;p349"/>
          <p:cNvCxnSpPr/>
          <p:nvPr/>
        </p:nvCxnSpPr>
        <p:spPr>
          <a:xfrm>
            <a:off x="1631789" y="1876095"/>
            <a:ext cx="0" cy="545400"/>
          </a:xfrm>
          <a:prstGeom prst="straightConnector1">
            <a:avLst/>
          </a:prstGeom>
          <a:noFill/>
          <a:ln w="19050" cap="rnd" cmpd="sng">
            <a:solidFill>
              <a:schemeClr val="accent1"/>
            </a:solidFill>
            <a:prstDash val="solid"/>
            <a:round/>
            <a:headEnd type="none" w="sm" len="sm"/>
            <a:tailEnd type="none" w="sm" len="sm"/>
          </a:ln>
        </p:spPr>
      </p:cxnSp>
      <p:cxnSp>
        <p:nvCxnSpPr>
          <p:cNvPr id="4178" name="Google Shape;4178;p349"/>
          <p:cNvCxnSpPr>
            <a:stCxn id="4175" idx="1"/>
          </p:cNvCxnSpPr>
          <p:nvPr/>
        </p:nvCxnSpPr>
        <p:spPr>
          <a:xfrm rot="10800000">
            <a:off x="1631700" y="2423700"/>
            <a:ext cx="540000" cy="0"/>
          </a:xfrm>
          <a:prstGeom prst="straightConnector1">
            <a:avLst/>
          </a:prstGeom>
          <a:noFill/>
          <a:ln w="19050" cap="rnd" cmpd="sng">
            <a:solidFill>
              <a:schemeClr val="accent5"/>
            </a:solidFill>
            <a:prstDash val="solid"/>
            <a:round/>
            <a:headEnd type="none" w="sm" len="sm"/>
            <a:tailEnd type="none" w="sm" len="sm"/>
          </a:ln>
        </p:spPr>
      </p:cxnSp>
      <p:sp>
        <p:nvSpPr>
          <p:cNvPr id="4179" name="Google Shape;4179;p349"/>
          <p:cNvSpPr txBox="1">
            <a:spLocks noGrp="1"/>
          </p:cNvSpPr>
          <p:nvPr>
            <p:ph type="subTitle" idx="1"/>
          </p:nvPr>
        </p:nvSpPr>
        <p:spPr>
          <a:xfrm>
            <a:off x="1463040" y="1399035"/>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80" name="Google Shape;4180;p349"/>
          <p:cNvSpPr txBox="1">
            <a:spLocks noGrp="1"/>
          </p:cNvSpPr>
          <p:nvPr>
            <p:ph type="subTitle" idx="2"/>
          </p:nvPr>
        </p:nvSpPr>
        <p:spPr>
          <a:xfrm>
            <a:off x="2313432" y="2276861"/>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81" name="Google Shape;4181;p349"/>
          <p:cNvSpPr txBox="1">
            <a:spLocks noGrp="1"/>
          </p:cNvSpPr>
          <p:nvPr>
            <p:ph type="subTitle" idx="3"/>
          </p:nvPr>
        </p:nvSpPr>
        <p:spPr>
          <a:xfrm>
            <a:off x="3182112" y="3182120"/>
            <a:ext cx="39135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4182"/>
        <p:cNvGrpSpPr/>
        <p:nvPr/>
      </p:nvGrpSpPr>
      <p:grpSpPr>
        <a:xfrm>
          <a:off x="0" y="0"/>
          <a:ext cx="0" cy="0"/>
          <a:chOff x="0" y="0"/>
          <a:chExt cx="0" cy="0"/>
        </a:xfrm>
      </p:grpSpPr>
      <p:cxnSp>
        <p:nvCxnSpPr>
          <p:cNvPr id="4183" name="Google Shape;4183;p350"/>
          <p:cNvCxnSpPr/>
          <p:nvPr/>
        </p:nvCxnSpPr>
        <p:spPr>
          <a:xfrm>
            <a:off x="1946447" y="2340113"/>
            <a:ext cx="0" cy="545400"/>
          </a:xfrm>
          <a:prstGeom prst="straightConnector1">
            <a:avLst/>
          </a:prstGeom>
          <a:noFill/>
          <a:ln w="19050" cap="rnd" cmpd="sng">
            <a:solidFill>
              <a:schemeClr val="accent5"/>
            </a:solidFill>
            <a:prstDash val="solid"/>
            <a:round/>
            <a:headEnd type="none" w="sm" len="sm"/>
            <a:tailEnd type="none" w="sm" len="sm"/>
          </a:ln>
        </p:spPr>
      </p:cxnSp>
      <p:cxnSp>
        <p:nvCxnSpPr>
          <p:cNvPr id="4184" name="Google Shape;4184;p350"/>
          <p:cNvCxnSpPr/>
          <p:nvPr/>
        </p:nvCxnSpPr>
        <p:spPr>
          <a:xfrm rot="10800000">
            <a:off x="1946359" y="2887699"/>
            <a:ext cx="540000" cy="0"/>
          </a:xfrm>
          <a:prstGeom prst="straightConnector1">
            <a:avLst/>
          </a:prstGeom>
          <a:noFill/>
          <a:ln w="19050" cap="rnd" cmpd="sng">
            <a:solidFill>
              <a:schemeClr val="accent2"/>
            </a:solidFill>
            <a:prstDash val="solid"/>
            <a:round/>
            <a:headEnd type="none" w="sm" len="sm"/>
            <a:tailEnd type="none" w="sm" len="sm"/>
          </a:ln>
        </p:spPr>
      </p:cxnSp>
      <p:sp>
        <p:nvSpPr>
          <p:cNvPr id="4185" name="Google Shape;4185;p350"/>
          <p:cNvSpPr/>
          <p:nvPr/>
        </p:nvSpPr>
        <p:spPr>
          <a:xfrm>
            <a:off x="753618" y="786703"/>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186" name="Google Shape;4186;p350"/>
          <p:cNvSpPr/>
          <p:nvPr/>
        </p:nvSpPr>
        <p:spPr>
          <a:xfrm>
            <a:off x="1624123" y="1667422"/>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187" name="Google Shape;4187;p350"/>
          <p:cNvSpPr/>
          <p:nvPr/>
        </p:nvSpPr>
        <p:spPr>
          <a:xfrm>
            <a:off x="2486358" y="2567892"/>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4188" name="Google Shape;4188;p350"/>
          <p:cNvCxnSpPr/>
          <p:nvPr/>
        </p:nvCxnSpPr>
        <p:spPr>
          <a:xfrm>
            <a:off x="1084212" y="1452967"/>
            <a:ext cx="0" cy="545400"/>
          </a:xfrm>
          <a:prstGeom prst="straightConnector1">
            <a:avLst/>
          </a:prstGeom>
          <a:noFill/>
          <a:ln w="19050" cap="rnd" cmpd="sng">
            <a:solidFill>
              <a:schemeClr val="accent1"/>
            </a:solidFill>
            <a:prstDash val="solid"/>
            <a:round/>
            <a:headEnd type="none" w="sm" len="sm"/>
            <a:tailEnd type="none" w="sm" len="sm"/>
          </a:ln>
        </p:spPr>
      </p:cxnSp>
      <p:cxnSp>
        <p:nvCxnSpPr>
          <p:cNvPr id="4189" name="Google Shape;4189;p350"/>
          <p:cNvCxnSpPr>
            <a:stCxn id="4186" idx="1"/>
          </p:cNvCxnSpPr>
          <p:nvPr/>
        </p:nvCxnSpPr>
        <p:spPr>
          <a:xfrm rot="10800000">
            <a:off x="1084123" y="200057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4190" name="Google Shape;4190;p350"/>
          <p:cNvCxnSpPr/>
          <p:nvPr/>
        </p:nvCxnSpPr>
        <p:spPr>
          <a:xfrm>
            <a:off x="2821857" y="3233074"/>
            <a:ext cx="0" cy="545400"/>
          </a:xfrm>
          <a:prstGeom prst="straightConnector1">
            <a:avLst/>
          </a:prstGeom>
          <a:noFill/>
          <a:ln w="19050" cap="rnd" cmpd="sng">
            <a:solidFill>
              <a:schemeClr val="accent2"/>
            </a:solidFill>
            <a:prstDash val="solid"/>
            <a:round/>
            <a:headEnd type="none" w="sm" len="sm"/>
            <a:tailEnd type="none" w="sm" len="sm"/>
          </a:ln>
        </p:spPr>
      </p:cxnSp>
      <p:cxnSp>
        <p:nvCxnSpPr>
          <p:cNvPr id="4191" name="Google Shape;4191;p350"/>
          <p:cNvCxnSpPr/>
          <p:nvPr/>
        </p:nvCxnSpPr>
        <p:spPr>
          <a:xfrm rot="10800000">
            <a:off x="2821769" y="3780661"/>
            <a:ext cx="540000" cy="0"/>
          </a:xfrm>
          <a:prstGeom prst="straightConnector1">
            <a:avLst/>
          </a:prstGeom>
          <a:noFill/>
          <a:ln w="19050" cap="rnd" cmpd="sng">
            <a:solidFill>
              <a:schemeClr val="accent6"/>
            </a:solidFill>
            <a:prstDash val="solid"/>
            <a:round/>
            <a:headEnd type="none" w="sm" len="sm"/>
            <a:tailEnd type="none" w="sm" len="sm"/>
          </a:ln>
        </p:spPr>
      </p:cxnSp>
      <p:sp>
        <p:nvSpPr>
          <p:cNvPr id="4192" name="Google Shape;4192;p350"/>
          <p:cNvSpPr/>
          <p:nvPr/>
        </p:nvSpPr>
        <p:spPr>
          <a:xfrm>
            <a:off x="3361767" y="3460853"/>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4193" name="Google Shape;4193;p350"/>
          <p:cNvSpPr txBox="1">
            <a:spLocks noGrp="1"/>
          </p:cNvSpPr>
          <p:nvPr>
            <p:ph type="subTitle" idx="1"/>
          </p:nvPr>
        </p:nvSpPr>
        <p:spPr>
          <a:xfrm>
            <a:off x="914400" y="978410"/>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94" name="Google Shape;4194;p350"/>
          <p:cNvSpPr txBox="1">
            <a:spLocks noGrp="1"/>
          </p:cNvSpPr>
          <p:nvPr>
            <p:ph type="subTitle" idx="2"/>
          </p:nvPr>
        </p:nvSpPr>
        <p:spPr>
          <a:xfrm>
            <a:off x="1773936" y="1856237"/>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95" name="Google Shape;4195;p350"/>
          <p:cNvSpPr txBox="1">
            <a:spLocks noGrp="1"/>
          </p:cNvSpPr>
          <p:nvPr>
            <p:ph type="subTitle" idx="3"/>
          </p:nvPr>
        </p:nvSpPr>
        <p:spPr>
          <a:xfrm>
            <a:off x="2633472" y="2752351"/>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96" name="Google Shape;4196;p350"/>
          <p:cNvSpPr txBox="1">
            <a:spLocks noGrp="1"/>
          </p:cNvSpPr>
          <p:nvPr>
            <p:ph type="subTitle" idx="4"/>
          </p:nvPr>
        </p:nvSpPr>
        <p:spPr>
          <a:xfrm>
            <a:off x="3511296" y="3648465"/>
            <a:ext cx="39135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4197"/>
        <p:cNvGrpSpPr/>
        <p:nvPr/>
      </p:nvGrpSpPr>
      <p:grpSpPr>
        <a:xfrm>
          <a:off x="0" y="0"/>
          <a:ext cx="0" cy="0"/>
          <a:chOff x="0" y="0"/>
          <a:chExt cx="0" cy="0"/>
        </a:xfrm>
      </p:grpSpPr>
      <p:sp>
        <p:nvSpPr>
          <p:cNvPr id="4198" name="Google Shape;4198;p351"/>
          <p:cNvSpPr/>
          <p:nvPr/>
        </p:nvSpPr>
        <p:spPr>
          <a:xfrm>
            <a:off x="5511000" y="3186571"/>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199" name="Google Shape;4199;p351"/>
          <p:cNvSpPr/>
          <p:nvPr/>
        </p:nvSpPr>
        <p:spPr>
          <a:xfrm>
            <a:off x="5291850" y="2625795"/>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00" name="Google Shape;4200;p351"/>
          <p:cNvSpPr/>
          <p:nvPr/>
        </p:nvSpPr>
        <p:spPr>
          <a:xfrm>
            <a:off x="5023950" y="2065018"/>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01" name="Google Shape;4201;p351"/>
          <p:cNvSpPr/>
          <p:nvPr/>
        </p:nvSpPr>
        <p:spPr>
          <a:xfrm>
            <a:off x="4762500" y="1504267"/>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02" name="Google Shape;4202;p351"/>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203" name="Google Shape;4203;p351"/>
          <p:cNvSpPr txBox="1">
            <a:spLocks noGrp="1"/>
          </p:cNvSpPr>
          <p:nvPr>
            <p:ph type="subTitle" idx="1"/>
          </p:nvPr>
        </p:nvSpPr>
        <p:spPr>
          <a:xfrm>
            <a:off x="5023950" y="1571292"/>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04" name="Google Shape;4204;p351"/>
          <p:cNvSpPr txBox="1">
            <a:spLocks noGrp="1"/>
          </p:cNvSpPr>
          <p:nvPr>
            <p:ph type="subTitle" idx="2"/>
          </p:nvPr>
        </p:nvSpPr>
        <p:spPr>
          <a:xfrm>
            <a:off x="5164350" y="2133494"/>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05" name="Google Shape;4205;p351"/>
          <p:cNvSpPr txBox="1">
            <a:spLocks noGrp="1"/>
          </p:cNvSpPr>
          <p:nvPr>
            <p:ph type="subTitle" idx="3"/>
          </p:nvPr>
        </p:nvSpPr>
        <p:spPr>
          <a:xfrm>
            <a:off x="5487150" y="2691270"/>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06" name="Google Shape;4206;p351"/>
          <p:cNvSpPr txBox="1">
            <a:spLocks noGrp="1"/>
          </p:cNvSpPr>
          <p:nvPr>
            <p:ph type="subTitle" idx="4"/>
          </p:nvPr>
        </p:nvSpPr>
        <p:spPr>
          <a:xfrm>
            <a:off x="5696100" y="3249071"/>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4207"/>
        <p:cNvGrpSpPr/>
        <p:nvPr/>
      </p:nvGrpSpPr>
      <p:grpSpPr>
        <a:xfrm>
          <a:off x="0" y="0"/>
          <a:ext cx="0" cy="0"/>
          <a:chOff x="0" y="0"/>
          <a:chExt cx="0" cy="0"/>
        </a:xfrm>
      </p:grpSpPr>
      <p:sp>
        <p:nvSpPr>
          <p:cNvPr id="4208" name="Google Shape;4208;p352"/>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209" name="Google Shape;4209;p352"/>
          <p:cNvSpPr/>
          <p:nvPr/>
        </p:nvSpPr>
        <p:spPr>
          <a:xfrm>
            <a:off x="5511000" y="2906132"/>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10" name="Google Shape;4210;p352"/>
          <p:cNvSpPr/>
          <p:nvPr/>
        </p:nvSpPr>
        <p:spPr>
          <a:xfrm>
            <a:off x="5291850" y="2345356"/>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11" name="Google Shape;4211;p352"/>
          <p:cNvSpPr/>
          <p:nvPr/>
        </p:nvSpPr>
        <p:spPr>
          <a:xfrm>
            <a:off x="5023950" y="1784580"/>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12" name="Google Shape;4212;p352"/>
          <p:cNvSpPr/>
          <p:nvPr/>
        </p:nvSpPr>
        <p:spPr>
          <a:xfrm>
            <a:off x="4762500" y="1223828"/>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13" name="Google Shape;4213;p352"/>
          <p:cNvSpPr txBox="1">
            <a:spLocks noGrp="1"/>
          </p:cNvSpPr>
          <p:nvPr>
            <p:ph type="subTitle" idx="1"/>
          </p:nvPr>
        </p:nvSpPr>
        <p:spPr>
          <a:xfrm>
            <a:off x="5023950" y="1290854"/>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14" name="Google Shape;4214;p352"/>
          <p:cNvSpPr txBox="1">
            <a:spLocks noGrp="1"/>
          </p:cNvSpPr>
          <p:nvPr>
            <p:ph type="subTitle" idx="2"/>
          </p:nvPr>
        </p:nvSpPr>
        <p:spPr>
          <a:xfrm>
            <a:off x="5164350" y="1853055"/>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15" name="Google Shape;4215;p352"/>
          <p:cNvSpPr txBox="1">
            <a:spLocks noGrp="1"/>
          </p:cNvSpPr>
          <p:nvPr>
            <p:ph type="subTitle" idx="3"/>
          </p:nvPr>
        </p:nvSpPr>
        <p:spPr>
          <a:xfrm>
            <a:off x="5487150" y="2410832"/>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16" name="Google Shape;4216;p352"/>
          <p:cNvSpPr txBox="1">
            <a:spLocks noGrp="1"/>
          </p:cNvSpPr>
          <p:nvPr>
            <p:ph type="subTitle" idx="4"/>
          </p:nvPr>
        </p:nvSpPr>
        <p:spPr>
          <a:xfrm>
            <a:off x="5696100" y="2968632"/>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17" name="Google Shape;4217;p352"/>
          <p:cNvSpPr/>
          <p:nvPr/>
        </p:nvSpPr>
        <p:spPr>
          <a:xfrm>
            <a:off x="5696100" y="3466922"/>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18" name="Google Shape;4218;p352"/>
          <p:cNvSpPr txBox="1">
            <a:spLocks noGrp="1"/>
          </p:cNvSpPr>
          <p:nvPr>
            <p:ph type="subTitle" idx="5"/>
          </p:nvPr>
        </p:nvSpPr>
        <p:spPr>
          <a:xfrm>
            <a:off x="5846411" y="3529423"/>
            <a:ext cx="12993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4219"/>
        <p:cNvGrpSpPr/>
        <p:nvPr/>
      </p:nvGrpSpPr>
      <p:grpSpPr>
        <a:xfrm>
          <a:off x="0" y="0"/>
          <a:ext cx="0" cy="0"/>
          <a:chOff x="0" y="0"/>
          <a:chExt cx="0" cy="0"/>
        </a:xfrm>
      </p:grpSpPr>
      <p:cxnSp>
        <p:nvCxnSpPr>
          <p:cNvPr id="4220" name="Google Shape;4220;p353"/>
          <p:cNvCxnSpPr/>
          <p:nvPr/>
        </p:nvCxnSpPr>
        <p:spPr>
          <a:xfrm flipH="1">
            <a:off x="1624951" y="150305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221" name="Google Shape;4221;p353"/>
          <p:cNvCxnSpPr/>
          <p:nvPr/>
        </p:nvCxnSpPr>
        <p:spPr>
          <a:xfrm flipH="1">
            <a:off x="1617227" y="2151039"/>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222" name="Google Shape;4222;p353"/>
          <p:cNvCxnSpPr/>
          <p:nvPr/>
        </p:nvCxnSpPr>
        <p:spPr>
          <a:xfrm flipH="1">
            <a:off x="1617227" y="280468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223" name="Google Shape;4223;p353"/>
          <p:cNvCxnSpPr/>
          <p:nvPr/>
        </p:nvCxnSpPr>
        <p:spPr>
          <a:xfrm flipH="1">
            <a:off x="1624951" y="3463997"/>
            <a:ext cx="3972000" cy="4500"/>
          </a:xfrm>
          <a:prstGeom prst="straightConnector1">
            <a:avLst/>
          </a:prstGeom>
          <a:noFill/>
          <a:ln w="19050" cap="flat" cmpd="sng">
            <a:solidFill>
              <a:schemeClr val="dk2"/>
            </a:solidFill>
            <a:prstDash val="solid"/>
            <a:round/>
            <a:headEnd type="none" w="sm" len="sm"/>
            <a:tailEnd type="none" w="sm" len="sm"/>
          </a:ln>
        </p:spPr>
      </p:cxnSp>
      <p:sp>
        <p:nvSpPr>
          <p:cNvPr id="4224" name="Google Shape;4224;p353"/>
          <p:cNvSpPr/>
          <p:nvPr/>
        </p:nvSpPr>
        <p:spPr>
          <a:xfrm>
            <a:off x="1137290" y="1230983"/>
            <a:ext cx="547200" cy="5484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4225" name="Google Shape;4225;p353"/>
          <p:cNvSpPr/>
          <p:nvPr/>
        </p:nvSpPr>
        <p:spPr>
          <a:xfrm>
            <a:off x="1135926" y="1878968"/>
            <a:ext cx="548700" cy="5484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4226" name="Google Shape;4226;p353"/>
          <p:cNvSpPr/>
          <p:nvPr/>
        </p:nvSpPr>
        <p:spPr>
          <a:xfrm>
            <a:off x="1135926" y="2532617"/>
            <a:ext cx="548700" cy="5484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4227" name="Google Shape;4227;p353"/>
          <p:cNvSpPr/>
          <p:nvPr/>
        </p:nvSpPr>
        <p:spPr>
          <a:xfrm>
            <a:off x="1136789" y="3191926"/>
            <a:ext cx="548700" cy="5484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4228" name="Google Shape;4228;p353"/>
          <p:cNvSpPr txBox="1">
            <a:spLocks noGrp="1"/>
          </p:cNvSpPr>
          <p:nvPr>
            <p:ph type="subTitle" idx="1"/>
          </p:nvPr>
        </p:nvSpPr>
        <p:spPr>
          <a:xfrm>
            <a:off x="5689525" y="1281203"/>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29" name="Google Shape;4229;p353"/>
          <p:cNvSpPr txBox="1">
            <a:spLocks noGrp="1"/>
          </p:cNvSpPr>
          <p:nvPr>
            <p:ph type="subTitle" idx="2"/>
          </p:nvPr>
        </p:nvSpPr>
        <p:spPr>
          <a:xfrm>
            <a:off x="5689525" y="1929187"/>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30" name="Google Shape;4230;p353"/>
          <p:cNvSpPr txBox="1">
            <a:spLocks noGrp="1"/>
          </p:cNvSpPr>
          <p:nvPr>
            <p:ph type="subTitle" idx="3"/>
          </p:nvPr>
        </p:nvSpPr>
        <p:spPr>
          <a:xfrm>
            <a:off x="5689525" y="2582838"/>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31" name="Google Shape;4231;p353"/>
          <p:cNvSpPr txBox="1">
            <a:spLocks noGrp="1"/>
          </p:cNvSpPr>
          <p:nvPr>
            <p:ph type="subTitle" idx="4"/>
          </p:nvPr>
        </p:nvSpPr>
        <p:spPr>
          <a:xfrm>
            <a:off x="5689525" y="3242146"/>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32" name="Google Shape;4232;p353"/>
          <p:cNvSpPr/>
          <p:nvPr/>
        </p:nvSpPr>
        <p:spPr>
          <a:xfrm>
            <a:off x="2678323" y="3239896"/>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33" name="Google Shape;4233;p353"/>
          <p:cNvSpPr/>
          <p:nvPr/>
        </p:nvSpPr>
        <p:spPr>
          <a:xfrm>
            <a:off x="2459173" y="25805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34" name="Google Shape;4234;p353"/>
          <p:cNvSpPr/>
          <p:nvPr/>
        </p:nvSpPr>
        <p:spPr>
          <a:xfrm>
            <a:off x="2191273" y="1926937"/>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35" name="Google Shape;4235;p353"/>
          <p:cNvSpPr/>
          <p:nvPr/>
        </p:nvSpPr>
        <p:spPr>
          <a:xfrm>
            <a:off x="1929823" y="1312614"/>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36" name="Google Shape;4236;p353"/>
          <p:cNvSpPr txBox="1">
            <a:spLocks noGrp="1"/>
          </p:cNvSpPr>
          <p:nvPr>
            <p:ph type="subTitle" idx="5"/>
          </p:nvPr>
        </p:nvSpPr>
        <p:spPr>
          <a:xfrm>
            <a:off x="2191273" y="1345254"/>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37" name="Google Shape;4237;p353"/>
          <p:cNvSpPr txBox="1">
            <a:spLocks noGrp="1"/>
          </p:cNvSpPr>
          <p:nvPr>
            <p:ph type="subTitle" idx="6"/>
          </p:nvPr>
        </p:nvSpPr>
        <p:spPr>
          <a:xfrm>
            <a:off x="2331673" y="1993238"/>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38" name="Google Shape;4238;p353"/>
          <p:cNvSpPr txBox="1">
            <a:spLocks noGrp="1"/>
          </p:cNvSpPr>
          <p:nvPr>
            <p:ph type="subTitle" idx="7"/>
          </p:nvPr>
        </p:nvSpPr>
        <p:spPr>
          <a:xfrm>
            <a:off x="2654473" y="2646888"/>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39" name="Google Shape;4239;p353"/>
          <p:cNvSpPr txBox="1">
            <a:spLocks noGrp="1"/>
          </p:cNvSpPr>
          <p:nvPr>
            <p:ph type="subTitle" idx="8"/>
          </p:nvPr>
        </p:nvSpPr>
        <p:spPr>
          <a:xfrm>
            <a:off x="2863423" y="3306197"/>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40" name="Google Shape;4240;p353"/>
          <p:cNvSpPr>
            <a:spLocks noGrp="1"/>
          </p:cNvSpPr>
          <p:nvPr>
            <p:ph type="pic" idx="9"/>
          </p:nvPr>
        </p:nvSpPr>
        <p:spPr>
          <a:xfrm>
            <a:off x="1250226" y="1351249"/>
            <a:ext cx="319800" cy="320100"/>
          </a:xfrm>
          <a:prstGeom prst="rect">
            <a:avLst/>
          </a:prstGeom>
          <a:noFill/>
          <a:ln>
            <a:noFill/>
          </a:ln>
        </p:spPr>
      </p:sp>
      <p:sp>
        <p:nvSpPr>
          <p:cNvPr id="4241" name="Google Shape;4241;p353"/>
          <p:cNvSpPr>
            <a:spLocks noGrp="1"/>
          </p:cNvSpPr>
          <p:nvPr>
            <p:ph type="pic" idx="13"/>
          </p:nvPr>
        </p:nvSpPr>
        <p:spPr>
          <a:xfrm>
            <a:off x="1250226" y="1993298"/>
            <a:ext cx="319800" cy="320100"/>
          </a:xfrm>
          <a:prstGeom prst="rect">
            <a:avLst/>
          </a:prstGeom>
          <a:noFill/>
          <a:ln>
            <a:noFill/>
          </a:ln>
        </p:spPr>
      </p:sp>
      <p:sp>
        <p:nvSpPr>
          <p:cNvPr id="4242" name="Google Shape;4242;p353"/>
          <p:cNvSpPr>
            <a:spLocks noGrp="1"/>
          </p:cNvSpPr>
          <p:nvPr>
            <p:ph type="pic" idx="14"/>
          </p:nvPr>
        </p:nvSpPr>
        <p:spPr>
          <a:xfrm>
            <a:off x="1247038" y="2656532"/>
            <a:ext cx="319800" cy="320100"/>
          </a:xfrm>
          <a:prstGeom prst="rect">
            <a:avLst/>
          </a:prstGeom>
          <a:noFill/>
          <a:ln>
            <a:noFill/>
          </a:ln>
        </p:spPr>
      </p:sp>
      <p:sp>
        <p:nvSpPr>
          <p:cNvPr id="4243" name="Google Shape;4243;p353"/>
          <p:cNvSpPr>
            <a:spLocks noGrp="1"/>
          </p:cNvSpPr>
          <p:nvPr>
            <p:ph type="pic" idx="15"/>
          </p:nvPr>
        </p:nvSpPr>
        <p:spPr>
          <a:xfrm>
            <a:off x="1247038" y="3306257"/>
            <a:ext cx="319800" cy="3201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215"/>
        <p:cNvGrpSpPr/>
        <p:nvPr/>
      </p:nvGrpSpPr>
      <p:grpSpPr>
        <a:xfrm>
          <a:off x="0" y="0"/>
          <a:ext cx="0" cy="0"/>
          <a:chOff x="0" y="0"/>
          <a:chExt cx="0" cy="0"/>
        </a:xfrm>
      </p:grpSpPr>
      <p:pic>
        <p:nvPicPr>
          <p:cNvPr id="216" name="Google Shape;216;p37"/>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217" name="Google Shape;217;p37"/>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18" name="Google Shape;218;p37"/>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19" name="Google Shape;219;p37"/>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0" name="Google Shape;220;p37"/>
          <p:cNvSpPr txBox="1">
            <a:spLocks noGrp="1"/>
          </p:cNvSpPr>
          <p:nvPr>
            <p:ph type="title" idx="4"/>
          </p:nvPr>
        </p:nvSpPr>
        <p:spPr>
          <a:xfrm>
            <a:off x="1331976" y="3175996"/>
            <a:ext cx="2862000" cy="438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21" name="Google Shape;221;p37"/>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222" name="Google Shape;222;p37"/>
          <p:cNvSpPr txBox="1">
            <a:spLocks noGrp="1"/>
          </p:cNvSpPr>
          <p:nvPr>
            <p:ph type="title" idx="5"/>
          </p:nvPr>
        </p:nvSpPr>
        <p:spPr>
          <a:xfrm>
            <a:off x="5513391" y="3175996"/>
            <a:ext cx="2862000" cy="438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223" name="Google Shape;223;p37"/>
          <p:cNvSpPr txBox="1">
            <a:spLocks noGrp="1"/>
          </p:cNvSpPr>
          <p:nvPr>
            <p:ph type="subTitle" idx="6"/>
          </p:nvPr>
        </p:nvSpPr>
        <p:spPr>
          <a:xfrm>
            <a:off x="5513391"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224" name="Google Shape;224;p37"/>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225" name="Google Shape;225;p37"/>
          <p:cNvSpPr txBox="1">
            <a:spLocks noGrp="1"/>
          </p:cNvSpPr>
          <p:nvPr>
            <p:ph type="body" idx="7"/>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26" name="Google Shape;226;p37"/>
          <p:cNvSpPr txBox="1">
            <a:spLocks noGrp="1"/>
          </p:cNvSpPr>
          <p:nvPr>
            <p:ph type="body" idx="8"/>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4244"/>
        <p:cNvGrpSpPr/>
        <p:nvPr/>
      </p:nvGrpSpPr>
      <p:grpSpPr>
        <a:xfrm>
          <a:off x="0" y="0"/>
          <a:ext cx="0" cy="0"/>
          <a:chOff x="0" y="0"/>
          <a:chExt cx="0" cy="0"/>
        </a:xfrm>
      </p:grpSpPr>
      <p:cxnSp>
        <p:nvCxnSpPr>
          <p:cNvPr id="4245" name="Google Shape;4245;p354"/>
          <p:cNvCxnSpPr/>
          <p:nvPr/>
        </p:nvCxnSpPr>
        <p:spPr>
          <a:xfrm flipH="1">
            <a:off x="1624951" y="118901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246" name="Google Shape;4246;p354"/>
          <p:cNvCxnSpPr/>
          <p:nvPr/>
        </p:nvCxnSpPr>
        <p:spPr>
          <a:xfrm flipH="1">
            <a:off x="1617227" y="1837003"/>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247" name="Google Shape;4247;p354"/>
          <p:cNvCxnSpPr/>
          <p:nvPr/>
        </p:nvCxnSpPr>
        <p:spPr>
          <a:xfrm flipH="1">
            <a:off x="1617227" y="249065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4248" name="Google Shape;4248;p354"/>
          <p:cNvCxnSpPr/>
          <p:nvPr/>
        </p:nvCxnSpPr>
        <p:spPr>
          <a:xfrm flipH="1">
            <a:off x="1624951" y="3149961"/>
            <a:ext cx="3972000" cy="4500"/>
          </a:xfrm>
          <a:prstGeom prst="straightConnector1">
            <a:avLst/>
          </a:prstGeom>
          <a:noFill/>
          <a:ln w="19050" cap="flat" cmpd="sng">
            <a:solidFill>
              <a:schemeClr val="dk2"/>
            </a:solidFill>
            <a:prstDash val="solid"/>
            <a:round/>
            <a:headEnd type="none" w="sm" len="sm"/>
            <a:tailEnd type="none" w="sm" len="sm"/>
          </a:ln>
        </p:spPr>
      </p:cxnSp>
      <p:sp>
        <p:nvSpPr>
          <p:cNvPr id="4249" name="Google Shape;4249;p354"/>
          <p:cNvSpPr/>
          <p:nvPr/>
        </p:nvSpPr>
        <p:spPr>
          <a:xfrm>
            <a:off x="1137290" y="916947"/>
            <a:ext cx="547200" cy="5484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4250" name="Google Shape;4250;p354"/>
          <p:cNvSpPr/>
          <p:nvPr/>
        </p:nvSpPr>
        <p:spPr>
          <a:xfrm>
            <a:off x="1135926" y="1564932"/>
            <a:ext cx="548700" cy="5484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4251" name="Google Shape;4251;p354"/>
          <p:cNvSpPr/>
          <p:nvPr/>
        </p:nvSpPr>
        <p:spPr>
          <a:xfrm>
            <a:off x="1135926" y="2218581"/>
            <a:ext cx="548700" cy="5484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4252" name="Google Shape;4252;p354"/>
          <p:cNvSpPr/>
          <p:nvPr/>
        </p:nvSpPr>
        <p:spPr>
          <a:xfrm>
            <a:off x="1136789" y="2877890"/>
            <a:ext cx="548700" cy="5484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4253" name="Google Shape;4253;p354"/>
          <p:cNvSpPr txBox="1">
            <a:spLocks noGrp="1"/>
          </p:cNvSpPr>
          <p:nvPr>
            <p:ph type="subTitle" idx="1"/>
          </p:nvPr>
        </p:nvSpPr>
        <p:spPr>
          <a:xfrm>
            <a:off x="5689525" y="967168"/>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54" name="Google Shape;4254;p354"/>
          <p:cNvSpPr txBox="1">
            <a:spLocks noGrp="1"/>
          </p:cNvSpPr>
          <p:nvPr>
            <p:ph type="subTitle" idx="2"/>
          </p:nvPr>
        </p:nvSpPr>
        <p:spPr>
          <a:xfrm>
            <a:off x="5689525" y="1615152"/>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55" name="Google Shape;4255;p354"/>
          <p:cNvSpPr txBox="1">
            <a:spLocks noGrp="1"/>
          </p:cNvSpPr>
          <p:nvPr>
            <p:ph type="subTitle" idx="3"/>
          </p:nvPr>
        </p:nvSpPr>
        <p:spPr>
          <a:xfrm>
            <a:off x="5689525" y="2268802"/>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56" name="Google Shape;4256;p354"/>
          <p:cNvSpPr txBox="1">
            <a:spLocks noGrp="1"/>
          </p:cNvSpPr>
          <p:nvPr>
            <p:ph type="subTitle" idx="4"/>
          </p:nvPr>
        </p:nvSpPr>
        <p:spPr>
          <a:xfrm>
            <a:off x="5689525" y="2928111"/>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57" name="Google Shape;4257;p354"/>
          <p:cNvSpPr/>
          <p:nvPr/>
        </p:nvSpPr>
        <p:spPr>
          <a:xfrm>
            <a:off x="2678323" y="2925861"/>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58" name="Google Shape;4258;p354"/>
          <p:cNvSpPr/>
          <p:nvPr/>
        </p:nvSpPr>
        <p:spPr>
          <a:xfrm>
            <a:off x="2459173" y="2266552"/>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59" name="Google Shape;4259;p354"/>
          <p:cNvSpPr/>
          <p:nvPr/>
        </p:nvSpPr>
        <p:spPr>
          <a:xfrm>
            <a:off x="2191273" y="1612902"/>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60" name="Google Shape;4260;p354"/>
          <p:cNvSpPr/>
          <p:nvPr/>
        </p:nvSpPr>
        <p:spPr>
          <a:xfrm>
            <a:off x="1929823" y="998578"/>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61" name="Google Shape;4261;p354"/>
          <p:cNvSpPr txBox="1">
            <a:spLocks noGrp="1"/>
          </p:cNvSpPr>
          <p:nvPr>
            <p:ph type="subTitle" idx="5"/>
          </p:nvPr>
        </p:nvSpPr>
        <p:spPr>
          <a:xfrm>
            <a:off x="2191273" y="1031218"/>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62" name="Google Shape;4262;p354"/>
          <p:cNvSpPr txBox="1">
            <a:spLocks noGrp="1"/>
          </p:cNvSpPr>
          <p:nvPr>
            <p:ph type="subTitle" idx="6"/>
          </p:nvPr>
        </p:nvSpPr>
        <p:spPr>
          <a:xfrm>
            <a:off x="2331673" y="1679202"/>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63" name="Google Shape;4263;p354"/>
          <p:cNvSpPr txBox="1">
            <a:spLocks noGrp="1"/>
          </p:cNvSpPr>
          <p:nvPr>
            <p:ph type="subTitle" idx="7"/>
          </p:nvPr>
        </p:nvSpPr>
        <p:spPr>
          <a:xfrm>
            <a:off x="2654473" y="2332852"/>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4264" name="Google Shape;4264;p354"/>
          <p:cNvSpPr txBox="1">
            <a:spLocks noGrp="1"/>
          </p:cNvSpPr>
          <p:nvPr>
            <p:ph type="subTitle" idx="8"/>
          </p:nvPr>
        </p:nvSpPr>
        <p:spPr>
          <a:xfrm>
            <a:off x="2863423" y="2992161"/>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4265" name="Google Shape;4265;p354"/>
          <p:cNvCxnSpPr/>
          <p:nvPr/>
        </p:nvCxnSpPr>
        <p:spPr>
          <a:xfrm flipH="1">
            <a:off x="1652107" y="3824154"/>
            <a:ext cx="3972000" cy="4500"/>
          </a:xfrm>
          <a:prstGeom prst="straightConnector1">
            <a:avLst/>
          </a:prstGeom>
          <a:noFill/>
          <a:ln w="19050" cap="flat" cmpd="sng">
            <a:solidFill>
              <a:schemeClr val="dk2"/>
            </a:solidFill>
            <a:prstDash val="solid"/>
            <a:round/>
            <a:headEnd type="none" w="sm" len="sm"/>
            <a:tailEnd type="none" w="sm" len="sm"/>
          </a:ln>
        </p:spPr>
      </p:cxnSp>
      <p:sp>
        <p:nvSpPr>
          <p:cNvPr id="4266" name="Google Shape;4266;p354"/>
          <p:cNvSpPr/>
          <p:nvPr/>
        </p:nvSpPr>
        <p:spPr>
          <a:xfrm>
            <a:off x="1137233" y="3529308"/>
            <a:ext cx="548700" cy="5484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4267" name="Google Shape;4267;p354"/>
          <p:cNvSpPr/>
          <p:nvPr/>
        </p:nvSpPr>
        <p:spPr>
          <a:xfrm>
            <a:off x="2890579" y="3602156"/>
            <a:ext cx="1600200" cy="4527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4268" name="Google Shape;4268;p354"/>
          <p:cNvSpPr txBox="1">
            <a:spLocks noGrp="1"/>
          </p:cNvSpPr>
          <p:nvPr>
            <p:ph type="body" idx="9"/>
          </p:nvPr>
        </p:nvSpPr>
        <p:spPr>
          <a:xfrm>
            <a:off x="2918115" y="3666810"/>
            <a:ext cx="1572600" cy="3216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269" name="Google Shape;4269;p354"/>
          <p:cNvSpPr txBox="1">
            <a:spLocks noGrp="1"/>
          </p:cNvSpPr>
          <p:nvPr>
            <p:ph type="body" idx="13"/>
          </p:nvPr>
        </p:nvSpPr>
        <p:spPr>
          <a:xfrm>
            <a:off x="5689526" y="3606656"/>
            <a:ext cx="2501100" cy="448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270" name="Google Shape;4270;p354"/>
          <p:cNvSpPr>
            <a:spLocks noGrp="1"/>
          </p:cNvSpPr>
          <p:nvPr>
            <p:ph type="pic" idx="14"/>
          </p:nvPr>
        </p:nvSpPr>
        <p:spPr>
          <a:xfrm>
            <a:off x="1250226" y="1036915"/>
            <a:ext cx="319800" cy="320100"/>
          </a:xfrm>
          <a:prstGeom prst="rect">
            <a:avLst/>
          </a:prstGeom>
          <a:noFill/>
          <a:ln>
            <a:noFill/>
          </a:ln>
        </p:spPr>
      </p:sp>
      <p:sp>
        <p:nvSpPr>
          <p:cNvPr id="4271" name="Google Shape;4271;p354"/>
          <p:cNvSpPr>
            <a:spLocks noGrp="1"/>
          </p:cNvSpPr>
          <p:nvPr>
            <p:ph type="pic" idx="15"/>
          </p:nvPr>
        </p:nvSpPr>
        <p:spPr>
          <a:xfrm>
            <a:off x="1247038" y="1679262"/>
            <a:ext cx="319800" cy="320100"/>
          </a:xfrm>
          <a:prstGeom prst="rect">
            <a:avLst/>
          </a:prstGeom>
          <a:noFill/>
          <a:ln>
            <a:noFill/>
          </a:ln>
        </p:spPr>
      </p:sp>
      <p:sp>
        <p:nvSpPr>
          <p:cNvPr id="4272" name="Google Shape;4272;p354"/>
          <p:cNvSpPr>
            <a:spLocks noGrp="1"/>
          </p:cNvSpPr>
          <p:nvPr>
            <p:ph type="pic" idx="16"/>
          </p:nvPr>
        </p:nvSpPr>
        <p:spPr>
          <a:xfrm>
            <a:off x="1248286" y="2335133"/>
            <a:ext cx="319800" cy="320100"/>
          </a:xfrm>
          <a:prstGeom prst="rect">
            <a:avLst/>
          </a:prstGeom>
          <a:noFill/>
          <a:ln>
            <a:noFill/>
          </a:ln>
        </p:spPr>
      </p:sp>
      <p:sp>
        <p:nvSpPr>
          <p:cNvPr id="4273" name="Google Shape;4273;p354"/>
          <p:cNvSpPr>
            <a:spLocks noGrp="1"/>
          </p:cNvSpPr>
          <p:nvPr>
            <p:ph type="pic" idx="17"/>
          </p:nvPr>
        </p:nvSpPr>
        <p:spPr>
          <a:xfrm>
            <a:off x="1258624" y="2992221"/>
            <a:ext cx="319800" cy="320100"/>
          </a:xfrm>
          <a:prstGeom prst="rect">
            <a:avLst/>
          </a:prstGeom>
          <a:noFill/>
          <a:ln>
            <a:noFill/>
          </a:ln>
        </p:spPr>
      </p:sp>
      <p:sp>
        <p:nvSpPr>
          <p:cNvPr id="4274" name="Google Shape;4274;p354"/>
          <p:cNvSpPr>
            <a:spLocks noGrp="1"/>
          </p:cNvSpPr>
          <p:nvPr>
            <p:ph type="pic" idx="18"/>
          </p:nvPr>
        </p:nvSpPr>
        <p:spPr>
          <a:xfrm>
            <a:off x="1257522" y="3649249"/>
            <a:ext cx="319800" cy="320100"/>
          </a:xfrm>
          <a:prstGeom prst="rect">
            <a:avLst/>
          </a:prstGeom>
          <a:noFill/>
          <a:ln>
            <a:noFill/>
          </a:ln>
        </p:spPr>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4275"/>
        <p:cNvGrpSpPr/>
        <p:nvPr/>
      </p:nvGrpSpPr>
      <p:grpSpPr>
        <a:xfrm>
          <a:off x="0" y="0"/>
          <a:ext cx="0" cy="0"/>
          <a:chOff x="0" y="0"/>
          <a:chExt cx="0" cy="0"/>
        </a:xfrm>
      </p:grpSpPr>
      <p:sp>
        <p:nvSpPr>
          <p:cNvPr id="4276" name="Google Shape;4276;p355"/>
          <p:cNvSpPr/>
          <p:nvPr/>
        </p:nvSpPr>
        <p:spPr>
          <a:xfrm>
            <a:off x="3676872" y="1465302"/>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277" name="Google Shape;4277;p355"/>
          <p:cNvSpPr/>
          <p:nvPr/>
        </p:nvSpPr>
        <p:spPr>
          <a:xfrm>
            <a:off x="4257675" y="244217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278" name="Google Shape;4278;p355"/>
          <p:cNvSpPr/>
          <p:nvPr/>
        </p:nvSpPr>
        <p:spPr>
          <a:xfrm>
            <a:off x="3123979" y="244217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279" name="Google Shape;4279;p355"/>
          <p:cNvGrpSpPr/>
          <p:nvPr/>
        </p:nvGrpSpPr>
        <p:grpSpPr>
          <a:xfrm rot="5400000" flipH="1">
            <a:off x="2878537" y="3159247"/>
            <a:ext cx="120038" cy="370102"/>
            <a:chOff x="8582641" y="10031581"/>
            <a:chExt cx="320100" cy="986939"/>
          </a:xfrm>
        </p:grpSpPr>
        <p:cxnSp>
          <p:nvCxnSpPr>
            <p:cNvPr id="4280" name="Google Shape;4280;p35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281" name="Google Shape;4281;p35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82" name="Google Shape;4282;p355"/>
          <p:cNvGrpSpPr/>
          <p:nvPr/>
        </p:nvGrpSpPr>
        <p:grpSpPr>
          <a:xfrm rot="-5400000" flipH="1">
            <a:off x="6097248" y="3117736"/>
            <a:ext cx="120037" cy="370102"/>
            <a:chOff x="8582641" y="10031581"/>
            <a:chExt cx="320100" cy="986939"/>
          </a:xfrm>
        </p:grpSpPr>
        <p:cxnSp>
          <p:nvCxnSpPr>
            <p:cNvPr id="4283" name="Google Shape;4283;p35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284" name="Google Shape;4284;p35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285" name="Google Shape;4285;p355"/>
          <p:cNvGrpSpPr/>
          <p:nvPr/>
        </p:nvGrpSpPr>
        <p:grpSpPr>
          <a:xfrm rot="-5400000" flipH="1">
            <a:off x="5602141" y="920956"/>
            <a:ext cx="120037" cy="1360327"/>
            <a:chOff x="8582641" y="7390982"/>
            <a:chExt cx="320100" cy="3627538"/>
          </a:xfrm>
        </p:grpSpPr>
        <p:cxnSp>
          <p:nvCxnSpPr>
            <p:cNvPr id="4286" name="Google Shape;4286;p355"/>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287" name="Google Shape;4287;p35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288" name="Google Shape;4288;p355"/>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289" name="Google Shape;4289;p355"/>
          <p:cNvSpPr txBox="1">
            <a:spLocks noGrp="1"/>
          </p:cNvSpPr>
          <p:nvPr>
            <p:ph type="subTitle" idx="1"/>
          </p:nvPr>
        </p:nvSpPr>
        <p:spPr>
          <a:xfrm>
            <a:off x="6423405" y="1354345"/>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90" name="Google Shape;4290;p355"/>
          <p:cNvSpPr txBox="1">
            <a:spLocks noGrp="1"/>
          </p:cNvSpPr>
          <p:nvPr>
            <p:ph type="subTitle" idx="2"/>
          </p:nvPr>
        </p:nvSpPr>
        <p:spPr>
          <a:xfrm>
            <a:off x="6423405" y="1055103"/>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291" name="Google Shape;4291;p355"/>
          <p:cNvSpPr txBox="1">
            <a:spLocks noGrp="1"/>
          </p:cNvSpPr>
          <p:nvPr>
            <p:ph type="subTitle" idx="3"/>
          </p:nvPr>
        </p:nvSpPr>
        <p:spPr>
          <a:xfrm>
            <a:off x="6423405" y="1662184"/>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92" name="Google Shape;4292;p355"/>
          <p:cNvSpPr txBox="1">
            <a:spLocks noGrp="1"/>
          </p:cNvSpPr>
          <p:nvPr>
            <p:ph type="subTitle" idx="4"/>
          </p:nvPr>
        </p:nvSpPr>
        <p:spPr>
          <a:xfrm>
            <a:off x="6423405" y="3106950"/>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93" name="Google Shape;4293;p355"/>
          <p:cNvSpPr txBox="1">
            <a:spLocks noGrp="1"/>
          </p:cNvSpPr>
          <p:nvPr>
            <p:ph type="subTitle" idx="5"/>
          </p:nvPr>
        </p:nvSpPr>
        <p:spPr>
          <a:xfrm>
            <a:off x="6423405" y="2807707"/>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294" name="Google Shape;4294;p355"/>
          <p:cNvSpPr txBox="1">
            <a:spLocks noGrp="1"/>
          </p:cNvSpPr>
          <p:nvPr>
            <p:ph type="subTitle" idx="6"/>
          </p:nvPr>
        </p:nvSpPr>
        <p:spPr>
          <a:xfrm>
            <a:off x="6423405" y="3414788"/>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295" name="Google Shape;4295;p355"/>
          <p:cNvSpPr txBox="1">
            <a:spLocks noGrp="1"/>
          </p:cNvSpPr>
          <p:nvPr>
            <p:ph type="subTitle" idx="7"/>
          </p:nvPr>
        </p:nvSpPr>
        <p:spPr>
          <a:xfrm>
            <a:off x="433625" y="3106950"/>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96" name="Google Shape;4296;p355"/>
          <p:cNvSpPr txBox="1">
            <a:spLocks noGrp="1"/>
          </p:cNvSpPr>
          <p:nvPr>
            <p:ph type="subTitle" idx="8"/>
          </p:nvPr>
        </p:nvSpPr>
        <p:spPr>
          <a:xfrm>
            <a:off x="433625" y="2807707"/>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297" name="Google Shape;4297;p355"/>
          <p:cNvSpPr txBox="1">
            <a:spLocks noGrp="1"/>
          </p:cNvSpPr>
          <p:nvPr>
            <p:ph type="subTitle" idx="9"/>
          </p:nvPr>
        </p:nvSpPr>
        <p:spPr>
          <a:xfrm>
            <a:off x="433625" y="3442499"/>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4298"/>
        <p:cNvGrpSpPr/>
        <p:nvPr/>
      </p:nvGrpSpPr>
      <p:grpSpPr>
        <a:xfrm>
          <a:off x="0" y="0"/>
          <a:ext cx="0" cy="0"/>
          <a:chOff x="0" y="0"/>
          <a:chExt cx="0" cy="0"/>
        </a:xfrm>
      </p:grpSpPr>
      <p:grpSp>
        <p:nvGrpSpPr>
          <p:cNvPr id="4299" name="Google Shape;4299;p356"/>
          <p:cNvGrpSpPr/>
          <p:nvPr/>
        </p:nvGrpSpPr>
        <p:grpSpPr>
          <a:xfrm rot="5400000" flipH="1">
            <a:off x="3386603" y="3312333"/>
            <a:ext cx="120038" cy="1360327"/>
            <a:chOff x="8582641" y="7390982"/>
            <a:chExt cx="320100" cy="3627538"/>
          </a:xfrm>
        </p:grpSpPr>
        <p:cxnSp>
          <p:nvCxnSpPr>
            <p:cNvPr id="4300" name="Google Shape;4300;p35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301" name="Google Shape;4301;p35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302" name="Google Shape;4302;p356"/>
          <p:cNvGrpSpPr/>
          <p:nvPr/>
        </p:nvGrpSpPr>
        <p:grpSpPr>
          <a:xfrm rot="-5400000" flipH="1">
            <a:off x="6113197" y="2529570"/>
            <a:ext cx="120038" cy="370102"/>
            <a:chOff x="8582641" y="10031581"/>
            <a:chExt cx="320100" cy="986939"/>
          </a:xfrm>
        </p:grpSpPr>
        <p:cxnSp>
          <p:nvCxnSpPr>
            <p:cNvPr id="4303" name="Google Shape;4303;p35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304" name="Google Shape;4304;p35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305" name="Google Shape;4305;p356"/>
          <p:cNvSpPr/>
          <p:nvPr/>
        </p:nvSpPr>
        <p:spPr>
          <a:xfrm>
            <a:off x="3700795" y="1271263"/>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306" name="Google Shape;4306;p356"/>
          <p:cNvSpPr/>
          <p:nvPr/>
        </p:nvSpPr>
        <p:spPr>
          <a:xfrm>
            <a:off x="4273624" y="1857385"/>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307" name="Google Shape;4307;p356"/>
          <p:cNvSpPr/>
          <p:nvPr/>
        </p:nvSpPr>
        <p:spPr>
          <a:xfrm>
            <a:off x="3139927" y="1857385"/>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308" name="Google Shape;4308;p356"/>
          <p:cNvSpPr/>
          <p:nvPr/>
        </p:nvSpPr>
        <p:spPr>
          <a:xfrm>
            <a:off x="3714750" y="2406118"/>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4309" name="Google Shape;4309;p356"/>
          <p:cNvGrpSpPr/>
          <p:nvPr/>
        </p:nvGrpSpPr>
        <p:grpSpPr>
          <a:xfrm rot="-5400000" flipH="1">
            <a:off x="5604135" y="712506"/>
            <a:ext cx="120037" cy="1360327"/>
            <a:chOff x="8582641" y="7390982"/>
            <a:chExt cx="320100" cy="3627538"/>
          </a:xfrm>
        </p:grpSpPr>
        <p:cxnSp>
          <p:nvCxnSpPr>
            <p:cNvPr id="4310" name="Google Shape;4310;p35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311" name="Google Shape;4311;p35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4312" name="Google Shape;4312;p356"/>
          <p:cNvGrpSpPr/>
          <p:nvPr/>
        </p:nvGrpSpPr>
        <p:grpSpPr>
          <a:xfrm rot="5400000" flipH="1">
            <a:off x="2891496" y="2529602"/>
            <a:ext cx="120037" cy="370102"/>
            <a:chOff x="8582641" y="10031581"/>
            <a:chExt cx="320100" cy="986939"/>
          </a:xfrm>
        </p:grpSpPr>
        <p:cxnSp>
          <p:nvCxnSpPr>
            <p:cNvPr id="4313" name="Google Shape;4313;p35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314" name="Google Shape;4314;p35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4315" name="Google Shape;4315;p356"/>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316" name="Google Shape;4316;p356"/>
          <p:cNvSpPr txBox="1">
            <a:spLocks noGrp="1"/>
          </p:cNvSpPr>
          <p:nvPr>
            <p:ph type="subTitle" idx="1"/>
          </p:nvPr>
        </p:nvSpPr>
        <p:spPr>
          <a:xfrm>
            <a:off x="6453425" y="2497348"/>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17" name="Google Shape;4317;p356"/>
          <p:cNvSpPr txBox="1">
            <a:spLocks noGrp="1"/>
          </p:cNvSpPr>
          <p:nvPr>
            <p:ph type="subTitle" idx="2"/>
          </p:nvPr>
        </p:nvSpPr>
        <p:spPr>
          <a:xfrm>
            <a:off x="6453425" y="2198106"/>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318" name="Google Shape;4318;p356"/>
          <p:cNvSpPr txBox="1">
            <a:spLocks noGrp="1"/>
          </p:cNvSpPr>
          <p:nvPr>
            <p:ph type="subTitle" idx="3"/>
          </p:nvPr>
        </p:nvSpPr>
        <p:spPr>
          <a:xfrm>
            <a:off x="6453425" y="2832898"/>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319" name="Google Shape;4319;p356"/>
          <p:cNvSpPr txBox="1">
            <a:spLocks noGrp="1"/>
          </p:cNvSpPr>
          <p:nvPr>
            <p:ph type="subTitle" idx="4"/>
          </p:nvPr>
        </p:nvSpPr>
        <p:spPr>
          <a:xfrm>
            <a:off x="509825" y="2455784"/>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20" name="Google Shape;4320;p356"/>
          <p:cNvSpPr txBox="1">
            <a:spLocks noGrp="1"/>
          </p:cNvSpPr>
          <p:nvPr>
            <p:ph type="subTitle" idx="5"/>
          </p:nvPr>
        </p:nvSpPr>
        <p:spPr>
          <a:xfrm>
            <a:off x="509825" y="2156541"/>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321" name="Google Shape;4321;p356"/>
          <p:cNvSpPr txBox="1">
            <a:spLocks noGrp="1"/>
          </p:cNvSpPr>
          <p:nvPr>
            <p:ph type="subTitle" idx="6"/>
          </p:nvPr>
        </p:nvSpPr>
        <p:spPr>
          <a:xfrm>
            <a:off x="509825" y="2791333"/>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322" name="Google Shape;4322;p356"/>
          <p:cNvSpPr txBox="1">
            <a:spLocks noGrp="1"/>
          </p:cNvSpPr>
          <p:nvPr>
            <p:ph type="subTitle" idx="7"/>
          </p:nvPr>
        </p:nvSpPr>
        <p:spPr>
          <a:xfrm>
            <a:off x="509825" y="3751187"/>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23" name="Google Shape;4323;p356"/>
          <p:cNvSpPr txBox="1">
            <a:spLocks noGrp="1"/>
          </p:cNvSpPr>
          <p:nvPr>
            <p:ph type="subTitle" idx="8"/>
          </p:nvPr>
        </p:nvSpPr>
        <p:spPr>
          <a:xfrm>
            <a:off x="509825" y="3451945"/>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4324" name="Google Shape;4324;p356"/>
          <p:cNvSpPr txBox="1">
            <a:spLocks noGrp="1"/>
          </p:cNvSpPr>
          <p:nvPr>
            <p:ph type="subTitle" idx="9"/>
          </p:nvPr>
        </p:nvSpPr>
        <p:spPr>
          <a:xfrm>
            <a:off x="509825" y="4086736"/>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325" name="Google Shape;4325;p356"/>
          <p:cNvSpPr txBox="1">
            <a:spLocks noGrp="1"/>
          </p:cNvSpPr>
          <p:nvPr>
            <p:ph type="body" idx="13"/>
          </p:nvPr>
        </p:nvSpPr>
        <p:spPr>
          <a:xfrm>
            <a:off x="6453426" y="1055453"/>
            <a:ext cx="2236500" cy="339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326" name="Google Shape;4326;p356"/>
          <p:cNvSpPr txBox="1">
            <a:spLocks noGrp="1"/>
          </p:cNvSpPr>
          <p:nvPr>
            <p:ph type="body" idx="14"/>
          </p:nvPr>
        </p:nvSpPr>
        <p:spPr>
          <a:xfrm>
            <a:off x="6451932" y="1318683"/>
            <a:ext cx="2236500" cy="448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327" name="Google Shape;4327;p356"/>
          <p:cNvSpPr txBox="1">
            <a:spLocks noGrp="1"/>
          </p:cNvSpPr>
          <p:nvPr>
            <p:ph type="body" idx="15"/>
          </p:nvPr>
        </p:nvSpPr>
        <p:spPr>
          <a:xfrm>
            <a:off x="6450438" y="1600284"/>
            <a:ext cx="2236500" cy="448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4328"/>
        <p:cNvGrpSpPr/>
        <p:nvPr/>
      </p:nvGrpSpPr>
      <p:grpSpPr>
        <a:xfrm>
          <a:off x="0" y="0"/>
          <a:ext cx="0" cy="0"/>
          <a:chOff x="0" y="0"/>
          <a:chExt cx="0" cy="0"/>
        </a:xfrm>
      </p:grpSpPr>
      <p:grpSp>
        <p:nvGrpSpPr>
          <p:cNvPr id="4329" name="Google Shape;4329;p357"/>
          <p:cNvGrpSpPr/>
          <p:nvPr/>
        </p:nvGrpSpPr>
        <p:grpSpPr>
          <a:xfrm>
            <a:off x="3204825" y="1483500"/>
            <a:ext cx="2716200" cy="2104675"/>
            <a:chOff x="3204825" y="1483500"/>
            <a:chExt cx="2716200" cy="2104675"/>
          </a:xfrm>
        </p:grpSpPr>
        <p:sp>
          <p:nvSpPr>
            <p:cNvPr id="4330" name="Google Shape;4330;p357"/>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31" name="Google Shape;4331;p357"/>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4332" name="Google Shape;4332;p357"/>
          <p:cNvGrpSpPr/>
          <p:nvPr/>
        </p:nvGrpSpPr>
        <p:grpSpPr>
          <a:xfrm rot="1498708">
            <a:off x="1515283" y="598235"/>
            <a:ext cx="2551331" cy="1371812"/>
            <a:chOff x="1191527" y="2380720"/>
            <a:chExt cx="2551800" cy="1371600"/>
          </a:xfrm>
        </p:grpSpPr>
        <p:cxnSp>
          <p:nvCxnSpPr>
            <p:cNvPr id="4333" name="Google Shape;4333;p357"/>
            <p:cNvCxnSpPr>
              <a:stCxn id="433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4334" name="Google Shape;4334;p35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335" name="Google Shape;4335;p357"/>
          <p:cNvGrpSpPr/>
          <p:nvPr/>
        </p:nvGrpSpPr>
        <p:grpSpPr>
          <a:xfrm rot="-1498708" flipH="1">
            <a:off x="5162311" y="598235"/>
            <a:ext cx="2551331" cy="1371812"/>
            <a:chOff x="1191527" y="2380720"/>
            <a:chExt cx="2551800" cy="1371600"/>
          </a:xfrm>
        </p:grpSpPr>
        <p:cxnSp>
          <p:nvCxnSpPr>
            <p:cNvPr id="4336" name="Google Shape;4336;p357"/>
            <p:cNvCxnSpPr>
              <a:stCxn id="433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4337" name="Google Shape;4337;p35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338" name="Google Shape;4338;p357"/>
          <p:cNvGrpSpPr/>
          <p:nvPr/>
        </p:nvGrpSpPr>
        <p:grpSpPr>
          <a:xfrm rot="-9301292">
            <a:off x="5162311" y="2636655"/>
            <a:ext cx="2551331" cy="1371812"/>
            <a:chOff x="1191527" y="2380720"/>
            <a:chExt cx="2551800" cy="1371600"/>
          </a:xfrm>
        </p:grpSpPr>
        <p:cxnSp>
          <p:nvCxnSpPr>
            <p:cNvPr id="4339" name="Google Shape;4339;p357"/>
            <p:cNvCxnSpPr>
              <a:stCxn id="434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4340" name="Google Shape;4340;p35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341" name="Google Shape;4341;p357"/>
          <p:cNvGrpSpPr/>
          <p:nvPr/>
        </p:nvGrpSpPr>
        <p:grpSpPr>
          <a:xfrm rot="9301292" flipH="1">
            <a:off x="1515283" y="2636655"/>
            <a:ext cx="2551331" cy="1371812"/>
            <a:chOff x="1191527" y="2380720"/>
            <a:chExt cx="2551800" cy="1371600"/>
          </a:xfrm>
        </p:grpSpPr>
        <p:cxnSp>
          <p:nvCxnSpPr>
            <p:cNvPr id="4342" name="Google Shape;4342;p357"/>
            <p:cNvCxnSpPr>
              <a:stCxn id="434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4343" name="Google Shape;4343;p35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4344" name="Google Shape;4344;p357"/>
          <p:cNvSpPr>
            <a:spLocks noGrp="1"/>
          </p:cNvSpPr>
          <p:nvPr>
            <p:ph type="pic" idx="2"/>
          </p:nvPr>
        </p:nvSpPr>
        <p:spPr>
          <a:xfrm>
            <a:off x="1867548" y="660245"/>
            <a:ext cx="776700" cy="777300"/>
          </a:xfrm>
          <a:prstGeom prst="rect">
            <a:avLst/>
          </a:prstGeom>
          <a:noFill/>
          <a:ln>
            <a:noFill/>
          </a:ln>
        </p:spPr>
      </p:sp>
      <p:sp>
        <p:nvSpPr>
          <p:cNvPr id="4345" name="Google Shape;4345;p357"/>
          <p:cNvSpPr>
            <a:spLocks noGrp="1"/>
          </p:cNvSpPr>
          <p:nvPr>
            <p:ph type="pic" idx="3"/>
          </p:nvPr>
        </p:nvSpPr>
        <p:spPr>
          <a:xfrm>
            <a:off x="1863861" y="3199563"/>
            <a:ext cx="776700" cy="777300"/>
          </a:xfrm>
          <a:prstGeom prst="rect">
            <a:avLst/>
          </a:prstGeom>
          <a:noFill/>
          <a:ln>
            <a:noFill/>
          </a:ln>
        </p:spPr>
      </p:sp>
      <p:sp>
        <p:nvSpPr>
          <p:cNvPr id="4346" name="Google Shape;4346;p357"/>
          <p:cNvSpPr>
            <a:spLocks noGrp="1"/>
          </p:cNvSpPr>
          <p:nvPr>
            <p:ph type="pic" idx="4"/>
          </p:nvPr>
        </p:nvSpPr>
        <p:spPr>
          <a:xfrm>
            <a:off x="6584138" y="660245"/>
            <a:ext cx="776700" cy="777300"/>
          </a:xfrm>
          <a:prstGeom prst="rect">
            <a:avLst/>
          </a:prstGeom>
          <a:noFill/>
          <a:ln>
            <a:noFill/>
          </a:ln>
        </p:spPr>
      </p:sp>
      <p:sp>
        <p:nvSpPr>
          <p:cNvPr id="4347" name="Google Shape;4347;p357"/>
          <p:cNvSpPr>
            <a:spLocks noGrp="1"/>
          </p:cNvSpPr>
          <p:nvPr>
            <p:ph type="pic" idx="5"/>
          </p:nvPr>
        </p:nvSpPr>
        <p:spPr>
          <a:xfrm>
            <a:off x="6598189" y="3199563"/>
            <a:ext cx="776700" cy="777300"/>
          </a:xfrm>
          <a:prstGeom prst="rect">
            <a:avLst/>
          </a:prstGeom>
          <a:noFill/>
          <a:ln>
            <a:noFill/>
          </a:ln>
        </p:spPr>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4348"/>
        <p:cNvGrpSpPr/>
        <p:nvPr/>
      </p:nvGrpSpPr>
      <p:grpSpPr>
        <a:xfrm>
          <a:off x="0" y="0"/>
          <a:ext cx="0" cy="0"/>
          <a:chOff x="0" y="0"/>
          <a:chExt cx="0" cy="0"/>
        </a:xfrm>
      </p:grpSpPr>
      <p:grpSp>
        <p:nvGrpSpPr>
          <p:cNvPr id="4349" name="Google Shape;4349;p358"/>
          <p:cNvGrpSpPr/>
          <p:nvPr/>
        </p:nvGrpSpPr>
        <p:grpSpPr>
          <a:xfrm>
            <a:off x="3204825" y="1483500"/>
            <a:ext cx="2716200" cy="2104675"/>
            <a:chOff x="3204825" y="1483500"/>
            <a:chExt cx="2716200" cy="2104675"/>
          </a:xfrm>
        </p:grpSpPr>
        <p:sp>
          <p:nvSpPr>
            <p:cNvPr id="4350" name="Google Shape;4350;p358"/>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351" name="Google Shape;4351;p358"/>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4352" name="Google Shape;4352;p358"/>
          <p:cNvGrpSpPr/>
          <p:nvPr/>
        </p:nvGrpSpPr>
        <p:grpSpPr>
          <a:xfrm rot="1498708">
            <a:off x="1667683" y="522036"/>
            <a:ext cx="2551331" cy="1371812"/>
            <a:chOff x="1191527" y="2380720"/>
            <a:chExt cx="2551800" cy="1371600"/>
          </a:xfrm>
        </p:grpSpPr>
        <p:cxnSp>
          <p:nvCxnSpPr>
            <p:cNvPr id="4353" name="Google Shape;4353;p358"/>
            <p:cNvCxnSpPr>
              <a:stCxn id="4354"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4354" name="Google Shape;4354;p35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355" name="Google Shape;4355;p358"/>
          <p:cNvGrpSpPr/>
          <p:nvPr/>
        </p:nvGrpSpPr>
        <p:grpSpPr>
          <a:xfrm rot="-1498708" flipH="1">
            <a:off x="4781311" y="522036"/>
            <a:ext cx="2551331" cy="1371812"/>
            <a:chOff x="1191527" y="2380720"/>
            <a:chExt cx="2551800" cy="1371600"/>
          </a:xfrm>
        </p:grpSpPr>
        <p:cxnSp>
          <p:nvCxnSpPr>
            <p:cNvPr id="4356" name="Google Shape;4356;p358"/>
            <p:cNvCxnSpPr>
              <a:stCxn id="435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4357" name="Google Shape;4357;p35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358" name="Google Shape;4358;p358"/>
          <p:cNvGrpSpPr/>
          <p:nvPr/>
        </p:nvGrpSpPr>
        <p:grpSpPr>
          <a:xfrm rot="-9301292">
            <a:off x="4781311" y="2789055"/>
            <a:ext cx="2551331" cy="1371812"/>
            <a:chOff x="1191527" y="2380720"/>
            <a:chExt cx="2551800" cy="1371600"/>
          </a:xfrm>
        </p:grpSpPr>
        <p:cxnSp>
          <p:nvCxnSpPr>
            <p:cNvPr id="4359" name="Google Shape;4359;p358"/>
            <p:cNvCxnSpPr>
              <a:stCxn id="436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4360" name="Google Shape;4360;p35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361" name="Google Shape;4361;p358"/>
          <p:cNvGrpSpPr/>
          <p:nvPr/>
        </p:nvGrpSpPr>
        <p:grpSpPr>
          <a:xfrm rot="9301292" flipH="1">
            <a:off x="1591483" y="2789055"/>
            <a:ext cx="2551331" cy="1371812"/>
            <a:chOff x="1191527" y="2380720"/>
            <a:chExt cx="2551800" cy="1371600"/>
          </a:xfrm>
        </p:grpSpPr>
        <p:cxnSp>
          <p:nvCxnSpPr>
            <p:cNvPr id="4362" name="Google Shape;4362;p358"/>
            <p:cNvCxnSpPr>
              <a:stCxn id="436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4363" name="Google Shape;4363;p35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364" name="Google Shape;4364;p358"/>
          <p:cNvGrpSpPr/>
          <p:nvPr/>
        </p:nvGrpSpPr>
        <p:grpSpPr>
          <a:xfrm>
            <a:off x="924561" y="1646163"/>
            <a:ext cx="2551800" cy="1371600"/>
            <a:chOff x="1191527" y="2380720"/>
            <a:chExt cx="2551800" cy="1371600"/>
          </a:xfrm>
        </p:grpSpPr>
        <p:cxnSp>
          <p:nvCxnSpPr>
            <p:cNvPr id="4365" name="Google Shape;4365;p358"/>
            <p:cNvCxnSpPr>
              <a:stCxn id="4366"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4366" name="Google Shape;4366;p35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4367" name="Google Shape;4367;p358"/>
          <p:cNvGrpSpPr/>
          <p:nvPr/>
        </p:nvGrpSpPr>
        <p:grpSpPr>
          <a:xfrm flipH="1">
            <a:off x="5344161" y="1646163"/>
            <a:ext cx="2551800" cy="1371600"/>
            <a:chOff x="1191527" y="2380720"/>
            <a:chExt cx="2551800" cy="1371600"/>
          </a:xfrm>
        </p:grpSpPr>
        <p:cxnSp>
          <p:nvCxnSpPr>
            <p:cNvPr id="4368" name="Google Shape;4368;p358"/>
            <p:cNvCxnSpPr>
              <a:stCxn id="4369"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4369" name="Google Shape;4369;p35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4370" name="Google Shape;4370;p358"/>
          <p:cNvSpPr>
            <a:spLocks noGrp="1"/>
          </p:cNvSpPr>
          <p:nvPr>
            <p:ph type="pic" idx="2"/>
          </p:nvPr>
        </p:nvSpPr>
        <p:spPr>
          <a:xfrm>
            <a:off x="2019948" y="566341"/>
            <a:ext cx="776700" cy="777300"/>
          </a:xfrm>
          <a:prstGeom prst="rect">
            <a:avLst/>
          </a:prstGeom>
          <a:noFill/>
          <a:ln>
            <a:noFill/>
          </a:ln>
        </p:spPr>
      </p:sp>
      <p:sp>
        <p:nvSpPr>
          <p:cNvPr id="4371" name="Google Shape;4371;p358"/>
          <p:cNvSpPr>
            <a:spLocks noGrp="1"/>
          </p:cNvSpPr>
          <p:nvPr>
            <p:ph type="pic" idx="3"/>
          </p:nvPr>
        </p:nvSpPr>
        <p:spPr>
          <a:xfrm>
            <a:off x="1217253" y="1941949"/>
            <a:ext cx="776700" cy="777300"/>
          </a:xfrm>
          <a:prstGeom prst="rect">
            <a:avLst/>
          </a:prstGeom>
          <a:noFill/>
          <a:ln>
            <a:noFill/>
          </a:ln>
        </p:spPr>
      </p:sp>
      <p:sp>
        <p:nvSpPr>
          <p:cNvPr id="4372" name="Google Shape;4372;p358"/>
          <p:cNvSpPr>
            <a:spLocks noGrp="1"/>
          </p:cNvSpPr>
          <p:nvPr>
            <p:ph type="pic" idx="4"/>
          </p:nvPr>
        </p:nvSpPr>
        <p:spPr>
          <a:xfrm>
            <a:off x="1943748" y="3335685"/>
            <a:ext cx="776700" cy="777300"/>
          </a:xfrm>
          <a:prstGeom prst="rect">
            <a:avLst/>
          </a:prstGeom>
          <a:noFill/>
          <a:ln>
            <a:noFill/>
          </a:ln>
        </p:spPr>
      </p:sp>
      <p:sp>
        <p:nvSpPr>
          <p:cNvPr id="4373" name="Google Shape;4373;p358"/>
          <p:cNvSpPr>
            <a:spLocks noGrp="1"/>
          </p:cNvSpPr>
          <p:nvPr>
            <p:ph type="pic" idx="5"/>
          </p:nvPr>
        </p:nvSpPr>
        <p:spPr>
          <a:xfrm>
            <a:off x="6203138" y="566341"/>
            <a:ext cx="776700" cy="777300"/>
          </a:xfrm>
          <a:prstGeom prst="rect">
            <a:avLst/>
          </a:prstGeom>
          <a:noFill/>
          <a:ln>
            <a:noFill/>
          </a:ln>
        </p:spPr>
      </p:sp>
      <p:sp>
        <p:nvSpPr>
          <p:cNvPr id="4374" name="Google Shape;4374;p358"/>
          <p:cNvSpPr>
            <a:spLocks noGrp="1"/>
          </p:cNvSpPr>
          <p:nvPr>
            <p:ph type="pic" idx="6"/>
          </p:nvPr>
        </p:nvSpPr>
        <p:spPr>
          <a:xfrm>
            <a:off x="6821541" y="1962309"/>
            <a:ext cx="776700" cy="777300"/>
          </a:xfrm>
          <a:prstGeom prst="rect">
            <a:avLst/>
          </a:prstGeom>
          <a:noFill/>
          <a:ln>
            <a:noFill/>
          </a:ln>
        </p:spPr>
      </p:sp>
      <p:sp>
        <p:nvSpPr>
          <p:cNvPr id="4375" name="Google Shape;4375;p358"/>
          <p:cNvSpPr>
            <a:spLocks noGrp="1"/>
          </p:cNvSpPr>
          <p:nvPr>
            <p:ph type="pic" idx="7"/>
          </p:nvPr>
        </p:nvSpPr>
        <p:spPr>
          <a:xfrm>
            <a:off x="6202219" y="3335685"/>
            <a:ext cx="776700" cy="777300"/>
          </a:xfrm>
          <a:prstGeom prst="rect">
            <a:avLst/>
          </a:prstGeom>
          <a:noFill/>
          <a:ln>
            <a:noFill/>
          </a:ln>
        </p:spPr>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4376"/>
        <p:cNvGrpSpPr/>
        <p:nvPr/>
      </p:nvGrpSpPr>
      <p:grpSpPr>
        <a:xfrm>
          <a:off x="0" y="0"/>
          <a:ext cx="0" cy="0"/>
          <a:chOff x="0" y="0"/>
          <a:chExt cx="0" cy="0"/>
        </a:xfrm>
      </p:grpSpPr>
      <p:pic>
        <p:nvPicPr>
          <p:cNvPr id="4377" name="Google Shape;4377;p359"/>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4378" name="Google Shape;4378;p359"/>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4379"/>
        <p:cNvGrpSpPr/>
        <p:nvPr/>
      </p:nvGrpSpPr>
      <p:grpSpPr>
        <a:xfrm>
          <a:off x="0" y="0"/>
          <a:ext cx="0" cy="0"/>
          <a:chOff x="0" y="0"/>
          <a:chExt cx="0" cy="0"/>
        </a:xfrm>
      </p:grpSpPr>
      <p:sp>
        <p:nvSpPr>
          <p:cNvPr id="4380" name="Google Shape;4380;p360"/>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4381"/>
        <p:cNvGrpSpPr/>
        <p:nvPr/>
      </p:nvGrpSpPr>
      <p:grpSpPr>
        <a:xfrm>
          <a:off x="0" y="0"/>
          <a:ext cx="0" cy="0"/>
          <a:chOff x="0" y="0"/>
          <a:chExt cx="0" cy="0"/>
        </a:xfrm>
      </p:grpSpPr>
      <p:sp>
        <p:nvSpPr>
          <p:cNvPr id="4382" name="Google Shape;4382;p361"/>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4383"/>
        <p:cNvGrpSpPr/>
        <p:nvPr/>
      </p:nvGrpSpPr>
      <p:grpSpPr>
        <a:xfrm>
          <a:off x="0" y="0"/>
          <a:ext cx="0" cy="0"/>
          <a:chOff x="0" y="0"/>
          <a:chExt cx="0" cy="0"/>
        </a:xfrm>
      </p:grpSpPr>
      <p:sp>
        <p:nvSpPr>
          <p:cNvPr id="4384" name="Google Shape;4384;p362"/>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4385"/>
        <p:cNvGrpSpPr/>
        <p:nvPr/>
      </p:nvGrpSpPr>
      <p:grpSpPr>
        <a:xfrm>
          <a:off x="0" y="0"/>
          <a:ext cx="0" cy="0"/>
          <a:chOff x="0" y="0"/>
          <a:chExt cx="0" cy="0"/>
        </a:xfrm>
      </p:grpSpPr>
      <p:pic>
        <p:nvPicPr>
          <p:cNvPr id="4386" name="Google Shape;4386;p363"/>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4387" name="Google Shape;4387;p363"/>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227"/>
        <p:cNvGrpSpPr/>
        <p:nvPr/>
      </p:nvGrpSpPr>
      <p:grpSpPr>
        <a:xfrm>
          <a:off x="0" y="0"/>
          <a:ext cx="0" cy="0"/>
          <a:chOff x="0" y="0"/>
          <a:chExt cx="0" cy="0"/>
        </a:xfrm>
      </p:grpSpPr>
      <p:sp>
        <p:nvSpPr>
          <p:cNvPr id="228" name="Google Shape;228;p38"/>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29" name="Google Shape;229;p38"/>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30" name="Google Shape;230;p38"/>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31" name="Google Shape;231;p38"/>
          <p:cNvSpPr txBox="1">
            <a:spLocks noGrp="1"/>
          </p:cNvSpPr>
          <p:nvPr>
            <p:ph type="subTitle" idx="1"/>
          </p:nvPr>
        </p:nvSpPr>
        <p:spPr>
          <a:xfrm>
            <a:off x="1331976" y="3466134"/>
            <a:ext cx="2862000" cy="338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232" name="Google Shape;232;p38"/>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233" name="Google Shape;233;p38"/>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34" name="Google Shape;234;p38"/>
          <p:cNvSpPr txBox="1">
            <a:spLocks noGrp="1"/>
          </p:cNvSpPr>
          <p:nvPr>
            <p:ph type="body" idx="5"/>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35" name="Google Shape;235;p38"/>
          <p:cNvSpPr txBox="1">
            <a:spLocks noGrp="1"/>
          </p:cNvSpPr>
          <p:nvPr>
            <p:ph type="body" idx="6"/>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36" name="Google Shape;236;p38"/>
          <p:cNvSpPr txBox="1">
            <a:spLocks noGrp="1"/>
          </p:cNvSpPr>
          <p:nvPr>
            <p:ph type="body" idx="7"/>
          </p:nvPr>
        </p:nvSpPr>
        <p:spPr>
          <a:xfrm>
            <a:off x="1331976" y="3188918"/>
            <a:ext cx="28620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37" name="Google Shape;237;p38"/>
          <p:cNvSpPr txBox="1">
            <a:spLocks noGrp="1"/>
          </p:cNvSpPr>
          <p:nvPr>
            <p:ph type="body" idx="8"/>
          </p:nvPr>
        </p:nvSpPr>
        <p:spPr>
          <a:xfrm>
            <a:off x="5513129"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4388"/>
        <p:cNvGrpSpPr/>
        <p:nvPr/>
      </p:nvGrpSpPr>
      <p:grpSpPr>
        <a:xfrm>
          <a:off x="0" y="0"/>
          <a:ext cx="0" cy="0"/>
          <a:chOff x="0" y="0"/>
          <a:chExt cx="0" cy="0"/>
        </a:xfrm>
      </p:grpSpPr>
      <p:sp>
        <p:nvSpPr>
          <p:cNvPr id="4389" name="Google Shape;4389;p364"/>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4390"/>
        <p:cNvGrpSpPr/>
        <p:nvPr/>
      </p:nvGrpSpPr>
      <p:grpSpPr>
        <a:xfrm>
          <a:off x="0" y="0"/>
          <a:ext cx="0" cy="0"/>
          <a:chOff x="0" y="0"/>
          <a:chExt cx="0" cy="0"/>
        </a:xfrm>
      </p:grpSpPr>
      <p:sp>
        <p:nvSpPr>
          <p:cNvPr id="4391" name="Google Shape;4391;p365"/>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4392"/>
        <p:cNvGrpSpPr/>
        <p:nvPr/>
      </p:nvGrpSpPr>
      <p:grpSpPr>
        <a:xfrm>
          <a:off x="0" y="0"/>
          <a:ext cx="0" cy="0"/>
          <a:chOff x="0" y="0"/>
          <a:chExt cx="0" cy="0"/>
        </a:xfrm>
      </p:grpSpPr>
      <p:sp>
        <p:nvSpPr>
          <p:cNvPr id="4393" name="Google Shape;4393;p366"/>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4394"/>
        <p:cNvGrpSpPr/>
        <p:nvPr/>
      </p:nvGrpSpPr>
      <p:grpSpPr>
        <a:xfrm>
          <a:off x="0" y="0"/>
          <a:ext cx="0" cy="0"/>
          <a:chOff x="0" y="0"/>
          <a:chExt cx="0" cy="0"/>
        </a:xfrm>
      </p:grpSpPr>
      <p:sp>
        <p:nvSpPr>
          <p:cNvPr id="4395" name="Google Shape;4395;p367"/>
          <p:cNvSpPr txBox="1"/>
          <p:nvPr/>
        </p:nvSpPr>
        <p:spPr>
          <a:xfrm>
            <a:off x="340974" y="609276"/>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4396" name="Google Shape;4396;p367"/>
          <p:cNvSpPr/>
          <p:nvPr/>
        </p:nvSpPr>
        <p:spPr>
          <a:xfrm>
            <a:off x="4568636" y="906726"/>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4397" name="Google Shape;4397;p367"/>
          <p:cNvSpPr/>
          <p:nvPr/>
        </p:nvSpPr>
        <p:spPr>
          <a:xfrm>
            <a:off x="4568636" y="2273324"/>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398" name="Google Shape;4398;p367"/>
          <p:cNvSpPr/>
          <p:nvPr/>
        </p:nvSpPr>
        <p:spPr>
          <a:xfrm>
            <a:off x="4568636" y="3559544"/>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399" name="Google Shape;4399;p367"/>
          <p:cNvSpPr txBox="1"/>
          <p:nvPr/>
        </p:nvSpPr>
        <p:spPr>
          <a:xfrm>
            <a:off x="5370125" y="609276"/>
            <a:ext cx="3432900" cy="128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4400" name="Google Shape;4400;p367"/>
          <p:cNvSpPr txBox="1"/>
          <p:nvPr/>
        </p:nvSpPr>
        <p:spPr>
          <a:xfrm>
            <a:off x="5370125" y="1973930"/>
            <a:ext cx="3432900" cy="128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4401" name="Google Shape;4401;p367"/>
          <p:cNvSpPr txBox="1"/>
          <p:nvPr/>
        </p:nvSpPr>
        <p:spPr>
          <a:xfrm>
            <a:off x="5370125" y="3419133"/>
            <a:ext cx="3432900" cy="962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If you have issues with the template, please reach out to via our slack channel </a:t>
            </a:r>
            <a:r>
              <a:rPr lang="en-GB" sz="1400" u="sng">
                <a:solidFill>
                  <a:schemeClr val="hlink"/>
                </a:solidFill>
                <a:latin typeface="Arial"/>
                <a:ea typeface="Arial"/>
                <a:cs typeface="Arial"/>
                <a:sym typeface="Arial"/>
                <a:hlinkClick r:id="rId2"/>
              </a:rPr>
              <a:t>#visual-communications</a:t>
            </a:r>
            <a:endParaRPr sz="1400">
              <a:solidFill>
                <a:schemeClr val="accent1"/>
              </a:solidFill>
              <a:latin typeface="Arial"/>
              <a:ea typeface="Arial"/>
              <a:cs typeface="Arial"/>
              <a:sym typeface="Arial"/>
            </a:endParaRPr>
          </a:p>
        </p:txBody>
      </p:sp>
      <p:pic>
        <p:nvPicPr>
          <p:cNvPr id="4402" name="Google Shape;4402;p367"/>
          <p:cNvPicPr preferRelativeResize="0"/>
          <p:nvPr/>
        </p:nvPicPr>
        <p:blipFill rotWithShape="1">
          <a:blip r:embed="rId3">
            <a:alphaModFix/>
          </a:blip>
          <a:srcRect/>
          <a:stretch/>
        </p:blipFill>
        <p:spPr>
          <a:xfrm>
            <a:off x="4705813" y="1047827"/>
            <a:ext cx="274067" cy="266483"/>
          </a:xfrm>
          <a:prstGeom prst="rect">
            <a:avLst/>
          </a:prstGeom>
          <a:noFill/>
          <a:ln>
            <a:noFill/>
          </a:ln>
        </p:spPr>
      </p:pic>
      <p:sp>
        <p:nvSpPr>
          <p:cNvPr id="4403" name="Google Shape;4403;p367"/>
          <p:cNvSpPr txBox="1"/>
          <p:nvPr/>
        </p:nvSpPr>
        <p:spPr>
          <a:xfrm>
            <a:off x="340974" y="2459653"/>
            <a:ext cx="376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GB"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GB" sz="1400">
                <a:solidFill>
                  <a:schemeClr val="dk1"/>
                </a:solidFill>
                <a:latin typeface="Arial"/>
                <a:ea typeface="Arial"/>
                <a:cs typeface="Arial"/>
                <a:sym typeface="Arial"/>
              </a:rPr>
              <a:t>Please be sure to follow guidelines and template structures to ensure brand and </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4404" name="Google Shape;4404;p367"/>
          <p:cNvPicPr preferRelativeResize="0"/>
          <p:nvPr/>
        </p:nvPicPr>
        <p:blipFill rotWithShape="1">
          <a:blip r:embed="rId4">
            <a:alphaModFix/>
          </a:blip>
          <a:srcRect/>
          <a:stretch/>
        </p:blipFill>
        <p:spPr>
          <a:xfrm>
            <a:off x="4705813" y="2395544"/>
            <a:ext cx="274067" cy="266483"/>
          </a:xfrm>
          <a:prstGeom prst="rect">
            <a:avLst/>
          </a:prstGeom>
          <a:noFill/>
          <a:ln>
            <a:noFill/>
          </a:ln>
        </p:spPr>
      </p:pic>
      <p:pic>
        <p:nvPicPr>
          <p:cNvPr id="4405" name="Google Shape;4405;p367"/>
          <p:cNvPicPr preferRelativeResize="0"/>
          <p:nvPr/>
        </p:nvPicPr>
        <p:blipFill rotWithShape="1">
          <a:blip r:embed="rId5">
            <a:alphaModFix/>
          </a:blip>
          <a:srcRect/>
          <a:stretch/>
        </p:blipFill>
        <p:spPr>
          <a:xfrm>
            <a:off x="4705813" y="3700634"/>
            <a:ext cx="274067" cy="266483"/>
          </a:xfrm>
          <a:prstGeom prst="rect">
            <a:avLst/>
          </a:prstGeom>
          <a:noFill/>
          <a:ln>
            <a:noFill/>
          </a:ln>
        </p:spPr>
      </p:pic>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4406"/>
        <p:cNvGrpSpPr/>
        <p:nvPr/>
      </p:nvGrpSpPr>
      <p:grpSpPr>
        <a:xfrm>
          <a:off x="0" y="0"/>
          <a:ext cx="0" cy="0"/>
          <a:chOff x="0" y="0"/>
          <a:chExt cx="0" cy="0"/>
        </a:xfrm>
      </p:grpSpPr>
      <p:pic>
        <p:nvPicPr>
          <p:cNvPr id="4407" name="Google Shape;4407;p368" descr="A screenshot of a computer&#10;&#10;Description automatically generated with medium confidence"/>
          <p:cNvPicPr preferRelativeResize="0"/>
          <p:nvPr/>
        </p:nvPicPr>
        <p:blipFill rotWithShape="1">
          <a:blip r:embed="rId2">
            <a:alphaModFix/>
          </a:blip>
          <a:srcRect l="20355" t="3798" r="32175" b="33517"/>
          <a:stretch/>
        </p:blipFill>
        <p:spPr>
          <a:xfrm>
            <a:off x="6098256" y="1266246"/>
            <a:ext cx="2231100" cy="1876800"/>
          </a:xfrm>
          <a:prstGeom prst="roundRect">
            <a:avLst>
              <a:gd name="adj" fmla="val 3246"/>
            </a:avLst>
          </a:prstGeom>
          <a:noFill/>
          <a:ln w="19050" cap="flat" cmpd="sng">
            <a:solidFill>
              <a:srgbClr val="A371F7"/>
            </a:solidFill>
            <a:prstDash val="solid"/>
            <a:round/>
            <a:headEnd type="none" w="sm" len="sm"/>
            <a:tailEnd type="none" w="sm" len="sm"/>
          </a:ln>
        </p:spPr>
      </p:pic>
      <p:pic>
        <p:nvPicPr>
          <p:cNvPr id="4408" name="Google Shape;4408;p368" descr="A screenshot of a computer&#10;&#10;Description automatically generated with medium confidence"/>
          <p:cNvPicPr preferRelativeResize="0"/>
          <p:nvPr/>
        </p:nvPicPr>
        <p:blipFill rotWithShape="1">
          <a:blip r:embed="rId3">
            <a:alphaModFix/>
          </a:blip>
          <a:srcRect r="29976" b="2752"/>
          <a:stretch/>
        </p:blipFill>
        <p:spPr>
          <a:xfrm>
            <a:off x="3474579" y="1269907"/>
            <a:ext cx="2231100" cy="1873200"/>
          </a:xfrm>
          <a:prstGeom prst="roundRect">
            <a:avLst>
              <a:gd name="adj" fmla="val 3843"/>
            </a:avLst>
          </a:prstGeom>
          <a:noFill/>
          <a:ln w="19050" cap="flat" cmpd="sng">
            <a:solidFill>
              <a:srgbClr val="A371F7"/>
            </a:solidFill>
            <a:prstDash val="solid"/>
            <a:round/>
            <a:headEnd type="none" w="sm" len="sm"/>
            <a:tailEnd type="none" w="sm" len="sm"/>
          </a:ln>
        </p:spPr>
      </p:pic>
      <p:pic>
        <p:nvPicPr>
          <p:cNvPr id="4409" name="Google Shape;4409;p368"/>
          <p:cNvPicPr preferRelativeResize="0"/>
          <p:nvPr/>
        </p:nvPicPr>
        <p:blipFill rotWithShape="1">
          <a:blip r:embed="rId4">
            <a:alphaModFix/>
          </a:blip>
          <a:srcRect l="2272" r="2262"/>
          <a:stretch/>
        </p:blipFill>
        <p:spPr>
          <a:xfrm>
            <a:off x="858923" y="1283036"/>
            <a:ext cx="2231100" cy="1873200"/>
          </a:xfrm>
          <a:prstGeom prst="roundRect">
            <a:avLst>
              <a:gd name="adj" fmla="val 3546"/>
            </a:avLst>
          </a:prstGeom>
          <a:noFill/>
          <a:ln w="19050" cap="flat" cmpd="sng">
            <a:solidFill>
              <a:srgbClr val="A371F7"/>
            </a:solidFill>
            <a:prstDash val="solid"/>
            <a:round/>
            <a:headEnd type="none" w="sm" len="sm"/>
            <a:tailEnd type="none" w="sm" len="sm"/>
          </a:ln>
        </p:spPr>
      </p:pic>
      <p:sp>
        <p:nvSpPr>
          <p:cNvPr id="4410" name="Google Shape;4410;p368"/>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4411" name="Google Shape;4411;p368"/>
          <p:cNvSpPr txBox="1"/>
          <p:nvPr/>
        </p:nvSpPr>
        <p:spPr>
          <a:xfrm>
            <a:off x="821170" y="3397204"/>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4412" name="Google Shape;4412;p368"/>
          <p:cNvSpPr txBox="1"/>
          <p:nvPr/>
        </p:nvSpPr>
        <p:spPr>
          <a:xfrm>
            <a:off x="821176" y="391981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4413" name="Google Shape;4413;p368"/>
          <p:cNvSpPr txBox="1"/>
          <p:nvPr/>
        </p:nvSpPr>
        <p:spPr>
          <a:xfrm>
            <a:off x="3484751" y="3397209"/>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Edit the footer on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4414" name="Google Shape;4414;p368"/>
          <p:cNvSpPr txBox="1"/>
          <p:nvPr/>
        </p:nvSpPr>
        <p:spPr>
          <a:xfrm>
            <a:off x="3484751" y="391981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i="0" u="none" strike="noStrike" cap="none">
                <a:solidFill>
                  <a:srgbClr val="8B949E"/>
                </a:solidFill>
                <a:latin typeface="Arial"/>
                <a:ea typeface="Arial"/>
                <a:cs typeface="Arial"/>
                <a:sym typeface="Arial"/>
              </a:rPr>
              <a:t>By changing the date, talk title, and GitHub hand</a:t>
            </a:r>
            <a:r>
              <a:rPr lang="en-GB"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4415" name="Google Shape;4415;p368"/>
          <p:cNvSpPr txBox="1"/>
          <p:nvPr/>
        </p:nvSpPr>
        <p:spPr>
          <a:xfrm>
            <a:off x="6099324" y="3397209"/>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4416" name="Google Shape;4416;p368"/>
          <p:cNvSpPr/>
          <p:nvPr/>
        </p:nvSpPr>
        <p:spPr>
          <a:xfrm>
            <a:off x="2568379" y="1350303"/>
            <a:ext cx="169500" cy="1560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417" name="Google Shape;4417;p368"/>
          <p:cNvSpPr/>
          <p:nvPr/>
        </p:nvSpPr>
        <p:spPr>
          <a:xfrm>
            <a:off x="1459102" y="1460174"/>
            <a:ext cx="213600" cy="2064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418" name="Google Shape;4418;p368"/>
          <p:cNvSpPr/>
          <p:nvPr/>
        </p:nvSpPr>
        <p:spPr>
          <a:xfrm>
            <a:off x="3474579" y="1490095"/>
            <a:ext cx="496500" cy="292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419" name="Google Shape;4419;p368"/>
          <p:cNvSpPr/>
          <p:nvPr/>
        </p:nvSpPr>
        <p:spPr>
          <a:xfrm>
            <a:off x="4135583" y="2859581"/>
            <a:ext cx="1569300" cy="22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420" name="Google Shape;4420;p368"/>
          <p:cNvSpPr/>
          <p:nvPr/>
        </p:nvSpPr>
        <p:spPr>
          <a:xfrm>
            <a:off x="7708343" y="1359755"/>
            <a:ext cx="263100" cy="2490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4421"/>
        <p:cNvGrpSpPr/>
        <p:nvPr/>
      </p:nvGrpSpPr>
      <p:grpSpPr>
        <a:xfrm>
          <a:off x="0" y="0"/>
          <a:ext cx="0" cy="0"/>
          <a:chOff x="0" y="0"/>
          <a:chExt cx="0" cy="0"/>
        </a:xfrm>
      </p:grpSpPr>
      <p:pic>
        <p:nvPicPr>
          <p:cNvPr id="4422" name="Google Shape;4422;p369" descr="Graphical user interface, application&#10;&#10;Description automatically generated"/>
          <p:cNvPicPr preferRelativeResize="0"/>
          <p:nvPr/>
        </p:nvPicPr>
        <p:blipFill rotWithShape="1">
          <a:blip r:embed="rId2">
            <a:alphaModFix/>
          </a:blip>
          <a:srcRect r="20382"/>
          <a:stretch/>
        </p:blipFill>
        <p:spPr>
          <a:xfrm>
            <a:off x="4774933" y="1260733"/>
            <a:ext cx="2231100" cy="18777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4423" name="Google Shape;4423;p369" descr="Text&#10;&#10;Description automatically generated"/>
          <p:cNvPicPr preferRelativeResize="0"/>
          <p:nvPr/>
        </p:nvPicPr>
        <p:blipFill rotWithShape="1">
          <a:blip r:embed="rId3">
            <a:alphaModFix/>
          </a:blip>
          <a:srcRect r="32546"/>
          <a:stretch/>
        </p:blipFill>
        <p:spPr>
          <a:xfrm>
            <a:off x="824661" y="1269907"/>
            <a:ext cx="2231100" cy="1873200"/>
          </a:xfrm>
          <a:prstGeom prst="roundRect">
            <a:avLst>
              <a:gd name="adj" fmla="val 2587"/>
            </a:avLst>
          </a:prstGeom>
          <a:noFill/>
          <a:ln w="19050" cap="flat" cmpd="sng">
            <a:solidFill>
              <a:srgbClr val="A371F7"/>
            </a:solidFill>
            <a:prstDash val="solid"/>
            <a:round/>
            <a:headEnd type="none" w="sm" len="sm"/>
            <a:tailEnd type="none" w="sm" len="sm"/>
          </a:ln>
        </p:spPr>
      </p:pic>
      <p:sp>
        <p:nvSpPr>
          <p:cNvPr id="4424" name="Google Shape;4424;p369"/>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Icon</a:t>
            </a:r>
            <a:r>
              <a:rPr lang="en-GB"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4425" name="Google Shape;4425;p369"/>
          <p:cNvSpPr txBox="1"/>
          <p:nvPr/>
        </p:nvSpPr>
        <p:spPr>
          <a:xfrm>
            <a:off x="4777070" y="3359104"/>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4426" name="Google Shape;4426;p369"/>
          <p:cNvSpPr txBox="1"/>
          <p:nvPr/>
        </p:nvSpPr>
        <p:spPr>
          <a:xfrm>
            <a:off x="4777075" y="3663009"/>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you see the large circle, find a </a:t>
            </a:r>
            <a:br>
              <a:rPr lang="en-GB" sz="1400">
                <a:solidFill>
                  <a:srgbClr val="8B949E"/>
                </a:solidFill>
                <a:latin typeface="Arial"/>
                <a:ea typeface="Arial"/>
                <a:cs typeface="Arial"/>
                <a:sym typeface="Arial"/>
              </a:rPr>
            </a:br>
            <a:r>
              <a:rPr lang="en-GB" sz="1400">
                <a:solidFill>
                  <a:schemeClr val="dk1"/>
                </a:solidFill>
                <a:latin typeface="Arial"/>
                <a:ea typeface="Arial"/>
                <a:cs typeface="Arial"/>
                <a:sym typeface="Arial"/>
              </a:rPr>
              <a:t>GitHub icon </a:t>
            </a:r>
            <a:r>
              <a:rPr lang="en-GB" sz="1400">
                <a:solidFill>
                  <a:schemeClr val="dk2"/>
                </a:solidFill>
                <a:latin typeface="Arial"/>
                <a:ea typeface="Arial"/>
                <a:cs typeface="Arial"/>
                <a:sym typeface="Arial"/>
              </a:rPr>
              <a:t>from the GitHub icon pages and copy/paste into the center of the circle.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4427" name="Google Shape;4427;p369"/>
          <p:cNvSpPr txBox="1"/>
          <p:nvPr/>
        </p:nvSpPr>
        <p:spPr>
          <a:xfrm>
            <a:off x="831276" y="3359104"/>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4428" name="Google Shape;4428;p369"/>
          <p:cNvSpPr txBox="1"/>
          <p:nvPr/>
        </p:nvSpPr>
        <p:spPr>
          <a:xfrm>
            <a:off x="826775" y="366301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you see the small circle, find an</a:t>
            </a:r>
            <a:r>
              <a:rPr lang="en-GB" sz="1400">
                <a:solidFill>
                  <a:srgbClr val="8B949E"/>
                </a:solidFill>
                <a:latin typeface="Arial"/>
                <a:ea typeface="Arial"/>
                <a:cs typeface="Arial"/>
                <a:sym typeface="Arial"/>
              </a:rPr>
              <a:t> </a:t>
            </a:r>
            <a:r>
              <a:rPr lang="en-GB" sz="1400">
                <a:solidFill>
                  <a:schemeClr val="dk1"/>
                </a:solidFill>
                <a:latin typeface="Arial"/>
                <a:ea typeface="Arial"/>
                <a:cs typeface="Arial"/>
                <a:sym typeface="Arial"/>
              </a:rPr>
              <a:t>Octicon </a:t>
            </a:r>
            <a:r>
              <a:rPr lang="en-GB"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4429" name="Google Shape;4429;p369"/>
          <p:cNvSpPr/>
          <p:nvPr/>
        </p:nvSpPr>
        <p:spPr>
          <a:xfrm>
            <a:off x="7265497" y="1510638"/>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30" name="Google Shape;4430;p369"/>
          <p:cNvSpPr/>
          <p:nvPr/>
        </p:nvSpPr>
        <p:spPr>
          <a:xfrm>
            <a:off x="3313311" y="1931244"/>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4431" name="Google Shape;4431;p369"/>
          <p:cNvPicPr preferRelativeResize="0"/>
          <p:nvPr/>
        </p:nvPicPr>
        <p:blipFill rotWithShape="1">
          <a:blip r:embed="rId4">
            <a:alphaModFix/>
          </a:blip>
          <a:srcRect/>
          <a:stretch/>
        </p:blipFill>
        <p:spPr>
          <a:xfrm>
            <a:off x="3461665" y="2079598"/>
            <a:ext cx="251741" cy="252010"/>
          </a:xfrm>
          <a:prstGeom prst="rect">
            <a:avLst/>
          </a:prstGeom>
          <a:noFill/>
          <a:ln>
            <a:noFill/>
          </a:ln>
        </p:spPr>
      </p:pic>
      <p:pic>
        <p:nvPicPr>
          <p:cNvPr id="4432" name="Google Shape;4432;p369"/>
          <p:cNvPicPr preferRelativeResize="0"/>
          <p:nvPr/>
        </p:nvPicPr>
        <p:blipFill rotWithShape="1">
          <a:blip r:embed="rId5">
            <a:alphaModFix/>
          </a:blip>
          <a:srcRect/>
          <a:stretch/>
        </p:blipFill>
        <p:spPr>
          <a:xfrm>
            <a:off x="7568096" y="1819830"/>
            <a:ext cx="766434" cy="771529"/>
          </a:xfrm>
          <a:prstGeom prst="rect">
            <a:avLst/>
          </a:prstGeom>
          <a:noFill/>
          <a:ln>
            <a:noFill/>
          </a:ln>
        </p:spPr>
      </p:pic>
      <p:sp>
        <p:nvSpPr>
          <p:cNvPr id="4433" name="Google Shape;4433;p369"/>
          <p:cNvSpPr/>
          <p:nvPr/>
        </p:nvSpPr>
        <p:spPr>
          <a:xfrm>
            <a:off x="1253067" y="1562103"/>
            <a:ext cx="1800900" cy="14013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434" name="Google Shape;4434;p369"/>
          <p:cNvSpPr/>
          <p:nvPr/>
        </p:nvSpPr>
        <p:spPr>
          <a:xfrm>
            <a:off x="4777075" y="2021680"/>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435" name="Google Shape;4435;p369"/>
          <p:cNvSpPr/>
          <p:nvPr/>
        </p:nvSpPr>
        <p:spPr>
          <a:xfrm>
            <a:off x="5237923" y="1562103"/>
            <a:ext cx="1768200" cy="142890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4436"/>
        <p:cNvGrpSpPr/>
        <p:nvPr/>
      </p:nvGrpSpPr>
      <p:grpSpPr>
        <a:xfrm>
          <a:off x="0" y="0"/>
          <a:ext cx="0" cy="0"/>
          <a:chOff x="0" y="0"/>
          <a:chExt cx="0" cy="0"/>
        </a:xfrm>
      </p:grpSpPr>
      <p:pic>
        <p:nvPicPr>
          <p:cNvPr id="4437" name="Google Shape;4437;p370" descr="Graphical user interface&#10;&#10;Description automatically generated"/>
          <p:cNvPicPr preferRelativeResize="0"/>
          <p:nvPr/>
        </p:nvPicPr>
        <p:blipFill rotWithShape="1">
          <a:blip r:embed="rId2">
            <a:alphaModFix/>
          </a:blip>
          <a:srcRect l="47816" t="7468" b="17094"/>
          <a:stretch/>
        </p:blipFill>
        <p:spPr>
          <a:xfrm>
            <a:off x="818403" y="1327404"/>
            <a:ext cx="2315400" cy="1871400"/>
          </a:xfrm>
          <a:prstGeom prst="roundRect">
            <a:avLst>
              <a:gd name="adj" fmla="val 4452"/>
            </a:avLst>
          </a:prstGeom>
          <a:noFill/>
          <a:ln w="19050" cap="flat" cmpd="sng">
            <a:solidFill>
              <a:schemeClr val="accent1"/>
            </a:solidFill>
            <a:prstDash val="solid"/>
            <a:round/>
            <a:headEnd type="none" w="sm" len="sm"/>
            <a:tailEnd type="none" w="sm" len="sm"/>
          </a:ln>
        </p:spPr>
      </p:pic>
      <p:sp>
        <p:nvSpPr>
          <p:cNvPr id="4438" name="Google Shape;4438;p370"/>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Shape</a:t>
            </a:r>
            <a:r>
              <a:rPr lang="en-GB"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4439" name="Google Shape;4439;p370"/>
          <p:cNvSpPr txBox="1"/>
          <p:nvPr/>
        </p:nvSpPr>
        <p:spPr>
          <a:xfrm>
            <a:off x="806575" y="3558234"/>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creating rounded corner rectangles, lines,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or circles, </a:t>
            </a:r>
            <a:r>
              <a:rPr lang="en-GB"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4440" name="Google Shape;4440;p370"/>
          <p:cNvSpPr/>
          <p:nvPr/>
        </p:nvSpPr>
        <p:spPr>
          <a:xfrm>
            <a:off x="3412022" y="1302963"/>
            <a:ext cx="1371600" cy="137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41" name="Google Shape;4441;p370"/>
          <p:cNvSpPr/>
          <p:nvPr/>
        </p:nvSpPr>
        <p:spPr>
          <a:xfrm>
            <a:off x="5097086" y="2125845"/>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42" name="Google Shape;4442;p370"/>
          <p:cNvSpPr/>
          <p:nvPr/>
        </p:nvSpPr>
        <p:spPr>
          <a:xfrm>
            <a:off x="2464421" y="1327404"/>
            <a:ext cx="239700" cy="2559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443" name="Google Shape;4443;p370"/>
          <p:cNvSpPr txBox="1"/>
          <p:nvPr/>
        </p:nvSpPr>
        <p:spPr>
          <a:xfrm>
            <a:off x="3488225" y="3558234"/>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Either create your own shape and follow the shape instructions or </a:t>
            </a:r>
            <a:r>
              <a:rPr lang="en-GB" sz="1400">
                <a:solidFill>
                  <a:schemeClr val="dk1"/>
                </a:solidFill>
                <a:latin typeface="Arial"/>
                <a:ea typeface="Arial"/>
                <a:cs typeface="Arial"/>
                <a:sym typeface="Arial"/>
              </a:rPr>
              <a:t>feel free to copy and paste from here! </a:t>
            </a:r>
            <a:br>
              <a:rPr lang="en-GB" sz="1400">
                <a:solidFill>
                  <a:schemeClr val="dk1"/>
                </a:solidFill>
                <a:latin typeface="Arial"/>
                <a:ea typeface="Arial"/>
                <a:cs typeface="Arial"/>
                <a:sym typeface="Arial"/>
              </a:rPr>
            </a:br>
            <a:r>
              <a:rPr lang="en-GB" sz="1400">
                <a:solidFill>
                  <a:schemeClr val="dk2"/>
                </a:solidFill>
                <a:latin typeface="Arial"/>
                <a:ea typeface="Arial"/>
                <a:cs typeface="Arial"/>
                <a:sym typeface="Arial"/>
              </a:rPr>
              <a:t>Click “Slide” then “Edit theme” and then copy and paste the intended shape. Click the “x” at the top right to exit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4444" name="Google Shape;4444;p370"/>
          <p:cNvSpPr/>
          <p:nvPr/>
        </p:nvSpPr>
        <p:spPr>
          <a:xfrm>
            <a:off x="6111625" y="1327403"/>
            <a:ext cx="2288100" cy="13473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45" name="Google Shape;4445;p370"/>
          <p:cNvSpPr txBox="1"/>
          <p:nvPr/>
        </p:nvSpPr>
        <p:spPr>
          <a:xfrm>
            <a:off x="309837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Large circle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4446" name="Google Shape;4446;p370"/>
          <p:cNvSpPr txBox="1"/>
          <p:nvPr/>
        </p:nvSpPr>
        <p:spPr>
          <a:xfrm>
            <a:off x="437197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Small circle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4447" name="Google Shape;4447;p370"/>
          <p:cNvSpPr txBox="1"/>
          <p:nvPr/>
        </p:nvSpPr>
        <p:spPr>
          <a:xfrm>
            <a:off x="625622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4448" name="Google Shape;4448;p370"/>
          <p:cNvSpPr/>
          <p:nvPr/>
        </p:nvSpPr>
        <p:spPr>
          <a:xfrm>
            <a:off x="2858620" y="2889866"/>
            <a:ext cx="239700" cy="2559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4449"/>
        <p:cNvGrpSpPr/>
        <p:nvPr/>
      </p:nvGrpSpPr>
      <p:grpSpPr>
        <a:xfrm>
          <a:off x="0" y="0"/>
          <a:ext cx="0" cy="0"/>
          <a:chOff x="0" y="0"/>
          <a:chExt cx="0" cy="0"/>
        </a:xfrm>
      </p:grpSpPr>
      <p:graphicFrame>
        <p:nvGraphicFramePr>
          <p:cNvPr id="4450" name="Google Shape;4450;p371"/>
          <p:cNvGraphicFramePr/>
          <p:nvPr/>
        </p:nvGraphicFramePr>
        <p:xfrm>
          <a:off x="3052739" y="272349"/>
          <a:ext cx="3000000" cy="3000000"/>
        </p:xfrm>
        <a:graphic>
          <a:graphicData uri="http://schemas.openxmlformats.org/drawingml/2006/table">
            <a:tbl>
              <a:tblPr>
                <a:noFill/>
                <a:tableStyleId>{EC0C4869-1333-4CC3-8505-729FF2706DEA}</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8700">
                <a:tc>
                  <a:txBody>
                    <a:bodyPr/>
                    <a:lstStyle/>
                    <a:p>
                      <a:pPr marL="0" marR="0" lvl="0" indent="0" algn="l" rtl="0">
                        <a:lnSpc>
                          <a:spcPct val="100000"/>
                        </a:lnSpc>
                        <a:spcBef>
                          <a:spcPts val="0"/>
                        </a:spcBef>
                        <a:spcAft>
                          <a:spcPts val="0"/>
                        </a:spcAft>
                        <a:buClr>
                          <a:srgbClr val="A371F7"/>
                        </a:buClr>
                        <a:buSzPts val="6000"/>
                        <a:buFont typeface="Arial"/>
                        <a:buNone/>
                      </a:pPr>
                      <a:r>
                        <a:rPr lang="en-GB"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60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4875">
                <a:tc>
                  <a:txBody>
                    <a:bodyPr/>
                    <a:lstStyle/>
                    <a:p>
                      <a:pPr marL="0" marR="0" lvl="0" indent="0" algn="l" rtl="0">
                        <a:lnSpc>
                          <a:spcPct val="100000"/>
                        </a:lnSpc>
                        <a:spcBef>
                          <a:spcPts val="0"/>
                        </a:spcBef>
                        <a:spcAft>
                          <a:spcPts val="0"/>
                        </a:spcAft>
                        <a:buClr>
                          <a:schemeClr val="dk1"/>
                        </a:buClr>
                        <a:buSzPts val="4400"/>
                        <a:buFont typeface="Arial"/>
                        <a:buNone/>
                      </a:pPr>
                      <a:r>
                        <a:rPr lang="en-GB"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2925">
                <a:tc>
                  <a:txBody>
                    <a:bodyPr/>
                    <a:lstStyle/>
                    <a:p>
                      <a:pPr marL="0" marR="0" lvl="0" indent="0" algn="l" rtl="0">
                        <a:lnSpc>
                          <a:spcPct val="100000"/>
                        </a:lnSpc>
                        <a:spcBef>
                          <a:spcPts val="0"/>
                        </a:spcBef>
                        <a:spcAft>
                          <a:spcPts val="0"/>
                        </a:spcAft>
                        <a:buClr>
                          <a:srgbClr val="388BFD"/>
                        </a:buClr>
                        <a:buSzPts val="3600"/>
                        <a:buFont typeface="Arial"/>
                        <a:buNone/>
                      </a:pPr>
                      <a:r>
                        <a:rPr lang="en-GB"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36</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025">
                <a:tc>
                  <a:txBody>
                    <a:bodyPr/>
                    <a:lstStyle/>
                    <a:p>
                      <a:pPr marL="0" marR="0" lvl="0" indent="0" algn="l" rtl="0">
                        <a:lnSpc>
                          <a:spcPct val="100000"/>
                        </a:lnSpc>
                        <a:spcBef>
                          <a:spcPts val="0"/>
                        </a:spcBef>
                        <a:spcAft>
                          <a:spcPts val="0"/>
                        </a:spcAft>
                        <a:buClr>
                          <a:schemeClr val="dk1"/>
                        </a:buClr>
                        <a:buSzPts val="2800"/>
                        <a:buFont typeface="Arial"/>
                        <a:buNone/>
                      </a:pPr>
                      <a:r>
                        <a:rPr lang="en-GB"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GB"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100">
                <a:tc>
                  <a:txBody>
                    <a:bodyPr/>
                    <a:lstStyle/>
                    <a:p>
                      <a:pPr marL="0" marR="0" lvl="0" indent="0" algn="l" rtl="0">
                        <a:lnSpc>
                          <a:spcPct val="100000"/>
                        </a:lnSpc>
                        <a:spcBef>
                          <a:spcPts val="0"/>
                        </a:spcBef>
                        <a:spcAft>
                          <a:spcPts val="0"/>
                        </a:spcAft>
                        <a:buClr>
                          <a:schemeClr val="lt1"/>
                        </a:buClr>
                        <a:buSzPts val="2000"/>
                        <a:buFont typeface="Arial"/>
                        <a:buNone/>
                      </a:pPr>
                      <a:r>
                        <a:rPr lang="en-GB"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20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150">
                <a:tc>
                  <a:txBody>
                    <a:bodyPr/>
                    <a:lstStyle/>
                    <a:p>
                      <a:pPr marL="0" marR="0" lvl="0" indent="0" algn="l" rtl="0">
                        <a:lnSpc>
                          <a:spcPct val="100000"/>
                        </a:lnSpc>
                        <a:spcBef>
                          <a:spcPts val="0"/>
                        </a:spcBef>
                        <a:spcAft>
                          <a:spcPts val="0"/>
                        </a:spcAft>
                        <a:buClr>
                          <a:srgbClr val="F0F6FC"/>
                        </a:buClr>
                        <a:buSzPts val="1700"/>
                        <a:buFont typeface="Arial"/>
                        <a:buNone/>
                      </a:pPr>
                      <a:r>
                        <a:rPr lang="en-GB"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150">
                <a:tc>
                  <a:txBody>
                    <a:bodyPr/>
                    <a:lstStyle/>
                    <a:p>
                      <a:pPr marL="0" marR="0" lvl="0" indent="0" algn="l" rtl="0">
                        <a:lnSpc>
                          <a:spcPct val="100000"/>
                        </a:lnSpc>
                        <a:spcBef>
                          <a:spcPts val="0"/>
                        </a:spcBef>
                        <a:spcAft>
                          <a:spcPts val="0"/>
                        </a:spcAft>
                        <a:buClr>
                          <a:schemeClr val="lt1"/>
                        </a:buClr>
                        <a:buSzPts val="1700"/>
                        <a:buFont typeface="Arial"/>
                        <a:buNone/>
                      </a:pPr>
                      <a:r>
                        <a:rPr lang="en-GB"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Regular</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16</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Regular</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14</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125">
                <a:tc>
                  <a:txBody>
                    <a:bodyPr/>
                    <a:lstStyle/>
                    <a:p>
                      <a:pPr marL="0" marR="0" lvl="0" indent="0" algn="l" rtl="0">
                        <a:lnSpc>
                          <a:spcPct val="100000"/>
                        </a:lnSpc>
                        <a:spcBef>
                          <a:spcPts val="0"/>
                        </a:spcBef>
                        <a:spcAft>
                          <a:spcPts val="0"/>
                        </a:spcAft>
                        <a:buClr>
                          <a:schemeClr val="dk2"/>
                        </a:buClr>
                        <a:buSzPts val="1200"/>
                        <a:buFont typeface="Arial"/>
                        <a:buNone/>
                      </a:pPr>
                      <a:r>
                        <a:rPr lang="en-GB"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GB"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GB"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Roboto Mono 10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4451" name="Google Shape;4451;p371"/>
          <p:cNvSpPr txBox="1"/>
          <p:nvPr/>
        </p:nvSpPr>
        <p:spPr>
          <a:xfrm>
            <a:off x="291322" y="1860721"/>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GB"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4452" name="Google Shape;4452;p371"/>
          <p:cNvSpPr txBox="1"/>
          <p:nvPr/>
        </p:nvSpPr>
        <p:spPr>
          <a:xfrm>
            <a:off x="291322" y="2571757"/>
            <a:ext cx="2486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u="none" strike="noStrike" cap="none">
                <a:solidFill>
                  <a:schemeClr val="dk2"/>
                </a:solidFill>
                <a:latin typeface="Arial"/>
                <a:ea typeface="Arial"/>
                <a:cs typeface="Arial"/>
                <a:sym typeface="Arial"/>
              </a:rPr>
              <a:t>Are you missing any fonts? </a:t>
            </a:r>
            <a:br>
              <a:rPr lang="en-GB" sz="1400" b="0" i="0" u="none" strike="noStrike" cap="none">
                <a:solidFill>
                  <a:schemeClr val="dk1"/>
                </a:solidFill>
                <a:latin typeface="Arial"/>
                <a:ea typeface="Arial"/>
                <a:cs typeface="Arial"/>
                <a:sym typeface="Arial"/>
              </a:rPr>
            </a:br>
            <a:r>
              <a:rPr lang="en-GB" sz="1400" b="0" i="0" u="sng" strike="noStrike" cap="none">
                <a:solidFill>
                  <a:schemeClr val="hlink"/>
                </a:solidFill>
                <a:latin typeface="Arial"/>
                <a:ea typeface="Arial"/>
                <a:cs typeface="Arial"/>
                <a:sym typeface="Arial"/>
                <a:hlinkClick r:id="rId2"/>
              </a:rPr>
              <a:t>Download Alliance No. 1 </a:t>
            </a:r>
            <a:br>
              <a:rPr lang="en-GB" sz="1400" b="0" i="0" u="sng" strike="noStrike" cap="none">
                <a:solidFill>
                  <a:schemeClr val="hlink"/>
                </a:solidFill>
                <a:latin typeface="Arial"/>
                <a:ea typeface="Arial"/>
                <a:cs typeface="Arial"/>
                <a:sym typeface="Arial"/>
                <a:hlinkClick r:id="rId2"/>
              </a:rPr>
            </a:br>
            <a:r>
              <a:rPr lang="en-GB" sz="1400" b="0" i="0" u="sng" strike="noStrike" cap="none">
                <a:solidFill>
                  <a:schemeClr val="hlink"/>
                </a:solidFill>
                <a:latin typeface="Arial"/>
                <a:ea typeface="Arial"/>
                <a:cs typeface="Arial"/>
                <a:sym typeface="Arial"/>
                <a:hlinkClick r:id="rId2"/>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4453"/>
        <p:cNvGrpSpPr/>
        <p:nvPr/>
      </p:nvGrpSpPr>
      <p:grpSpPr>
        <a:xfrm>
          <a:off x="0" y="0"/>
          <a:ext cx="0" cy="0"/>
          <a:chOff x="0" y="0"/>
          <a:chExt cx="0" cy="0"/>
        </a:xfrm>
      </p:grpSpPr>
      <p:sp>
        <p:nvSpPr>
          <p:cNvPr id="4454" name="Google Shape;4454;p372"/>
          <p:cNvSpPr/>
          <p:nvPr/>
        </p:nvSpPr>
        <p:spPr>
          <a:xfrm>
            <a:off x="6265130" y="2022330"/>
            <a:ext cx="685800" cy="6858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4455" name="Google Shape;4455;p372"/>
          <p:cNvSpPr/>
          <p:nvPr/>
        </p:nvSpPr>
        <p:spPr>
          <a:xfrm>
            <a:off x="5512625" y="2767003"/>
            <a:ext cx="685800" cy="6858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a:solidFill>
                  <a:schemeClr val="dk1"/>
                </a:solidFill>
                <a:latin typeface="Arial"/>
                <a:ea typeface="Arial"/>
                <a:cs typeface="Arial"/>
                <a:sym typeface="Arial"/>
              </a:rPr>
              <a:t>S</a:t>
            </a:r>
            <a:r>
              <a:rPr lang="en-GB"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4456" name="Google Shape;4456;p372"/>
          <p:cNvSpPr/>
          <p:nvPr/>
        </p:nvSpPr>
        <p:spPr>
          <a:xfrm>
            <a:off x="6265731" y="2767012"/>
            <a:ext cx="685800" cy="6858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4457" name="Google Shape;4457;p372"/>
          <p:cNvSpPr/>
          <p:nvPr/>
        </p:nvSpPr>
        <p:spPr>
          <a:xfrm>
            <a:off x="5512625" y="3511682"/>
            <a:ext cx="685800" cy="6858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4458" name="Google Shape;4458;p372"/>
          <p:cNvSpPr/>
          <p:nvPr/>
        </p:nvSpPr>
        <p:spPr>
          <a:xfrm>
            <a:off x="6265733" y="3511682"/>
            <a:ext cx="685800" cy="6858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4459" name="Google Shape;4459;p372"/>
          <p:cNvSpPr/>
          <p:nvPr/>
        </p:nvSpPr>
        <p:spPr>
          <a:xfrm>
            <a:off x="2325115" y="2028830"/>
            <a:ext cx="1424100" cy="14241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lt1"/>
                </a:solidFill>
                <a:latin typeface="Arial"/>
                <a:ea typeface="Arial"/>
                <a:cs typeface="Arial"/>
                <a:sym typeface="Arial"/>
              </a:rPr>
              <a:t>Text</a:t>
            </a:r>
            <a:r>
              <a:rPr lang="en-GB"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a:t>
            </a:r>
            <a:r>
              <a:rPr lang="en-GB"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4460" name="Google Shape;4460;p372"/>
          <p:cNvSpPr/>
          <p:nvPr/>
        </p:nvSpPr>
        <p:spPr>
          <a:xfrm>
            <a:off x="3825033" y="2028839"/>
            <a:ext cx="1424100" cy="14241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4461" name="Google Shape;4461;p372"/>
          <p:cNvSpPr/>
          <p:nvPr/>
        </p:nvSpPr>
        <p:spPr>
          <a:xfrm>
            <a:off x="7018536" y="2022330"/>
            <a:ext cx="685800" cy="6858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Indigo-04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4462" name="Google Shape;4462;p372"/>
          <p:cNvSpPr/>
          <p:nvPr/>
        </p:nvSpPr>
        <p:spPr>
          <a:xfrm>
            <a:off x="7771942" y="2022330"/>
            <a:ext cx="685800" cy="6858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Indigo-06</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4463" name="Google Shape;4463;p372"/>
          <p:cNvSpPr/>
          <p:nvPr/>
        </p:nvSpPr>
        <p:spPr>
          <a:xfrm>
            <a:off x="7018838" y="2766996"/>
            <a:ext cx="685800" cy="6858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Teal-02</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4464" name="Google Shape;4464;p372"/>
          <p:cNvSpPr/>
          <p:nvPr/>
        </p:nvSpPr>
        <p:spPr>
          <a:xfrm>
            <a:off x="7771945" y="2766996"/>
            <a:ext cx="685800" cy="6858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Teal-04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4465" name="Google Shape;4465;p372"/>
          <p:cNvSpPr/>
          <p:nvPr/>
        </p:nvSpPr>
        <p:spPr>
          <a:xfrm>
            <a:off x="7018842" y="3511673"/>
            <a:ext cx="685800" cy="6858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Pink-04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4466" name="Google Shape;4466;p372"/>
          <p:cNvSpPr/>
          <p:nvPr/>
        </p:nvSpPr>
        <p:spPr>
          <a:xfrm>
            <a:off x="7771951" y="3511673"/>
            <a:ext cx="685800" cy="6858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Pink-06</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4467" name="Google Shape;4467;p372"/>
          <p:cNvSpPr/>
          <p:nvPr/>
        </p:nvSpPr>
        <p:spPr>
          <a:xfrm>
            <a:off x="602425" y="2028830"/>
            <a:ext cx="1424100" cy="14241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a:t>
            </a:r>
            <a:r>
              <a:rPr lang="en-GB"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4468" name="Google Shape;4468;p372"/>
          <p:cNvSpPr txBox="1"/>
          <p:nvPr/>
        </p:nvSpPr>
        <p:spPr>
          <a:xfrm>
            <a:off x="602422" y="472643"/>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4469" name="Google Shape;4469;p372"/>
          <p:cNvSpPr txBox="1"/>
          <p:nvPr/>
        </p:nvSpPr>
        <p:spPr>
          <a:xfrm>
            <a:off x="602422" y="1479128"/>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4470" name="Google Shape;4470;p372"/>
          <p:cNvSpPr txBox="1"/>
          <p:nvPr/>
        </p:nvSpPr>
        <p:spPr>
          <a:xfrm>
            <a:off x="2344775" y="1479128"/>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4471" name="Google Shape;4471;p372"/>
          <p:cNvSpPr/>
          <p:nvPr/>
        </p:nvSpPr>
        <p:spPr>
          <a:xfrm>
            <a:off x="5513525" y="2022330"/>
            <a:ext cx="684000" cy="6858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4472" name="Google Shape;4472;p372"/>
          <p:cNvSpPr txBox="1"/>
          <p:nvPr/>
        </p:nvSpPr>
        <p:spPr>
          <a:xfrm>
            <a:off x="5498274" y="1479128"/>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4473" name="Google Shape;4473;p372"/>
          <p:cNvSpPr txBox="1"/>
          <p:nvPr/>
        </p:nvSpPr>
        <p:spPr>
          <a:xfrm>
            <a:off x="602422" y="3599734"/>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Shape</a:t>
            </a:r>
            <a:br>
              <a:rPr lang="en-GB" sz="2000" b="1" i="0">
                <a:solidFill>
                  <a:schemeClr val="dk1"/>
                </a:solidFill>
                <a:latin typeface="Arial"/>
                <a:ea typeface="Arial"/>
                <a:cs typeface="Arial"/>
                <a:sym typeface="Arial"/>
              </a:rPr>
            </a:br>
            <a:r>
              <a:rPr lang="en-GB"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4474" name="Google Shape;4474;p372"/>
          <p:cNvSpPr/>
          <p:nvPr/>
        </p:nvSpPr>
        <p:spPr>
          <a:xfrm>
            <a:off x="1669225" y="3656434"/>
            <a:ext cx="3579900" cy="5409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4475" name="Google Shape;4475;p372"/>
          <p:cNvSpPr/>
          <p:nvPr/>
        </p:nvSpPr>
        <p:spPr>
          <a:xfrm>
            <a:off x="5512625" y="532052"/>
            <a:ext cx="3813000" cy="4737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GB" sz="1200" b="1" i="0">
                <a:solidFill>
                  <a:schemeClr val="dk1"/>
                </a:solidFill>
                <a:latin typeface="Arial"/>
                <a:ea typeface="Arial"/>
                <a:cs typeface="Arial"/>
                <a:sym typeface="Arial"/>
              </a:rPr>
              <a:t>      </a:t>
            </a:r>
            <a:r>
              <a:rPr lang="en-GB"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4476" name="Google Shape;4476;p372"/>
          <p:cNvSpPr/>
          <p:nvPr/>
        </p:nvSpPr>
        <p:spPr>
          <a:xfrm>
            <a:off x="9144000" y="0"/>
            <a:ext cx="2657700" cy="3400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4477" name="Google Shape;4477;p372"/>
          <p:cNvGrpSpPr/>
          <p:nvPr/>
        </p:nvGrpSpPr>
        <p:grpSpPr>
          <a:xfrm>
            <a:off x="9190150" y="0"/>
            <a:ext cx="2579204" cy="3301789"/>
            <a:chOff x="9190150" y="0"/>
            <a:chExt cx="2579204" cy="3301789"/>
          </a:xfrm>
        </p:grpSpPr>
        <p:sp>
          <p:nvSpPr>
            <p:cNvPr id="4478" name="Google Shape;4478;p372"/>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4479" name="Google Shape;4479;p372"/>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4480" name="Google Shape;4480;p372"/>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a:solidFill>
                    <a:schemeClr val="dk1"/>
                  </a:solidFill>
                  <a:latin typeface="Calibri"/>
                  <a:ea typeface="Calibri"/>
                  <a:cs typeface="Calibri"/>
                  <a:sym typeface="Calibri"/>
                </a:rPr>
                <a:t>S</a:t>
              </a:r>
              <a:r>
                <a:rPr lang="en-GB"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4481" name="Google Shape;4481;p372"/>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4482" name="Google Shape;4482;p372"/>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a:solidFill>
                    <a:schemeClr val="dk1"/>
                  </a:solidFill>
                  <a:latin typeface="Calibri"/>
                  <a:ea typeface="Calibri"/>
                  <a:cs typeface="Calibri"/>
                  <a:sym typeface="Calibri"/>
                </a:rPr>
                <a:t>S</a:t>
              </a:r>
              <a:r>
                <a:rPr lang="en-GB"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4483" name="Google Shape;4483;p372"/>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4484" name="Google Shape;4484;p372"/>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lt1"/>
                  </a:solidFill>
                  <a:latin typeface="Calibri"/>
                  <a:ea typeface="Calibri"/>
                  <a:cs typeface="Calibri"/>
                  <a:sym typeface="Calibri"/>
                </a:rPr>
                <a:t>Text</a:t>
              </a:r>
              <a:r>
                <a:rPr lang="en-GB"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4485" name="Google Shape;4485;p372"/>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4486" name="Google Shape;4486;p372"/>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4487" name="Google Shape;4487;p372"/>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4488" name="Google Shape;4488;p372"/>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4489" name="Google Shape;4489;p372"/>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4490" name="Google Shape;4490;p372"/>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4491" name="Google Shape;4491;p372"/>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4492" name="Google Shape;4492;p372"/>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a:t>
              </a:r>
              <a:r>
                <a:rPr lang="en-GB"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4493" name="Google Shape;4493;p372"/>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6. Presentation title">
  <p:cSld name="6. Presentation title">
    <p:spTree>
      <p:nvGrpSpPr>
        <p:cNvPr id="1" name="Shape 4517"/>
        <p:cNvGrpSpPr/>
        <p:nvPr/>
      </p:nvGrpSpPr>
      <p:grpSpPr>
        <a:xfrm>
          <a:off x="0" y="0"/>
          <a:ext cx="0" cy="0"/>
          <a:chOff x="0" y="0"/>
          <a:chExt cx="0" cy="0"/>
        </a:xfrm>
      </p:grpSpPr>
      <p:pic>
        <p:nvPicPr>
          <p:cNvPr id="4518" name="Google Shape;4518;p374" descr="A picture containing night sky&#10;&#10;Description automatically generated"/>
          <p:cNvPicPr preferRelativeResize="0"/>
          <p:nvPr/>
        </p:nvPicPr>
        <p:blipFill rotWithShape="1">
          <a:blip r:embed="rId2">
            <a:alphaModFix/>
          </a:blip>
          <a:srcRect/>
          <a:stretch/>
        </p:blipFill>
        <p:spPr>
          <a:xfrm>
            <a:off x="0" y="1339"/>
            <a:ext cx="9135560" cy="5140835"/>
          </a:xfrm>
          <a:prstGeom prst="rect">
            <a:avLst/>
          </a:prstGeom>
          <a:noFill/>
          <a:ln>
            <a:noFill/>
          </a:ln>
        </p:spPr>
      </p:pic>
      <p:pic>
        <p:nvPicPr>
          <p:cNvPr id="4519" name="Google Shape;4519;p374"/>
          <p:cNvPicPr preferRelativeResize="0"/>
          <p:nvPr/>
        </p:nvPicPr>
        <p:blipFill rotWithShape="1">
          <a:blip r:embed="rId3">
            <a:alphaModFix/>
          </a:blip>
          <a:srcRect t="99" b="109"/>
          <a:stretch/>
        </p:blipFill>
        <p:spPr>
          <a:xfrm>
            <a:off x="487137" y="494779"/>
            <a:ext cx="526885" cy="514351"/>
          </a:xfrm>
          <a:prstGeom prst="rect">
            <a:avLst/>
          </a:prstGeom>
          <a:noFill/>
          <a:ln>
            <a:noFill/>
          </a:ln>
        </p:spPr>
      </p:pic>
      <p:sp>
        <p:nvSpPr>
          <p:cNvPr id="4520" name="Google Shape;4520;p374"/>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4521" name="Google Shape;4521;p374"/>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238"/>
        <p:cNvGrpSpPr/>
        <p:nvPr/>
      </p:nvGrpSpPr>
      <p:grpSpPr>
        <a:xfrm>
          <a:off x="0" y="0"/>
          <a:ext cx="0" cy="0"/>
          <a:chOff x="0" y="0"/>
          <a:chExt cx="0" cy="0"/>
        </a:xfrm>
      </p:grpSpPr>
      <p:sp>
        <p:nvSpPr>
          <p:cNvPr id="239" name="Google Shape;239;p39"/>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40" name="Google Shape;240;p39"/>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41" name="Google Shape;241;p39"/>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2" name="Google Shape;242;p39"/>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243" name="Google Shape;243;p39"/>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244" name="Google Shape;244;p39"/>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45" name="Google Shape;245;p39"/>
          <p:cNvSpPr txBox="1">
            <a:spLocks noGrp="1"/>
          </p:cNvSpPr>
          <p:nvPr>
            <p:ph type="body" idx="5"/>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46" name="Google Shape;246;p39"/>
          <p:cNvSpPr txBox="1">
            <a:spLocks noGrp="1"/>
          </p:cNvSpPr>
          <p:nvPr>
            <p:ph type="body" idx="6"/>
          </p:nvPr>
        </p:nvSpPr>
        <p:spPr>
          <a:xfrm>
            <a:off x="1331976"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47" name="Google Shape;247;p39"/>
          <p:cNvSpPr txBox="1">
            <a:spLocks noGrp="1"/>
          </p:cNvSpPr>
          <p:nvPr>
            <p:ph type="body" idx="7"/>
          </p:nvPr>
        </p:nvSpPr>
        <p:spPr>
          <a:xfrm>
            <a:off x="5513391"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48" name="Google Shape;248;p39"/>
          <p:cNvSpPr txBox="1">
            <a:spLocks noGrp="1"/>
          </p:cNvSpPr>
          <p:nvPr>
            <p:ph type="body" idx="8"/>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03-Blank-Dark-Gradient 1">
  <p:cSld name="TITLE_1_1_1_1_1_6_1">
    <p:bg>
      <p:bgPr>
        <a:solidFill>
          <a:srgbClr val="040D22"/>
        </a:solidFill>
        <a:effectLst/>
      </p:bgPr>
    </p:bg>
    <p:spTree>
      <p:nvGrpSpPr>
        <p:cNvPr id="1" name="Shape 4522"/>
        <p:cNvGrpSpPr/>
        <p:nvPr/>
      </p:nvGrpSpPr>
      <p:grpSpPr>
        <a:xfrm>
          <a:off x="0" y="0"/>
          <a:ext cx="0" cy="0"/>
          <a:chOff x="0" y="0"/>
          <a:chExt cx="0" cy="0"/>
        </a:xfrm>
      </p:grpSpPr>
      <p:pic>
        <p:nvPicPr>
          <p:cNvPr id="4523" name="Google Shape;4523;p375"/>
          <p:cNvPicPr preferRelativeResize="0"/>
          <p:nvPr/>
        </p:nvPicPr>
        <p:blipFill rotWithShape="1">
          <a:blip r:embed="rId2">
            <a:alphaModFix/>
          </a:blip>
          <a:srcRect t="159" b="159"/>
          <a:stretch/>
        </p:blipFill>
        <p:spPr>
          <a:xfrm>
            <a:off x="0" y="0"/>
            <a:ext cx="9135563" cy="5138755"/>
          </a:xfrm>
          <a:prstGeom prst="rect">
            <a:avLst/>
          </a:prstGeom>
          <a:noFill/>
          <a:ln>
            <a:noFill/>
          </a:ln>
        </p:spPr>
      </p:pic>
      <p:sp>
        <p:nvSpPr>
          <p:cNvPr id="4524" name="Google Shape;4524;p375"/>
          <p:cNvSpPr txBox="1"/>
          <p:nvPr/>
        </p:nvSpPr>
        <p:spPr>
          <a:xfrm>
            <a:off x="6741807" y="4689677"/>
            <a:ext cx="1802100" cy="2742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8B939E"/>
              </a:buClr>
              <a:buSzPts val="700"/>
              <a:buFont typeface="Arial"/>
              <a:buNone/>
            </a:pPr>
            <a:endParaRPr sz="700">
              <a:latin typeface="Roboto Mono"/>
              <a:ea typeface="Roboto Mono"/>
              <a:cs typeface="Roboto Mono"/>
              <a:sym typeface="Roboto Mono"/>
            </a:endParaRPr>
          </a:p>
        </p:txBody>
      </p:sp>
      <p:sp>
        <p:nvSpPr>
          <p:cNvPr id="4525" name="Google Shape;4525;p375"/>
          <p:cNvSpPr txBox="1">
            <a:spLocks noGrp="1"/>
          </p:cNvSpPr>
          <p:nvPr>
            <p:ph type="subTitle" idx="1"/>
          </p:nvPr>
        </p:nvSpPr>
        <p:spPr>
          <a:xfrm>
            <a:off x="487125" y="4335122"/>
            <a:ext cx="5589900" cy="274200"/>
          </a:xfrm>
          <a:prstGeom prst="rect">
            <a:avLst/>
          </a:prstGeom>
        </p:spPr>
        <p:txBody>
          <a:bodyPr spcFirstLastPara="1" wrap="square" lIns="0" tIns="0" rIns="0" bIns="0" anchor="t" anchorCtr="0">
            <a:spAutoFit/>
          </a:bodyPr>
          <a:lstStyle>
            <a:lvl1pPr lvl="0" rtl="0">
              <a:lnSpc>
                <a:spcPct val="125000"/>
              </a:lnSpc>
              <a:spcBef>
                <a:spcPts val="750"/>
              </a:spcBef>
              <a:spcAft>
                <a:spcPts val="0"/>
              </a:spcAft>
              <a:buSzPts val="1600"/>
              <a:buFont typeface="Roboto Mono"/>
              <a:buNone/>
              <a:defRPr>
                <a:latin typeface="Roboto Mono"/>
                <a:ea typeface="Roboto Mono"/>
                <a:cs typeface="Roboto Mono"/>
                <a:sym typeface="Roboto Mono"/>
              </a:defRPr>
            </a:lvl1pPr>
            <a:lvl2pPr lvl="1" rtl="0">
              <a:spcBef>
                <a:spcPts val="375"/>
              </a:spcBef>
              <a:spcAft>
                <a:spcPts val="0"/>
              </a:spcAft>
              <a:buSzPts val="1400"/>
              <a:buNone/>
              <a:defRPr/>
            </a:lvl2pPr>
            <a:lvl3pPr lvl="2" rtl="0">
              <a:spcBef>
                <a:spcPts val="375"/>
              </a:spcBef>
              <a:spcAft>
                <a:spcPts val="0"/>
              </a:spcAft>
              <a:buSzPts val="1200"/>
              <a:buNone/>
              <a:defRPr/>
            </a:lvl3pPr>
            <a:lvl4pPr lvl="3" rtl="0">
              <a:spcBef>
                <a:spcPts val="375"/>
              </a:spcBef>
              <a:spcAft>
                <a:spcPts val="0"/>
              </a:spcAft>
              <a:buSzPts val="1000"/>
              <a:buNone/>
              <a:defRPr/>
            </a:lvl4pPr>
            <a:lvl5pPr lvl="4" rtl="0">
              <a:spcBef>
                <a:spcPts val="375"/>
              </a:spcBef>
              <a:spcAft>
                <a:spcPts val="0"/>
              </a:spcAft>
              <a:buSzPts val="10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a:endParaRPr/>
          </a:p>
        </p:txBody>
      </p:sp>
      <p:sp>
        <p:nvSpPr>
          <p:cNvPr id="4526" name="Google Shape;4526;p375"/>
          <p:cNvSpPr txBox="1">
            <a:spLocks noGrp="1"/>
          </p:cNvSpPr>
          <p:nvPr>
            <p:ph type="title"/>
          </p:nvPr>
        </p:nvSpPr>
        <p:spPr>
          <a:xfrm>
            <a:off x="487116" y="2130234"/>
            <a:ext cx="6749700" cy="1584300"/>
          </a:xfrm>
          <a:prstGeom prst="rect">
            <a:avLst/>
          </a:prstGeom>
        </p:spPr>
        <p:txBody>
          <a:bodyPr spcFirstLastPara="1" wrap="square" lIns="0" tIns="0" rIns="0" bIns="0" anchor="t" anchorCtr="0">
            <a:spAutoFit/>
          </a:bodyPr>
          <a:lstStyle>
            <a:lvl1pPr lvl="0" rtl="0">
              <a:lnSpc>
                <a:spcPct val="80000"/>
              </a:lnSpc>
              <a:spcBef>
                <a:spcPts val="0"/>
              </a:spcBef>
              <a:spcAft>
                <a:spcPts val="0"/>
              </a:spcAft>
              <a:buSzPts val="6000"/>
              <a:buNone/>
              <a:defRPr sz="6000" b="1"/>
            </a:lvl1pPr>
            <a:lvl2pPr lvl="1" rtl="0">
              <a:lnSpc>
                <a:spcPct val="80000"/>
              </a:lnSpc>
              <a:spcBef>
                <a:spcPts val="0"/>
              </a:spcBef>
              <a:spcAft>
                <a:spcPts val="0"/>
              </a:spcAft>
              <a:buClr>
                <a:schemeClr val="lt1"/>
              </a:buClr>
              <a:buSzPts val="6000"/>
              <a:buNone/>
              <a:defRPr sz="6000" b="1">
                <a:solidFill>
                  <a:schemeClr val="lt1"/>
                </a:solidFill>
              </a:defRPr>
            </a:lvl2pPr>
            <a:lvl3pPr lvl="2" rtl="0">
              <a:lnSpc>
                <a:spcPct val="80000"/>
              </a:lnSpc>
              <a:spcBef>
                <a:spcPts val="0"/>
              </a:spcBef>
              <a:spcAft>
                <a:spcPts val="0"/>
              </a:spcAft>
              <a:buClr>
                <a:schemeClr val="lt1"/>
              </a:buClr>
              <a:buSzPts val="6000"/>
              <a:buNone/>
              <a:defRPr sz="6000" b="1">
                <a:solidFill>
                  <a:schemeClr val="lt1"/>
                </a:solidFill>
              </a:defRPr>
            </a:lvl3pPr>
            <a:lvl4pPr lvl="3" rtl="0">
              <a:lnSpc>
                <a:spcPct val="80000"/>
              </a:lnSpc>
              <a:spcBef>
                <a:spcPts val="0"/>
              </a:spcBef>
              <a:spcAft>
                <a:spcPts val="0"/>
              </a:spcAft>
              <a:buClr>
                <a:schemeClr val="lt1"/>
              </a:buClr>
              <a:buSzPts val="6000"/>
              <a:buNone/>
              <a:defRPr sz="6000" b="1">
                <a:solidFill>
                  <a:schemeClr val="lt1"/>
                </a:solidFill>
              </a:defRPr>
            </a:lvl4pPr>
            <a:lvl5pPr lvl="4" rtl="0">
              <a:lnSpc>
                <a:spcPct val="80000"/>
              </a:lnSpc>
              <a:spcBef>
                <a:spcPts val="0"/>
              </a:spcBef>
              <a:spcAft>
                <a:spcPts val="0"/>
              </a:spcAft>
              <a:buClr>
                <a:schemeClr val="lt1"/>
              </a:buClr>
              <a:buSzPts val="6000"/>
              <a:buNone/>
              <a:defRPr sz="6000" b="1">
                <a:solidFill>
                  <a:schemeClr val="lt1"/>
                </a:solidFill>
              </a:defRPr>
            </a:lvl5pPr>
            <a:lvl6pPr lvl="5" rtl="0">
              <a:lnSpc>
                <a:spcPct val="80000"/>
              </a:lnSpc>
              <a:spcBef>
                <a:spcPts val="0"/>
              </a:spcBef>
              <a:spcAft>
                <a:spcPts val="0"/>
              </a:spcAft>
              <a:buClr>
                <a:schemeClr val="lt1"/>
              </a:buClr>
              <a:buSzPts val="6000"/>
              <a:buNone/>
              <a:defRPr sz="6000" b="1">
                <a:solidFill>
                  <a:schemeClr val="lt1"/>
                </a:solidFill>
              </a:defRPr>
            </a:lvl6pPr>
            <a:lvl7pPr lvl="6" rtl="0">
              <a:lnSpc>
                <a:spcPct val="80000"/>
              </a:lnSpc>
              <a:spcBef>
                <a:spcPts val="0"/>
              </a:spcBef>
              <a:spcAft>
                <a:spcPts val="0"/>
              </a:spcAft>
              <a:buClr>
                <a:schemeClr val="lt1"/>
              </a:buClr>
              <a:buSzPts val="6000"/>
              <a:buNone/>
              <a:defRPr sz="6000" b="1">
                <a:solidFill>
                  <a:schemeClr val="lt1"/>
                </a:solidFill>
              </a:defRPr>
            </a:lvl7pPr>
            <a:lvl8pPr lvl="7" rtl="0">
              <a:lnSpc>
                <a:spcPct val="80000"/>
              </a:lnSpc>
              <a:spcBef>
                <a:spcPts val="0"/>
              </a:spcBef>
              <a:spcAft>
                <a:spcPts val="0"/>
              </a:spcAft>
              <a:buClr>
                <a:schemeClr val="lt1"/>
              </a:buClr>
              <a:buSzPts val="6000"/>
              <a:buNone/>
              <a:defRPr sz="6000" b="1">
                <a:solidFill>
                  <a:schemeClr val="lt1"/>
                </a:solidFill>
              </a:defRPr>
            </a:lvl8pPr>
            <a:lvl9pPr lvl="8" rtl="0">
              <a:lnSpc>
                <a:spcPct val="80000"/>
              </a:lnSpc>
              <a:spcBef>
                <a:spcPts val="0"/>
              </a:spcBef>
              <a:spcAft>
                <a:spcPts val="0"/>
              </a:spcAft>
              <a:buClr>
                <a:schemeClr val="lt1"/>
              </a:buClr>
              <a:buSzPts val="6000"/>
              <a:buNone/>
              <a:defRPr sz="6000" b="1">
                <a:solidFill>
                  <a:schemeClr val="lt1"/>
                </a:solidFill>
              </a:defRPr>
            </a:lvl9pPr>
          </a:lstStyle>
          <a:p>
            <a:endParaRPr/>
          </a:p>
        </p:txBody>
      </p:sp>
      <p:pic>
        <p:nvPicPr>
          <p:cNvPr id="4527" name="Google Shape;4527;p375" descr="Image"/>
          <p:cNvPicPr preferRelativeResize="0"/>
          <p:nvPr/>
        </p:nvPicPr>
        <p:blipFill rotWithShape="1">
          <a:blip r:embed="rId3">
            <a:alphaModFix/>
          </a:blip>
          <a:srcRect/>
          <a:stretch/>
        </p:blipFill>
        <p:spPr>
          <a:xfrm>
            <a:off x="487137" y="494779"/>
            <a:ext cx="526885" cy="514351"/>
          </a:xfrm>
          <a:prstGeom prst="rect">
            <a:avLst/>
          </a:prstGeom>
          <a:noFill/>
          <a:ln>
            <a:noFill/>
          </a:ln>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34. Three points">
  <p:cSld name="34. Three points">
    <p:spTree>
      <p:nvGrpSpPr>
        <p:cNvPr id="1" name="Shape 4528"/>
        <p:cNvGrpSpPr/>
        <p:nvPr/>
      </p:nvGrpSpPr>
      <p:grpSpPr>
        <a:xfrm>
          <a:off x="0" y="0"/>
          <a:ext cx="0" cy="0"/>
          <a:chOff x="0" y="0"/>
          <a:chExt cx="0" cy="0"/>
        </a:xfrm>
      </p:grpSpPr>
      <p:sp>
        <p:nvSpPr>
          <p:cNvPr id="4529" name="Google Shape;4529;p376"/>
          <p:cNvSpPr/>
          <p:nvPr/>
        </p:nvSpPr>
        <p:spPr>
          <a:xfrm>
            <a:off x="4576286" y="22453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30" name="Google Shape;4530;p376"/>
          <p:cNvSpPr/>
          <p:nvPr/>
        </p:nvSpPr>
        <p:spPr>
          <a:xfrm>
            <a:off x="4576286" y="144980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31" name="Google Shape;4531;p376"/>
          <p:cNvSpPr txBox="1">
            <a:spLocks noGrp="1"/>
          </p:cNvSpPr>
          <p:nvPr>
            <p:ph type="subTitle" idx="1"/>
          </p:nvPr>
        </p:nvSpPr>
        <p:spPr>
          <a:xfrm>
            <a:off x="5227320" y="139213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532" name="Google Shape;4532;p376"/>
          <p:cNvSpPr txBox="1">
            <a:spLocks noGrp="1"/>
          </p:cNvSpPr>
          <p:nvPr>
            <p:ph type="subTitle" idx="2"/>
          </p:nvPr>
        </p:nvSpPr>
        <p:spPr>
          <a:xfrm>
            <a:off x="5227320" y="170303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533" name="Google Shape;4533;p376"/>
          <p:cNvSpPr txBox="1">
            <a:spLocks noGrp="1"/>
          </p:cNvSpPr>
          <p:nvPr>
            <p:ph type="subTitle" idx="3"/>
          </p:nvPr>
        </p:nvSpPr>
        <p:spPr>
          <a:xfrm>
            <a:off x="5227320" y="219680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534" name="Google Shape;4534;p376"/>
          <p:cNvSpPr txBox="1">
            <a:spLocks noGrp="1"/>
          </p:cNvSpPr>
          <p:nvPr>
            <p:ph type="subTitle" idx="4"/>
          </p:nvPr>
        </p:nvSpPr>
        <p:spPr>
          <a:xfrm>
            <a:off x="5227320" y="250770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535" name="Google Shape;4535;p376"/>
          <p:cNvSpPr/>
          <p:nvPr/>
        </p:nvSpPr>
        <p:spPr>
          <a:xfrm>
            <a:off x="4576286" y="304099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36" name="Google Shape;4536;p376"/>
          <p:cNvSpPr txBox="1">
            <a:spLocks noGrp="1"/>
          </p:cNvSpPr>
          <p:nvPr>
            <p:ph type="subTitle" idx="5"/>
          </p:nvPr>
        </p:nvSpPr>
        <p:spPr>
          <a:xfrm>
            <a:off x="5227320" y="2978239"/>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537" name="Google Shape;4537;p376"/>
          <p:cNvSpPr txBox="1">
            <a:spLocks noGrp="1"/>
          </p:cNvSpPr>
          <p:nvPr>
            <p:ph type="subTitle" idx="6"/>
          </p:nvPr>
        </p:nvSpPr>
        <p:spPr>
          <a:xfrm>
            <a:off x="5227320" y="3289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538" name="Google Shape;4538;p376"/>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4539" name="Google Shape;4539;p376"/>
          <p:cNvSpPr>
            <a:spLocks noGrp="1"/>
          </p:cNvSpPr>
          <p:nvPr>
            <p:ph type="pic" idx="7"/>
          </p:nvPr>
        </p:nvSpPr>
        <p:spPr>
          <a:xfrm>
            <a:off x="4690616" y="1562482"/>
            <a:ext cx="319800" cy="320100"/>
          </a:xfrm>
          <a:prstGeom prst="rect">
            <a:avLst/>
          </a:prstGeom>
          <a:noFill/>
          <a:ln>
            <a:noFill/>
          </a:ln>
        </p:spPr>
      </p:sp>
      <p:sp>
        <p:nvSpPr>
          <p:cNvPr id="4540" name="Google Shape;4540;p376"/>
          <p:cNvSpPr>
            <a:spLocks noGrp="1"/>
          </p:cNvSpPr>
          <p:nvPr>
            <p:ph type="pic" idx="8"/>
          </p:nvPr>
        </p:nvSpPr>
        <p:spPr>
          <a:xfrm>
            <a:off x="4684672" y="2358079"/>
            <a:ext cx="319800" cy="320100"/>
          </a:xfrm>
          <a:prstGeom prst="rect">
            <a:avLst/>
          </a:prstGeom>
          <a:noFill/>
          <a:ln>
            <a:noFill/>
          </a:ln>
        </p:spPr>
      </p:sp>
      <p:sp>
        <p:nvSpPr>
          <p:cNvPr id="4541" name="Google Shape;4541;p376"/>
          <p:cNvSpPr>
            <a:spLocks noGrp="1"/>
          </p:cNvSpPr>
          <p:nvPr>
            <p:ph type="pic" idx="9"/>
          </p:nvPr>
        </p:nvSpPr>
        <p:spPr>
          <a:xfrm>
            <a:off x="4696093" y="3153677"/>
            <a:ext cx="319800" cy="320100"/>
          </a:xfrm>
          <a:prstGeom prst="rect">
            <a:avLst/>
          </a:prstGeom>
          <a:noFill/>
          <a:ln>
            <a:noFill/>
          </a:ln>
        </p:spPr>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4542"/>
        <p:cNvGrpSpPr/>
        <p:nvPr/>
      </p:nvGrpSpPr>
      <p:grpSpPr>
        <a:xfrm>
          <a:off x="0" y="0"/>
          <a:ext cx="0" cy="0"/>
          <a:chOff x="0" y="0"/>
          <a:chExt cx="0" cy="0"/>
        </a:xfrm>
      </p:grpSpPr>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43"/>
        <p:cNvGrpSpPr/>
        <p:nvPr/>
      </p:nvGrpSpPr>
      <p:grpSpPr>
        <a:xfrm>
          <a:off x="0" y="0"/>
          <a:ext cx="0" cy="0"/>
          <a:chOff x="0" y="0"/>
          <a:chExt cx="0" cy="0"/>
        </a:xfrm>
      </p:grpSpPr>
      <p:sp>
        <p:nvSpPr>
          <p:cNvPr id="4544" name="Google Shape;4544;p378"/>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45. Linear checklist (5 marks)">
  <p:cSld name="45. Linear checklist (5 marks)">
    <p:spTree>
      <p:nvGrpSpPr>
        <p:cNvPr id="1" name="Shape 4545"/>
        <p:cNvGrpSpPr/>
        <p:nvPr/>
      </p:nvGrpSpPr>
      <p:grpSpPr>
        <a:xfrm>
          <a:off x="0" y="0"/>
          <a:ext cx="0" cy="0"/>
          <a:chOff x="0" y="0"/>
          <a:chExt cx="0" cy="0"/>
        </a:xfrm>
      </p:grpSpPr>
      <p:grpSp>
        <p:nvGrpSpPr>
          <p:cNvPr id="4546" name="Google Shape;4546;p379"/>
          <p:cNvGrpSpPr/>
          <p:nvPr/>
        </p:nvGrpSpPr>
        <p:grpSpPr>
          <a:xfrm>
            <a:off x="4502278" y="1271872"/>
            <a:ext cx="428700" cy="2606101"/>
            <a:chOff x="4502277" y="1271872"/>
            <a:chExt cx="428700" cy="2606101"/>
          </a:xfrm>
        </p:grpSpPr>
        <p:cxnSp>
          <p:nvCxnSpPr>
            <p:cNvPr id="4547" name="Google Shape;4547;p379"/>
            <p:cNvCxnSpPr>
              <a:endCxn id="4548" idx="0"/>
            </p:cNvCxnSpPr>
            <p:nvPr/>
          </p:nvCxnSpPr>
          <p:spPr>
            <a:xfrm>
              <a:off x="4716627" y="1438673"/>
              <a:ext cx="0" cy="2010600"/>
            </a:xfrm>
            <a:prstGeom prst="straightConnector1">
              <a:avLst/>
            </a:prstGeom>
            <a:noFill/>
            <a:ln w="19050" cap="flat" cmpd="sng">
              <a:solidFill>
                <a:schemeClr val="accent3"/>
              </a:solidFill>
              <a:prstDash val="solid"/>
              <a:round/>
              <a:headEnd type="none" w="sm" len="sm"/>
              <a:tailEnd type="none" w="sm" len="sm"/>
            </a:ln>
          </p:spPr>
        </p:cxnSp>
        <p:sp>
          <p:nvSpPr>
            <p:cNvPr id="4549" name="Google Shape;4549;p379"/>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550" name="Google Shape;4550;p379"/>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551" name="Google Shape;4551;p379"/>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552" name="Google Shape;4552;p379"/>
            <p:cNvSpPr/>
            <p:nvPr/>
          </p:nvSpPr>
          <p:spPr>
            <a:xfrm>
              <a:off x="4502277" y="127187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548" name="Google Shape;4548;p379"/>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4553" name="Google Shape;4553;p379"/>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4554" name="Google Shape;4554;p379"/>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4555" name="Google Shape;4555;p379"/>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4556" name="Google Shape;4556;p379"/>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4557" name="Google Shape;4557;p379"/>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4558" name="Google Shape;4558;p379"/>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559" name="Google Shape;4559;p379"/>
          <p:cNvSpPr txBox="1">
            <a:spLocks noGrp="1"/>
          </p:cNvSpPr>
          <p:nvPr>
            <p:ph type="subTitle" idx="1"/>
          </p:nvPr>
        </p:nvSpPr>
        <p:spPr>
          <a:xfrm>
            <a:off x="5102352" y="134417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560" name="Google Shape;4560;p379"/>
          <p:cNvSpPr txBox="1">
            <a:spLocks noGrp="1"/>
          </p:cNvSpPr>
          <p:nvPr>
            <p:ph type="subTitle" idx="2"/>
          </p:nvPr>
        </p:nvSpPr>
        <p:spPr>
          <a:xfrm>
            <a:off x="5102352" y="1890530"/>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561" name="Google Shape;4561;p379"/>
          <p:cNvSpPr txBox="1">
            <a:spLocks noGrp="1"/>
          </p:cNvSpPr>
          <p:nvPr>
            <p:ph type="subTitle" idx="3"/>
          </p:nvPr>
        </p:nvSpPr>
        <p:spPr>
          <a:xfrm>
            <a:off x="5102352" y="243688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562" name="Google Shape;4562;p379"/>
          <p:cNvSpPr txBox="1">
            <a:spLocks noGrp="1"/>
          </p:cNvSpPr>
          <p:nvPr>
            <p:ph type="subTitle" idx="4"/>
          </p:nvPr>
        </p:nvSpPr>
        <p:spPr>
          <a:xfrm>
            <a:off x="5102352" y="298324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563" name="Google Shape;4563;p379"/>
          <p:cNvSpPr txBox="1">
            <a:spLocks noGrp="1"/>
          </p:cNvSpPr>
          <p:nvPr>
            <p:ph type="subTitle" idx="5"/>
          </p:nvPr>
        </p:nvSpPr>
        <p:spPr>
          <a:xfrm>
            <a:off x="5102352" y="352960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21. Section title center">
  <p:cSld name="21. Section title center">
    <p:spTree>
      <p:nvGrpSpPr>
        <p:cNvPr id="1" name="Shape 4564"/>
        <p:cNvGrpSpPr/>
        <p:nvPr/>
      </p:nvGrpSpPr>
      <p:grpSpPr>
        <a:xfrm>
          <a:off x="0" y="0"/>
          <a:ext cx="0" cy="0"/>
          <a:chOff x="0" y="0"/>
          <a:chExt cx="0" cy="0"/>
        </a:xfrm>
      </p:grpSpPr>
      <p:sp>
        <p:nvSpPr>
          <p:cNvPr id="4565" name="Google Shape;4565;p380"/>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566" name="Google Shape;4566;p380"/>
          <p:cNvSpPr/>
          <p:nvPr/>
        </p:nvSpPr>
        <p:spPr>
          <a:xfrm>
            <a:off x="3845375" y="-1543179"/>
            <a:ext cx="1371600" cy="13716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567" name="Google Shape;4567;p380"/>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568" name="Google Shape;4568;p380"/>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69"/>
        <p:cNvGrpSpPr/>
        <p:nvPr/>
      </p:nvGrpSpPr>
      <p:grpSpPr>
        <a:xfrm>
          <a:off x="0" y="0"/>
          <a:ext cx="0" cy="0"/>
          <a:chOff x="0" y="0"/>
          <a:chExt cx="0" cy="0"/>
        </a:xfrm>
      </p:grpSpPr>
      <p:sp>
        <p:nvSpPr>
          <p:cNvPr id="4570" name="Google Shape;4570;p381"/>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71" name="Google Shape;4571;p381"/>
          <p:cNvSpPr txBox="1">
            <a:spLocks noGrp="1"/>
          </p:cNvSpPr>
          <p:nvPr>
            <p:ph type="body" idx="1"/>
          </p:nvPr>
        </p:nvSpPr>
        <p:spPr>
          <a:xfrm>
            <a:off x="628650" y="1369222"/>
            <a:ext cx="38862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572" name="Google Shape;4572;p381"/>
          <p:cNvSpPr txBox="1">
            <a:spLocks noGrp="1"/>
          </p:cNvSpPr>
          <p:nvPr>
            <p:ph type="body" idx="2"/>
          </p:nvPr>
        </p:nvSpPr>
        <p:spPr>
          <a:xfrm>
            <a:off x="4629150" y="1369222"/>
            <a:ext cx="38862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104. Q&amp;A">
  <p:cSld name="104. Q&amp;A">
    <p:spTree>
      <p:nvGrpSpPr>
        <p:cNvPr id="1" name="Shape 4573"/>
        <p:cNvGrpSpPr/>
        <p:nvPr/>
      </p:nvGrpSpPr>
      <p:grpSpPr>
        <a:xfrm>
          <a:off x="0" y="0"/>
          <a:ext cx="0" cy="0"/>
          <a:chOff x="0" y="0"/>
          <a:chExt cx="0" cy="0"/>
        </a:xfrm>
      </p:grpSpPr>
      <p:pic>
        <p:nvPicPr>
          <p:cNvPr id="4574" name="Google Shape;4574;p382"/>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4575" name="Google Shape;4575;p382"/>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rPr>
              <a:t>Q&amp;A</a:t>
            </a:r>
            <a:endParaRPr sz="6000" b="1" i="0">
              <a:solidFill>
                <a:schemeClr val="dk1"/>
              </a:solidFill>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109. Thank you">
  <p:cSld name="109. Thank you">
    <p:spTree>
      <p:nvGrpSpPr>
        <p:cNvPr id="1" name="Shape 4576"/>
        <p:cNvGrpSpPr/>
        <p:nvPr/>
      </p:nvGrpSpPr>
      <p:grpSpPr>
        <a:xfrm>
          <a:off x="0" y="0"/>
          <a:ext cx="0" cy="0"/>
          <a:chOff x="0" y="0"/>
          <a:chExt cx="0" cy="0"/>
        </a:xfrm>
      </p:grpSpPr>
      <p:pic>
        <p:nvPicPr>
          <p:cNvPr id="4577" name="Google Shape;4577;p383"/>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4578" name="Google Shape;4578;p383"/>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rPr>
              <a:t>Thank you</a:t>
            </a:r>
            <a:endParaRPr sz="6000" b="1" i="0">
              <a:solidFill>
                <a:schemeClr val="dk1"/>
              </a:solidFill>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TITLE_AND_BODY">
    <p:bg>
      <p:bgPr>
        <a:solidFill>
          <a:schemeClr val="lt1"/>
        </a:solidFill>
        <a:effectLst/>
      </p:bgPr>
    </p:bg>
    <p:spTree>
      <p:nvGrpSpPr>
        <p:cNvPr id="1" name="Shape 4579"/>
        <p:cNvGrpSpPr/>
        <p:nvPr/>
      </p:nvGrpSpPr>
      <p:grpSpPr>
        <a:xfrm>
          <a:off x="0" y="0"/>
          <a:ext cx="0" cy="0"/>
          <a:chOff x="0" y="0"/>
          <a:chExt cx="0" cy="0"/>
        </a:xfrm>
      </p:grpSpPr>
      <p:pic>
        <p:nvPicPr>
          <p:cNvPr id="4580" name="Google Shape;4580;p384"/>
          <p:cNvPicPr preferRelativeResize="0"/>
          <p:nvPr/>
        </p:nvPicPr>
        <p:blipFill>
          <a:blip r:embed="rId2">
            <a:alphaModFix/>
          </a:blip>
          <a:stretch>
            <a:fillRect/>
          </a:stretch>
        </p:blipFill>
        <p:spPr>
          <a:xfrm>
            <a:off x="3928400" y="1878765"/>
            <a:ext cx="1385970" cy="138597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249"/>
        <p:cNvGrpSpPr/>
        <p:nvPr/>
      </p:nvGrpSpPr>
      <p:grpSpPr>
        <a:xfrm>
          <a:off x="0" y="0"/>
          <a:ext cx="0" cy="0"/>
          <a:chOff x="0" y="0"/>
          <a:chExt cx="0" cy="0"/>
        </a:xfrm>
      </p:grpSpPr>
      <p:sp>
        <p:nvSpPr>
          <p:cNvPr id="250" name="Google Shape;250;p40"/>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51" name="Google Shape;251;p40"/>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252" name="Google Shape;252;p40"/>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253" name="Google Shape;253;p40"/>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254" name="Google Shape;254;p40"/>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255" name="Google Shape;255;p40"/>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56" name="Google Shape;256;p40"/>
          <p:cNvSpPr txBox="1">
            <a:spLocks noGrp="1"/>
          </p:cNvSpPr>
          <p:nvPr>
            <p:ph type="body" idx="5"/>
          </p:nvPr>
        </p:nvSpPr>
        <p:spPr>
          <a:xfrm>
            <a:off x="1331976"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57" name="Google Shape;257;p40"/>
          <p:cNvSpPr txBox="1">
            <a:spLocks noGrp="1"/>
          </p:cNvSpPr>
          <p:nvPr>
            <p:ph type="body" idx="6"/>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58" name="Google Shape;258;p40"/>
          <p:cNvSpPr txBox="1">
            <a:spLocks noGrp="1"/>
          </p:cNvSpPr>
          <p:nvPr>
            <p:ph type="body" idx="7"/>
          </p:nvPr>
        </p:nvSpPr>
        <p:spPr>
          <a:xfrm>
            <a:off x="5513391"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59" name="Google Shape;259;p40"/>
          <p:cNvSpPr txBox="1">
            <a:spLocks noGrp="1"/>
          </p:cNvSpPr>
          <p:nvPr>
            <p:ph type="body" idx="8"/>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7. Presentation title">
  <p:cSld name="7. Presentation title">
    <p:spTree>
      <p:nvGrpSpPr>
        <p:cNvPr id="1" name="Shape 4581"/>
        <p:cNvGrpSpPr/>
        <p:nvPr/>
      </p:nvGrpSpPr>
      <p:grpSpPr>
        <a:xfrm>
          <a:off x="0" y="0"/>
          <a:ext cx="0" cy="0"/>
          <a:chOff x="0" y="0"/>
          <a:chExt cx="0" cy="0"/>
        </a:xfrm>
      </p:grpSpPr>
      <p:pic>
        <p:nvPicPr>
          <p:cNvPr id="4582" name="Google Shape;4582;p385"/>
          <p:cNvPicPr preferRelativeResize="0"/>
          <p:nvPr/>
        </p:nvPicPr>
        <p:blipFill rotWithShape="1">
          <a:blip r:embed="rId2">
            <a:alphaModFix/>
          </a:blip>
          <a:srcRect/>
          <a:stretch/>
        </p:blipFill>
        <p:spPr>
          <a:xfrm>
            <a:off x="0" y="0"/>
            <a:ext cx="9135563" cy="5143515"/>
          </a:xfrm>
          <a:prstGeom prst="rect">
            <a:avLst/>
          </a:prstGeom>
          <a:noFill/>
          <a:ln>
            <a:noFill/>
          </a:ln>
        </p:spPr>
      </p:pic>
      <p:pic>
        <p:nvPicPr>
          <p:cNvPr id="4583" name="Google Shape;4583;p385" descr="Image"/>
          <p:cNvPicPr preferRelativeResize="0"/>
          <p:nvPr/>
        </p:nvPicPr>
        <p:blipFill rotWithShape="1">
          <a:blip r:embed="rId3">
            <a:alphaModFix/>
          </a:blip>
          <a:srcRect/>
          <a:stretch/>
        </p:blipFill>
        <p:spPr>
          <a:xfrm>
            <a:off x="487137" y="494779"/>
            <a:ext cx="526885" cy="514351"/>
          </a:xfrm>
          <a:prstGeom prst="rect">
            <a:avLst/>
          </a:prstGeom>
          <a:noFill/>
          <a:ln>
            <a:noFill/>
          </a:ln>
        </p:spPr>
      </p:pic>
      <p:sp>
        <p:nvSpPr>
          <p:cNvPr id="4584" name="Google Shape;4584;p385"/>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4585" name="Google Shape;4585;p385"/>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3. Presentation title">
  <p:cSld name="3. Presentation title">
    <p:bg>
      <p:bgPr>
        <a:gradFill>
          <a:gsLst>
            <a:gs pos="0">
              <a:schemeClr val="accent4"/>
            </a:gs>
            <a:gs pos="45000">
              <a:schemeClr val="accent1"/>
            </a:gs>
            <a:gs pos="100000">
              <a:schemeClr val="accent6"/>
            </a:gs>
          </a:gsLst>
          <a:lin ang="18900044" scaled="0"/>
        </a:gradFill>
        <a:effectLst/>
      </p:bgPr>
    </p:bg>
    <p:spTree>
      <p:nvGrpSpPr>
        <p:cNvPr id="1" name="Shape 4586"/>
        <p:cNvGrpSpPr/>
        <p:nvPr/>
      </p:nvGrpSpPr>
      <p:grpSpPr>
        <a:xfrm>
          <a:off x="0" y="0"/>
          <a:ext cx="0" cy="0"/>
          <a:chOff x="0" y="0"/>
          <a:chExt cx="0" cy="0"/>
        </a:xfrm>
      </p:grpSpPr>
      <p:sp>
        <p:nvSpPr>
          <p:cNvPr id="4587" name="Google Shape;4587;p386"/>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pic>
        <p:nvPicPr>
          <p:cNvPr id="4588" name="Google Shape;4588;p386"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4589" name="Google Shape;4589;p386"/>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4. Presentation title">
  <p:cSld name="4. Presentation title">
    <p:bg>
      <p:bgPr>
        <a:gradFill>
          <a:gsLst>
            <a:gs pos="0">
              <a:schemeClr val="accent2"/>
            </a:gs>
            <a:gs pos="56000">
              <a:schemeClr val="accent4"/>
            </a:gs>
            <a:gs pos="100000">
              <a:schemeClr val="accent1"/>
            </a:gs>
          </a:gsLst>
          <a:lin ang="18900044" scaled="0"/>
        </a:gradFill>
        <a:effectLst/>
      </p:bgPr>
    </p:bg>
    <p:spTree>
      <p:nvGrpSpPr>
        <p:cNvPr id="1" name="Shape 4590"/>
        <p:cNvGrpSpPr/>
        <p:nvPr/>
      </p:nvGrpSpPr>
      <p:grpSpPr>
        <a:xfrm>
          <a:off x="0" y="0"/>
          <a:ext cx="0" cy="0"/>
          <a:chOff x="0" y="0"/>
          <a:chExt cx="0" cy="0"/>
        </a:xfrm>
      </p:grpSpPr>
      <p:pic>
        <p:nvPicPr>
          <p:cNvPr id="4591" name="Google Shape;4591;p387"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4592" name="Google Shape;4592;p387"/>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4593" name="Google Shape;4593;p387"/>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5. Presentation title">
  <p:cSld name="5. Presentation title">
    <p:bg>
      <p:bgPr>
        <a:gradFill>
          <a:gsLst>
            <a:gs pos="0">
              <a:schemeClr val="accent5"/>
            </a:gs>
            <a:gs pos="2000">
              <a:schemeClr val="accent5"/>
            </a:gs>
            <a:gs pos="100000">
              <a:schemeClr val="accent2"/>
            </a:gs>
          </a:gsLst>
          <a:lin ang="8100019" scaled="0"/>
        </a:gradFill>
        <a:effectLst/>
      </p:bgPr>
    </p:bg>
    <p:spTree>
      <p:nvGrpSpPr>
        <p:cNvPr id="1" name="Shape 4594"/>
        <p:cNvGrpSpPr/>
        <p:nvPr/>
      </p:nvGrpSpPr>
      <p:grpSpPr>
        <a:xfrm>
          <a:off x="0" y="0"/>
          <a:ext cx="0" cy="0"/>
          <a:chOff x="0" y="0"/>
          <a:chExt cx="0" cy="0"/>
        </a:xfrm>
      </p:grpSpPr>
      <p:pic>
        <p:nvPicPr>
          <p:cNvPr id="4595" name="Google Shape;4595;p388" descr="Image"/>
          <p:cNvPicPr preferRelativeResize="0"/>
          <p:nvPr/>
        </p:nvPicPr>
        <p:blipFill rotWithShape="1">
          <a:blip r:embed="rId2">
            <a:alphaModFix/>
          </a:blip>
          <a:srcRect/>
          <a:stretch/>
        </p:blipFill>
        <p:spPr>
          <a:xfrm>
            <a:off x="487137" y="494779"/>
            <a:ext cx="526885" cy="514351"/>
          </a:xfrm>
          <a:prstGeom prst="rect">
            <a:avLst/>
          </a:prstGeom>
          <a:noFill/>
          <a:ln>
            <a:noFill/>
          </a:ln>
        </p:spPr>
      </p:pic>
      <p:sp>
        <p:nvSpPr>
          <p:cNvPr id="4596" name="Google Shape;4596;p388"/>
          <p:cNvSpPr txBox="1">
            <a:spLocks noGrp="1"/>
          </p:cNvSpPr>
          <p:nvPr>
            <p:ph type="title"/>
          </p:nvPr>
        </p:nvSpPr>
        <p:spPr>
          <a:xfrm>
            <a:off x="487136" y="1700217"/>
            <a:ext cx="6858000" cy="1743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4597" name="Google Shape;4597;p388"/>
          <p:cNvSpPr txBox="1">
            <a:spLocks noGrp="1"/>
          </p:cNvSpPr>
          <p:nvPr>
            <p:ph type="subTitle" idx="1"/>
          </p:nvPr>
        </p:nvSpPr>
        <p:spPr>
          <a:xfrm>
            <a:off x="484632" y="4187962"/>
            <a:ext cx="5120700" cy="594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9. Speaker card (1 person)">
  <p:cSld name="9. Speaker card (1 person)">
    <p:spTree>
      <p:nvGrpSpPr>
        <p:cNvPr id="1" name="Shape 4598"/>
        <p:cNvGrpSpPr/>
        <p:nvPr/>
      </p:nvGrpSpPr>
      <p:grpSpPr>
        <a:xfrm>
          <a:off x="0" y="0"/>
          <a:ext cx="0" cy="0"/>
          <a:chOff x="0" y="0"/>
          <a:chExt cx="0" cy="0"/>
        </a:xfrm>
      </p:grpSpPr>
      <p:pic>
        <p:nvPicPr>
          <p:cNvPr id="4599" name="Google Shape;4599;p389"/>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4600" name="Google Shape;4600;p389"/>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4601" name="Google Shape;4601;p389"/>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02" name="Google Shape;4602;p389"/>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4603" name="Google Shape;4603;p389"/>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9. Speaker card (1 person)">
  <p:cSld name="1_9. Speaker card (1 person)">
    <p:spTree>
      <p:nvGrpSpPr>
        <p:cNvPr id="1" name="Shape 4604"/>
        <p:cNvGrpSpPr/>
        <p:nvPr/>
      </p:nvGrpSpPr>
      <p:grpSpPr>
        <a:xfrm>
          <a:off x="0" y="0"/>
          <a:ext cx="0" cy="0"/>
          <a:chOff x="0" y="0"/>
          <a:chExt cx="0" cy="0"/>
        </a:xfrm>
      </p:grpSpPr>
      <p:pic>
        <p:nvPicPr>
          <p:cNvPr id="4605" name="Google Shape;4605;p390"/>
          <p:cNvPicPr preferRelativeResize="0"/>
          <p:nvPr/>
        </p:nvPicPr>
        <p:blipFill rotWithShape="1">
          <a:blip r:embed="rId2">
            <a:alphaModFix/>
          </a:blip>
          <a:srcRect/>
          <a:stretch/>
        </p:blipFill>
        <p:spPr>
          <a:xfrm>
            <a:off x="0" y="1"/>
            <a:ext cx="9135563" cy="5143515"/>
          </a:xfrm>
          <a:prstGeom prst="rect">
            <a:avLst/>
          </a:prstGeom>
          <a:noFill/>
          <a:ln>
            <a:noFill/>
          </a:ln>
        </p:spPr>
      </p:pic>
      <p:sp>
        <p:nvSpPr>
          <p:cNvPr id="4606" name="Google Shape;4606;p390"/>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4607" name="Google Shape;4607;p390"/>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08" name="Google Shape;4608;p390"/>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4609" name="Google Shape;4609;p390"/>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11. Speaker card  (1 person)">
  <p:cSld name="11. Speaker card  (1 person)">
    <p:bg>
      <p:bgPr>
        <a:gradFill>
          <a:gsLst>
            <a:gs pos="0">
              <a:schemeClr val="accent1"/>
            </a:gs>
            <a:gs pos="32000">
              <a:schemeClr val="accent1"/>
            </a:gs>
            <a:gs pos="100000">
              <a:schemeClr val="accent6"/>
            </a:gs>
          </a:gsLst>
          <a:lin ang="18900044" scaled="0"/>
        </a:gradFill>
        <a:effectLst/>
      </p:bgPr>
    </p:bg>
    <p:spTree>
      <p:nvGrpSpPr>
        <p:cNvPr id="1" name="Shape 4610"/>
        <p:cNvGrpSpPr/>
        <p:nvPr/>
      </p:nvGrpSpPr>
      <p:grpSpPr>
        <a:xfrm>
          <a:off x="0" y="0"/>
          <a:ext cx="0" cy="0"/>
          <a:chOff x="0" y="0"/>
          <a:chExt cx="0" cy="0"/>
        </a:xfrm>
      </p:grpSpPr>
      <p:sp>
        <p:nvSpPr>
          <p:cNvPr id="4611" name="Google Shape;4611;p391"/>
          <p:cNvSpPr>
            <a:spLocks noGrp="1"/>
          </p:cNvSpPr>
          <p:nvPr>
            <p:ph type="pic" idx="2"/>
          </p:nvPr>
        </p:nvSpPr>
        <p:spPr>
          <a:xfrm>
            <a:off x="1378078" y="1714505"/>
            <a:ext cx="1713000" cy="1714500"/>
          </a:xfrm>
          <a:prstGeom prst="ellipse">
            <a:avLst/>
          </a:prstGeom>
          <a:noFill/>
          <a:ln w="19050" cap="flat" cmpd="sng">
            <a:solidFill>
              <a:schemeClr val="accent4"/>
            </a:solidFill>
            <a:prstDash val="solid"/>
            <a:round/>
            <a:headEnd type="none" w="sm" len="sm"/>
            <a:tailEnd type="none" w="sm" len="sm"/>
          </a:ln>
          <a:effectLst>
            <a:reflection stA="20000" endPos="15000" dist="19050" dir="5400000" fadeDir="5400012" sy="-100000" algn="bl" rotWithShape="0"/>
          </a:effectLst>
        </p:spPr>
      </p:sp>
      <p:sp>
        <p:nvSpPr>
          <p:cNvPr id="4612" name="Google Shape;4612;p391"/>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13" name="Google Shape;4613;p391"/>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4614" name="Google Shape;4614;p391"/>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11. Speaker card  (1 person)">
  <p:cSld name="1_11. Speaker card  (1 person)">
    <p:bg>
      <p:bgPr>
        <a:gradFill>
          <a:gsLst>
            <a:gs pos="0">
              <a:schemeClr val="accent2"/>
            </a:gs>
            <a:gs pos="8000">
              <a:schemeClr val="accent2"/>
            </a:gs>
            <a:gs pos="100000">
              <a:srgbClr val="A371F7"/>
            </a:gs>
          </a:gsLst>
          <a:lin ang="18900044" scaled="0"/>
        </a:gradFill>
        <a:effectLst/>
      </p:bgPr>
    </p:bg>
    <p:spTree>
      <p:nvGrpSpPr>
        <p:cNvPr id="1" name="Shape 4615"/>
        <p:cNvGrpSpPr/>
        <p:nvPr/>
      </p:nvGrpSpPr>
      <p:grpSpPr>
        <a:xfrm>
          <a:off x="0" y="0"/>
          <a:ext cx="0" cy="0"/>
          <a:chOff x="0" y="0"/>
          <a:chExt cx="0" cy="0"/>
        </a:xfrm>
      </p:grpSpPr>
      <p:sp>
        <p:nvSpPr>
          <p:cNvPr id="4616" name="Google Shape;4616;p392"/>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4617" name="Google Shape;4617;p392"/>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18" name="Google Shape;4618;p392"/>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4619" name="Google Shape;4619;p392"/>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matchingName="12. Speaker card  (1 person)">
  <p:cSld name="12. Speaker card  (1 person)">
    <p:bg>
      <p:bgPr>
        <a:gradFill>
          <a:gsLst>
            <a:gs pos="0">
              <a:schemeClr val="accent2"/>
            </a:gs>
            <a:gs pos="74000">
              <a:schemeClr val="accent5"/>
            </a:gs>
            <a:gs pos="100000">
              <a:schemeClr val="accent3"/>
            </a:gs>
          </a:gsLst>
          <a:lin ang="18900044" scaled="0"/>
        </a:gradFill>
        <a:effectLst/>
      </p:bgPr>
    </p:bg>
    <p:spTree>
      <p:nvGrpSpPr>
        <p:cNvPr id="1" name="Shape 4620"/>
        <p:cNvGrpSpPr/>
        <p:nvPr/>
      </p:nvGrpSpPr>
      <p:grpSpPr>
        <a:xfrm>
          <a:off x="0" y="0"/>
          <a:ext cx="0" cy="0"/>
          <a:chOff x="0" y="0"/>
          <a:chExt cx="0" cy="0"/>
        </a:xfrm>
      </p:grpSpPr>
      <p:sp>
        <p:nvSpPr>
          <p:cNvPr id="4621" name="Google Shape;4621;p393"/>
          <p:cNvSpPr>
            <a:spLocks noGrp="1"/>
          </p:cNvSpPr>
          <p:nvPr>
            <p:ph type="pic" idx="2"/>
          </p:nvPr>
        </p:nvSpPr>
        <p:spPr>
          <a:xfrm>
            <a:off x="1378078" y="1714505"/>
            <a:ext cx="1713000" cy="1714500"/>
          </a:xfrm>
          <a:prstGeom prst="ellipse">
            <a:avLst/>
          </a:prstGeom>
          <a:noFill/>
          <a:ln w="19050" cap="flat" cmpd="sng">
            <a:solidFill>
              <a:schemeClr val="accent1"/>
            </a:solidFill>
            <a:prstDash val="solid"/>
            <a:round/>
            <a:headEnd type="none" w="sm" len="sm"/>
            <a:tailEnd type="none" w="sm" len="sm"/>
          </a:ln>
          <a:effectLst>
            <a:reflection stA="20000" endPos="15000" dist="19050" dir="5400000" fadeDir="5400012" sy="-100000" algn="bl" rotWithShape="0"/>
          </a:effectLst>
        </p:spPr>
      </p:sp>
      <p:sp>
        <p:nvSpPr>
          <p:cNvPr id="4622" name="Google Shape;4622;p393"/>
          <p:cNvSpPr txBox="1">
            <a:spLocks noGrp="1"/>
          </p:cNvSpPr>
          <p:nvPr>
            <p:ph type="title"/>
          </p:nvPr>
        </p:nvSpPr>
        <p:spPr>
          <a:xfrm>
            <a:off x="3334512" y="1914148"/>
            <a:ext cx="4729500" cy="740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23" name="Google Shape;4623;p393"/>
          <p:cNvSpPr txBox="1">
            <a:spLocks noGrp="1"/>
          </p:cNvSpPr>
          <p:nvPr>
            <p:ph type="subTitle" idx="1"/>
          </p:nvPr>
        </p:nvSpPr>
        <p:spPr>
          <a:xfrm>
            <a:off x="3334512" y="2508510"/>
            <a:ext cx="47295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400"/>
              <a:buFont typeface="Roboto Mono"/>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400"/>
              <a:buFont typeface="Arial"/>
              <a:buNone/>
              <a:defRPr>
                <a:solidFill>
                  <a:schemeClr val="dk1"/>
                </a:solidFill>
              </a:defRPr>
            </a:lvl2pPr>
            <a:lvl3pPr lvl="2" algn="l" rtl="0">
              <a:lnSpc>
                <a:spcPct val="90000"/>
              </a:lnSpc>
              <a:spcBef>
                <a:spcPts val="0"/>
              </a:spcBef>
              <a:spcAft>
                <a:spcPts val="0"/>
              </a:spcAft>
              <a:buClr>
                <a:schemeClr val="dk1"/>
              </a:buClr>
              <a:buSzPts val="1400"/>
              <a:buFont typeface="Arial"/>
              <a:buNone/>
              <a:defRPr>
                <a:solidFill>
                  <a:schemeClr val="dk1"/>
                </a:solidFill>
              </a:defRPr>
            </a:lvl3pPr>
            <a:lvl4pPr lvl="3" algn="l" rtl="0">
              <a:lnSpc>
                <a:spcPct val="90000"/>
              </a:lnSpc>
              <a:spcBef>
                <a:spcPts val="0"/>
              </a:spcBef>
              <a:spcAft>
                <a:spcPts val="0"/>
              </a:spcAft>
              <a:buClr>
                <a:schemeClr val="dk1"/>
              </a:buClr>
              <a:buSzPts val="1400"/>
              <a:buFont typeface="Arial"/>
              <a:buNone/>
              <a:defRPr>
                <a:solidFill>
                  <a:schemeClr val="dk1"/>
                </a:solidFill>
              </a:defRPr>
            </a:lvl4pPr>
            <a:lvl5pPr lvl="4" algn="l" rtl="0">
              <a:lnSpc>
                <a:spcPct val="90000"/>
              </a:lnSpc>
              <a:spcBef>
                <a:spcPts val="0"/>
              </a:spcBef>
              <a:spcAft>
                <a:spcPts val="0"/>
              </a:spcAft>
              <a:buClr>
                <a:schemeClr val="dk1"/>
              </a:buClr>
              <a:buSzPts val="1400"/>
              <a:buFont typeface="Arial"/>
              <a:buNone/>
              <a:defRPr>
                <a:solidFill>
                  <a:schemeClr val="dk1"/>
                </a:solidFill>
              </a:defRPr>
            </a:lvl5pPr>
            <a:lvl6pPr lvl="5" algn="l" rtl="0">
              <a:lnSpc>
                <a:spcPct val="90000"/>
              </a:lnSpc>
              <a:spcBef>
                <a:spcPts val="0"/>
              </a:spcBef>
              <a:spcAft>
                <a:spcPts val="0"/>
              </a:spcAft>
              <a:buClr>
                <a:schemeClr val="dk1"/>
              </a:buClr>
              <a:buSzPts val="1400"/>
              <a:buNone/>
              <a:defRPr>
                <a:solidFill>
                  <a:schemeClr val="dk1"/>
                </a:solidFill>
              </a:defRPr>
            </a:lvl6pPr>
            <a:lvl7pPr lvl="6" algn="l" rtl="0">
              <a:lnSpc>
                <a:spcPct val="90000"/>
              </a:lnSpc>
              <a:spcBef>
                <a:spcPts val="0"/>
              </a:spcBef>
              <a:spcAft>
                <a:spcPts val="0"/>
              </a:spcAft>
              <a:buClr>
                <a:schemeClr val="dk1"/>
              </a:buClr>
              <a:buSzPts val="1400"/>
              <a:buNone/>
              <a:defRPr>
                <a:solidFill>
                  <a:schemeClr val="dk1"/>
                </a:solidFill>
              </a:defRPr>
            </a:lvl7pPr>
            <a:lvl8pPr lvl="7" algn="l" rtl="0">
              <a:lnSpc>
                <a:spcPct val="90000"/>
              </a:lnSpc>
              <a:spcBef>
                <a:spcPts val="0"/>
              </a:spcBef>
              <a:spcAft>
                <a:spcPts val="0"/>
              </a:spcAft>
              <a:buClr>
                <a:schemeClr val="dk1"/>
              </a:buClr>
              <a:buSzPts val="1400"/>
              <a:buNone/>
              <a:defRPr>
                <a:solidFill>
                  <a:schemeClr val="dk1"/>
                </a:solidFill>
              </a:defRPr>
            </a:lvl8pPr>
            <a:lvl9pPr lvl="8" algn="l" rtl="0">
              <a:lnSpc>
                <a:spcPct val="90000"/>
              </a:lnSpc>
              <a:spcBef>
                <a:spcPts val="0"/>
              </a:spcBef>
              <a:spcAft>
                <a:spcPts val="0"/>
              </a:spcAft>
              <a:buClr>
                <a:schemeClr val="dk1"/>
              </a:buClr>
              <a:buSzPts val="1400"/>
              <a:buNone/>
              <a:defRPr>
                <a:solidFill>
                  <a:schemeClr val="dk1"/>
                </a:solidFill>
              </a:defRPr>
            </a:lvl9pPr>
          </a:lstStyle>
          <a:p>
            <a:endParaRPr/>
          </a:p>
        </p:txBody>
      </p:sp>
      <p:sp>
        <p:nvSpPr>
          <p:cNvPr id="4624" name="Google Shape;4624;p393"/>
          <p:cNvSpPr txBox="1">
            <a:spLocks noGrp="1"/>
          </p:cNvSpPr>
          <p:nvPr>
            <p:ph type="body" idx="3"/>
          </p:nvPr>
        </p:nvSpPr>
        <p:spPr>
          <a:xfrm>
            <a:off x="3334512" y="2846912"/>
            <a:ext cx="4729500" cy="305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200"/>
              <a:buFont typeface="Arial"/>
              <a:buNone/>
              <a:defRPr sz="12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matchingName="13. Speaker card  (2 people)">
  <p:cSld name="13. Speaker card  (2 people)">
    <p:bg>
      <p:bgPr>
        <a:blipFill>
          <a:blip r:embed="rId2">
            <a:alphaModFix/>
          </a:blip>
          <a:stretch>
            <a:fillRect/>
          </a:stretch>
        </a:blipFill>
        <a:effectLst/>
      </p:bgPr>
    </p:bg>
    <p:spTree>
      <p:nvGrpSpPr>
        <p:cNvPr id="1" name="Shape 4625"/>
        <p:cNvGrpSpPr/>
        <p:nvPr/>
      </p:nvGrpSpPr>
      <p:grpSpPr>
        <a:xfrm>
          <a:off x="0" y="0"/>
          <a:ext cx="0" cy="0"/>
          <a:chOff x="0" y="0"/>
          <a:chExt cx="0" cy="0"/>
        </a:xfrm>
      </p:grpSpPr>
      <p:sp>
        <p:nvSpPr>
          <p:cNvPr id="4626" name="Google Shape;4626;p394"/>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27" name="Google Shape;4627;p394"/>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28" name="Google Shape;4628;p394"/>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29" name="Google Shape;4629;p394"/>
          <p:cNvSpPr txBox="1">
            <a:spLocks noGrp="1"/>
          </p:cNvSpPr>
          <p:nvPr>
            <p:ph type="title" idx="4"/>
          </p:nvPr>
        </p:nvSpPr>
        <p:spPr>
          <a:xfrm>
            <a:off x="1331976" y="3175996"/>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630" name="Google Shape;4630;p394"/>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4631" name="Google Shape;4631;p394"/>
          <p:cNvSpPr txBox="1">
            <a:spLocks noGrp="1"/>
          </p:cNvSpPr>
          <p:nvPr>
            <p:ph type="title" idx="5"/>
          </p:nvPr>
        </p:nvSpPr>
        <p:spPr>
          <a:xfrm>
            <a:off x="5513391" y="3175996"/>
            <a:ext cx="2862000" cy="43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632" name="Google Shape;4632;p394"/>
          <p:cNvSpPr txBox="1">
            <a:spLocks noGrp="1"/>
          </p:cNvSpPr>
          <p:nvPr>
            <p:ph type="subTitle" idx="6"/>
          </p:nvPr>
        </p:nvSpPr>
        <p:spPr>
          <a:xfrm>
            <a:off x="5513391"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4633" name="Google Shape;4633;p394"/>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4634" name="Google Shape;4634;p394"/>
          <p:cNvSpPr txBox="1">
            <a:spLocks noGrp="1"/>
          </p:cNvSpPr>
          <p:nvPr>
            <p:ph type="body" idx="7"/>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35" name="Google Shape;4635;p394"/>
          <p:cNvSpPr txBox="1">
            <a:spLocks noGrp="1"/>
          </p:cNvSpPr>
          <p:nvPr>
            <p:ph type="body" idx="8"/>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260"/>
        <p:cNvGrpSpPr/>
        <p:nvPr/>
      </p:nvGrpSpPr>
      <p:grpSpPr>
        <a:xfrm>
          <a:off x="0" y="0"/>
          <a:ext cx="0" cy="0"/>
          <a:chOff x="0" y="0"/>
          <a:chExt cx="0" cy="0"/>
        </a:xfrm>
      </p:grpSpPr>
      <p:sp>
        <p:nvSpPr>
          <p:cNvPr id="261" name="Google Shape;261;p41"/>
          <p:cNvSpPr/>
          <p:nvPr/>
        </p:nvSpPr>
        <p:spPr>
          <a:xfrm>
            <a:off x="5125249" y="1668208"/>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2" name="Google Shape;262;p41"/>
          <p:cNvSpPr/>
          <p:nvPr/>
        </p:nvSpPr>
        <p:spPr>
          <a:xfrm>
            <a:off x="2642249" y="1668208"/>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63" name="Google Shape;263;p41"/>
          <p:cNvSpPr txBox="1">
            <a:spLocks noGrp="1"/>
          </p:cNvSpPr>
          <p:nvPr>
            <p:ph type="subTitle" idx="1"/>
          </p:nvPr>
        </p:nvSpPr>
        <p:spPr>
          <a:xfrm>
            <a:off x="2193073" y="3236612"/>
            <a:ext cx="22701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4" name="Google Shape;264;p41"/>
          <p:cNvSpPr txBox="1">
            <a:spLocks noGrp="1"/>
          </p:cNvSpPr>
          <p:nvPr>
            <p:ph type="subTitle" idx="2"/>
          </p:nvPr>
        </p:nvSpPr>
        <p:spPr>
          <a:xfrm>
            <a:off x="4676073" y="3236612"/>
            <a:ext cx="22701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65" name="Google Shape;265;p41"/>
          <p:cNvSpPr txBox="1">
            <a:spLocks noGrp="1"/>
          </p:cNvSpPr>
          <p:nvPr>
            <p:ph type="subTitle" idx="3"/>
          </p:nvPr>
        </p:nvSpPr>
        <p:spPr>
          <a:xfrm>
            <a:off x="2193073" y="3547509"/>
            <a:ext cx="22701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66" name="Google Shape;266;p41"/>
          <p:cNvSpPr txBox="1">
            <a:spLocks noGrp="1"/>
          </p:cNvSpPr>
          <p:nvPr>
            <p:ph type="subTitle" idx="4"/>
          </p:nvPr>
        </p:nvSpPr>
        <p:spPr>
          <a:xfrm>
            <a:off x="4676073" y="3547509"/>
            <a:ext cx="22701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67" name="Google Shape;267;p41"/>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68" name="Google Shape;268;p41"/>
          <p:cNvSpPr>
            <a:spLocks noGrp="1"/>
          </p:cNvSpPr>
          <p:nvPr>
            <p:ph type="pic" idx="5"/>
          </p:nvPr>
        </p:nvSpPr>
        <p:spPr>
          <a:xfrm>
            <a:off x="2939429" y="1972349"/>
            <a:ext cx="776700" cy="777300"/>
          </a:xfrm>
          <a:prstGeom prst="rect">
            <a:avLst/>
          </a:prstGeom>
          <a:noFill/>
          <a:ln>
            <a:noFill/>
          </a:ln>
        </p:spPr>
      </p:sp>
      <p:sp>
        <p:nvSpPr>
          <p:cNvPr id="269" name="Google Shape;269;p41"/>
          <p:cNvSpPr>
            <a:spLocks noGrp="1"/>
          </p:cNvSpPr>
          <p:nvPr>
            <p:ph type="pic" idx="6"/>
          </p:nvPr>
        </p:nvSpPr>
        <p:spPr>
          <a:xfrm>
            <a:off x="5422429" y="1972349"/>
            <a:ext cx="776700" cy="777300"/>
          </a:xfrm>
          <a:prstGeom prst="rect">
            <a:avLst/>
          </a:prstGeom>
          <a:noFill/>
          <a:ln>
            <a:noFill/>
          </a:ln>
        </p:spPr>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matchingName="13. Speaker card  (2 people)">
  <p:cSld name="1_13. Speaker card  (2 people)">
    <p:bg>
      <p:bgPr>
        <a:solidFill>
          <a:schemeClr val="lt1"/>
        </a:solidFill>
        <a:effectLst/>
      </p:bgPr>
    </p:bg>
    <p:spTree>
      <p:nvGrpSpPr>
        <p:cNvPr id="1" name="Shape 4636"/>
        <p:cNvGrpSpPr/>
        <p:nvPr/>
      </p:nvGrpSpPr>
      <p:grpSpPr>
        <a:xfrm>
          <a:off x="0" y="0"/>
          <a:ext cx="0" cy="0"/>
          <a:chOff x="0" y="0"/>
          <a:chExt cx="0" cy="0"/>
        </a:xfrm>
      </p:grpSpPr>
      <p:pic>
        <p:nvPicPr>
          <p:cNvPr id="4637" name="Google Shape;4637;p395"/>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4638" name="Google Shape;4638;p395"/>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39" name="Google Shape;4639;p395"/>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40" name="Google Shape;4640;p395"/>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41" name="Google Shape;4641;p395"/>
          <p:cNvSpPr txBox="1">
            <a:spLocks noGrp="1"/>
          </p:cNvSpPr>
          <p:nvPr>
            <p:ph type="title" idx="4"/>
          </p:nvPr>
        </p:nvSpPr>
        <p:spPr>
          <a:xfrm>
            <a:off x="1331976" y="3175996"/>
            <a:ext cx="2862000" cy="438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642" name="Google Shape;4642;p395"/>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4643" name="Google Shape;4643;p395"/>
          <p:cNvSpPr txBox="1">
            <a:spLocks noGrp="1"/>
          </p:cNvSpPr>
          <p:nvPr>
            <p:ph type="title" idx="5"/>
          </p:nvPr>
        </p:nvSpPr>
        <p:spPr>
          <a:xfrm>
            <a:off x="5513391" y="3175996"/>
            <a:ext cx="2862000" cy="438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644" name="Google Shape;4644;p395"/>
          <p:cNvSpPr txBox="1">
            <a:spLocks noGrp="1"/>
          </p:cNvSpPr>
          <p:nvPr>
            <p:ph type="subTitle" idx="6"/>
          </p:nvPr>
        </p:nvSpPr>
        <p:spPr>
          <a:xfrm>
            <a:off x="5513391"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4645" name="Google Shape;4645;p395"/>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4646" name="Google Shape;4646;p395"/>
          <p:cNvSpPr txBox="1">
            <a:spLocks noGrp="1"/>
          </p:cNvSpPr>
          <p:nvPr>
            <p:ph type="body" idx="7"/>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47" name="Google Shape;4647;p395"/>
          <p:cNvSpPr txBox="1">
            <a:spLocks noGrp="1"/>
          </p:cNvSpPr>
          <p:nvPr>
            <p:ph type="body" idx="8"/>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matchingName="15. Speaker card  (2 people)">
  <p:cSld name="15. Speaker card  (2 people)">
    <p:bg>
      <p:bgPr>
        <a:gradFill>
          <a:gsLst>
            <a:gs pos="0">
              <a:schemeClr val="accent4"/>
            </a:gs>
            <a:gs pos="52999">
              <a:schemeClr val="accent1"/>
            </a:gs>
            <a:gs pos="100000">
              <a:schemeClr val="accent6"/>
            </a:gs>
          </a:gsLst>
          <a:lin ang="18900044" scaled="0"/>
        </a:gradFill>
        <a:effectLst/>
      </p:bgPr>
    </p:bg>
    <p:spTree>
      <p:nvGrpSpPr>
        <p:cNvPr id="1" name="Shape 4648"/>
        <p:cNvGrpSpPr/>
        <p:nvPr/>
      </p:nvGrpSpPr>
      <p:grpSpPr>
        <a:xfrm>
          <a:off x="0" y="0"/>
          <a:ext cx="0" cy="0"/>
          <a:chOff x="0" y="0"/>
          <a:chExt cx="0" cy="0"/>
        </a:xfrm>
      </p:grpSpPr>
      <p:sp>
        <p:nvSpPr>
          <p:cNvPr id="4649" name="Google Shape;4649;p396"/>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50" name="Google Shape;4650;p396"/>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51" name="Google Shape;4651;p396"/>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52" name="Google Shape;4652;p396"/>
          <p:cNvSpPr txBox="1">
            <a:spLocks noGrp="1"/>
          </p:cNvSpPr>
          <p:nvPr>
            <p:ph type="subTitle" idx="1"/>
          </p:nvPr>
        </p:nvSpPr>
        <p:spPr>
          <a:xfrm>
            <a:off x="1331976" y="3466134"/>
            <a:ext cx="2862000" cy="3384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Roboto Mono"/>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4653" name="Google Shape;4653;p396"/>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4654" name="Google Shape;4654;p396"/>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55" name="Google Shape;4655;p396"/>
          <p:cNvSpPr txBox="1">
            <a:spLocks noGrp="1"/>
          </p:cNvSpPr>
          <p:nvPr>
            <p:ph type="body" idx="5"/>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56" name="Google Shape;4656;p396"/>
          <p:cNvSpPr txBox="1">
            <a:spLocks noGrp="1"/>
          </p:cNvSpPr>
          <p:nvPr>
            <p:ph type="body" idx="6"/>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57" name="Google Shape;4657;p396"/>
          <p:cNvSpPr txBox="1">
            <a:spLocks noGrp="1"/>
          </p:cNvSpPr>
          <p:nvPr>
            <p:ph type="body" idx="7"/>
          </p:nvPr>
        </p:nvSpPr>
        <p:spPr>
          <a:xfrm>
            <a:off x="1331976" y="3188918"/>
            <a:ext cx="28620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58" name="Google Shape;4658;p396"/>
          <p:cNvSpPr txBox="1">
            <a:spLocks noGrp="1"/>
          </p:cNvSpPr>
          <p:nvPr>
            <p:ph type="body" idx="8"/>
          </p:nvPr>
        </p:nvSpPr>
        <p:spPr>
          <a:xfrm>
            <a:off x="5513129"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matchingName="16. Speaker card  (2 people)">
  <p:cSld name="16. Speaker card  (2 people)">
    <p:bg>
      <p:bgPr>
        <a:gradFill>
          <a:gsLst>
            <a:gs pos="0">
              <a:srgbClr val="388BFD"/>
            </a:gs>
            <a:gs pos="51000">
              <a:srgbClr val="6C7EFA"/>
            </a:gs>
            <a:gs pos="100000">
              <a:srgbClr val="A371F7"/>
            </a:gs>
          </a:gsLst>
          <a:lin ang="18900044" scaled="0"/>
        </a:gradFill>
        <a:effectLst/>
      </p:bgPr>
    </p:bg>
    <p:spTree>
      <p:nvGrpSpPr>
        <p:cNvPr id="1" name="Shape 4659"/>
        <p:cNvGrpSpPr/>
        <p:nvPr/>
      </p:nvGrpSpPr>
      <p:grpSpPr>
        <a:xfrm>
          <a:off x="0" y="0"/>
          <a:ext cx="0" cy="0"/>
          <a:chOff x="0" y="0"/>
          <a:chExt cx="0" cy="0"/>
        </a:xfrm>
      </p:grpSpPr>
      <p:sp>
        <p:nvSpPr>
          <p:cNvPr id="4660" name="Google Shape;4660;p397"/>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61" name="Google Shape;4661;p397"/>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62" name="Google Shape;4662;p397"/>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63" name="Google Shape;4663;p397"/>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cxnSp>
        <p:nvCxnSpPr>
          <p:cNvPr id="4664" name="Google Shape;4664;p397"/>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4665" name="Google Shape;4665;p397"/>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66" name="Google Shape;4666;p397"/>
          <p:cNvSpPr txBox="1">
            <a:spLocks noGrp="1"/>
          </p:cNvSpPr>
          <p:nvPr>
            <p:ph type="body" idx="5"/>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67" name="Google Shape;4667;p397"/>
          <p:cNvSpPr txBox="1">
            <a:spLocks noGrp="1"/>
          </p:cNvSpPr>
          <p:nvPr>
            <p:ph type="body" idx="6"/>
          </p:nvPr>
        </p:nvSpPr>
        <p:spPr>
          <a:xfrm>
            <a:off x="1331976"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68" name="Google Shape;4668;p397"/>
          <p:cNvSpPr txBox="1">
            <a:spLocks noGrp="1"/>
          </p:cNvSpPr>
          <p:nvPr>
            <p:ph type="body" idx="7"/>
          </p:nvPr>
        </p:nvSpPr>
        <p:spPr>
          <a:xfrm>
            <a:off x="5513391"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69" name="Google Shape;4669;p397"/>
          <p:cNvSpPr txBox="1">
            <a:spLocks noGrp="1"/>
          </p:cNvSpPr>
          <p:nvPr>
            <p:ph type="body" idx="8"/>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matchingName="17. Speaker card  (2 people)">
  <p:cSld name="17. Speaker card  (2 people)">
    <p:bg>
      <p:bgPr>
        <a:gradFill>
          <a:gsLst>
            <a:gs pos="0">
              <a:srgbClr val="56D364"/>
            </a:gs>
            <a:gs pos="100000">
              <a:srgbClr val="388BFD"/>
            </a:gs>
          </a:gsLst>
          <a:lin ang="8100019" scaled="0"/>
        </a:gradFill>
        <a:effectLst/>
      </p:bgPr>
    </p:bg>
    <p:spTree>
      <p:nvGrpSpPr>
        <p:cNvPr id="1" name="Shape 4670"/>
        <p:cNvGrpSpPr/>
        <p:nvPr/>
      </p:nvGrpSpPr>
      <p:grpSpPr>
        <a:xfrm>
          <a:off x="0" y="0"/>
          <a:ext cx="0" cy="0"/>
          <a:chOff x="0" y="0"/>
          <a:chExt cx="0" cy="0"/>
        </a:xfrm>
      </p:grpSpPr>
      <p:sp>
        <p:nvSpPr>
          <p:cNvPr id="4671" name="Google Shape;4671;p398"/>
          <p:cNvSpPr>
            <a:spLocks noGrp="1"/>
          </p:cNvSpPr>
          <p:nvPr>
            <p:ph type="pic" idx="2"/>
          </p:nvPr>
        </p:nvSpPr>
        <p:spPr>
          <a:xfrm>
            <a:off x="374009"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72" name="Google Shape;4672;p398"/>
          <p:cNvSpPr>
            <a:spLocks noGrp="1"/>
          </p:cNvSpPr>
          <p:nvPr>
            <p:ph type="pic" idx="3"/>
          </p:nvPr>
        </p:nvSpPr>
        <p:spPr>
          <a:xfrm>
            <a:off x="4552387" y="3146105"/>
            <a:ext cx="856500" cy="857400"/>
          </a:xfrm>
          <a:prstGeom prst="ellipse">
            <a:avLst/>
          </a:prstGeom>
          <a:noFill/>
          <a:ln w="19050" cap="flat" cmpd="sng">
            <a:solidFill>
              <a:schemeClr val="dk1"/>
            </a:solidFill>
            <a:prstDash val="solid"/>
            <a:round/>
            <a:headEnd type="none" w="sm" len="sm"/>
            <a:tailEnd type="none" w="sm" len="sm"/>
          </a:ln>
          <a:effectLst>
            <a:reflection stA="20000" endPos="15000" dist="38100" dir="5400000" fadeDir="5400012" sy="-100000" algn="bl" rotWithShape="0"/>
          </a:effectLst>
        </p:spPr>
      </p:sp>
      <p:sp>
        <p:nvSpPr>
          <p:cNvPr id="4673" name="Google Shape;4673;p398"/>
          <p:cNvSpPr txBox="1">
            <a:spLocks noGrp="1"/>
          </p:cNvSpPr>
          <p:nvPr>
            <p:ph type="title"/>
          </p:nvPr>
        </p:nvSpPr>
        <p:spPr>
          <a:xfrm>
            <a:off x="381000" y="1380748"/>
            <a:ext cx="6858000" cy="7407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4674" name="Google Shape;4674;p398"/>
          <p:cNvCxnSpPr/>
          <p:nvPr/>
        </p:nvCxnSpPr>
        <p:spPr>
          <a:xfrm>
            <a:off x="452844" y="2571757"/>
            <a:ext cx="5492400" cy="0"/>
          </a:xfrm>
          <a:prstGeom prst="straightConnector1">
            <a:avLst/>
          </a:prstGeom>
          <a:noFill/>
          <a:ln w="19050" cap="rnd" cmpd="sng">
            <a:solidFill>
              <a:schemeClr val="dk1"/>
            </a:solidFill>
            <a:prstDash val="solid"/>
            <a:round/>
            <a:headEnd type="none" w="sm" len="sm"/>
            <a:tailEnd type="none" w="sm" len="sm"/>
          </a:ln>
        </p:spPr>
      </p:cxnSp>
      <p:sp>
        <p:nvSpPr>
          <p:cNvPr id="4675" name="Google Shape;4675;p398"/>
          <p:cNvSpPr txBox="1">
            <a:spLocks noGrp="1"/>
          </p:cNvSpPr>
          <p:nvPr>
            <p:ph type="subTitle" idx="1"/>
          </p:nvPr>
        </p:nvSpPr>
        <p:spPr>
          <a:xfrm>
            <a:off x="1331976" y="3466716"/>
            <a:ext cx="2862000" cy="338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a:endParaRPr/>
          </a:p>
        </p:txBody>
      </p:sp>
      <p:sp>
        <p:nvSpPr>
          <p:cNvPr id="4676" name="Google Shape;4676;p398"/>
          <p:cNvSpPr txBox="1">
            <a:spLocks noGrp="1"/>
          </p:cNvSpPr>
          <p:nvPr>
            <p:ph type="body" idx="4"/>
          </p:nvPr>
        </p:nvSpPr>
        <p:spPr>
          <a:xfrm>
            <a:off x="1331976"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77" name="Google Shape;4677;p398"/>
          <p:cNvSpPr txBox="1">
            <a:spLocks noGrp="1"/>
          </p:cNvSpPr>
          <p:nvPr>
            <p:ph type="body" idx="5"/>
          </p:nvPr>
        </p:nvSpPr>
        <p:spPr>
          <a:xfrm>
            <a:off x="1331976"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78" name="Google Shape;4678;p398"/>
          <p:cNvSpPr txBox="1">
            <a:spLocks noGrp="1"/>
          </p:cNvSpPr>
          <p:nvPr>
            <p:ph type="body" idx="6"/>
          </p:nvPr>
        </p:nvSpPr>
        <p:spPr>
          <a:xfrm>
            <a:off x="5513391" y="3739611"/>
            <a:ext cx="2862000" cy="296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000"/>
              <a:buFont typeface="Arial"/>
              <a:buNone/>
              <a:defRPr sz="10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79" name="Google Shape;4679;p398"/>
          <p:cNvSpPr txBox="1">
            <a:spLocks noGrp="1"/>
          </p:cNvSpPr>
          <p:nvPr>
            <p:ph type="body" idx="7"/>
          </p:nvPr>
        </p:nvSpPr>
        <p:spPr>
          <a:xfrm>
            <a:off x="5513391" y="3188918"/>
            <a:ext cx="2862300" cy="438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680" name="Google Shape;4680;p398"/>
          <p:cNvSpPr txBox="1">
            <a:spLocks noGrp="1"/>
          </p:cNvSpPr>
          <p:nvPr>
            <p:ph type="body" idx="8"/>
          </p:nvPr>
        </p:nvSpPr>
        <p:spPr>
          <a:xfrm>
            <a:off x="5513391" y="3487071"/>
            <a:ext cx="2862000" cy="2964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1"/>
              </a:buClr>
              <a:buSzPts val="1200"/>
              <a:buFont typeface="Arial"/>
              <a:buNone/>
              <a:defRPr sz="1200" b="0" i="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200"/>
              <a:buFont typeface="Arial"/>
              <a:buNone/>
              <a:defRPr sz="12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matchingName="18. Agenda/sections">
  <p:cSld name="18. Agenda/sections">
    <p:spTree>
      <p:nvGrpSpPr>
        <p:cNvPr id="1" name="Shape 4681"/>
        <p:cNvGrpSpPr/>
        <p:nvPr/>
      </p:nvGrpSpPr>
      <p:grpSpPr>
        <a:xfrm>
          <a:off x="0" y="0"/>
          <a:ext cx="0" cy="0"/>
          <a:chOff x="0" y="0"/>
          <a:chExt cx="0" cy="0"/>
        </a:xfrm>
      </p:grpSpPr>
      <p:sp>
        <p:nvSpPr>
          <p:cNvPr id="4682" name="Google Shape;4682;p399"/>
          <p:cNvSpPr/>
          <p:nvPr/>
        </p:nvSpPr>
        <p:spPr>
          <a:xfrm>
            <a:off x="5125249" y="1668208"/>
            <a:ext cx="1371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683" name="Google Shape;4683;p399"/>
          <p:cNvSpPr/>
          <p:nvPr/>
        </p:nvSpPr>
        <p:spPr>
          <a:xfrm>
            <a:off x="2642249" y="1668208"/>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684" name="Google Shape;4684;p399"/>
          <p:cNvSpPr txBox="1">
            <a:spLocks noGrp="1"/>
          </p:cNvSpPr>
          <p:nvPr>
            <p:ph type="subTitle" idx="1"/>
          </p:nvPr>
        </p:nvSpPr>
        <p:spPr>
          <a:xfrm>
            <a:off x="2193073" y="3236612"/>
            <a:ext cx="22701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85" name="Google Shape;4685;p399"/>
          <p:cNvSpPr txBox="1">
            <a:spLocks noGrp="1"/>
          </p:cNvSpPr>
          <p:nvPr>
            <p:ph type="subTitle" idx="2"/>
          </p:nvPr>
        </p:nvSpPr>
        <p:spPr>
          <a:xfrm>
            <a:off x="4676073" y="3236612"/>
            <a:ext cx="22701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86" name="Google Shape;4686;p399"/>
          <p:cNvSpPr txBox="1">
            <a:spLocks noGrp="1"/>
          </p:cNvSpPr>
          <p:nvPr>
            <p:ph type="subTitle" idx="3"/>
          </p:nvPr>
        </p:nvSpPr>
        <p:spPr>
          <a:xfrm>
            <a:off x="2193073" y="3547509"/>
            <a:ext cx="22701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687" name="Google Shape;4687;p399"/>
          <p:cNvSpPr txBox="1">
            <a:spLocks noGrp="1"/>
          </p:cNvSpPr>
          <p:nvPr>
            <p:ph type="subTitle" idx="4"/>
          </p:nvPr>
        </p:nvSpPr>
        <p:spPr>
          <a:xfrm>
            <a:off x="4676073" y="3547509"/>
            <a:ext cx="22701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688" name="Google Shape;4688;p399"/>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689" name="Google Shape;4689;p399"/>
          <p:cNvSpPr>
            <a:spLocks noGrp="1"/>
          </p:cNvSpPr>
          <p:nvPr>
            <p:ph type="pic" idx="5"/>
          </p:nvPr>
        </p:nvSpPr>
        <p:spPr>
          <a:xfrm>
            <a:off x="2939429" y="1972349"/>
            <a:ext cx="776700" cy="777300"/>
          </a:xfrm>
          <a:prstGeom prst="rect">
            <a:avLst/>
          </a:prstGeom>
          <a:noFill/>
          <a:ln>
            <a:noFill/>
          </a:ln>
        </p:spPr>
      </p:sp>
      <p:sp>
        <p:nvSpPr>
          <p:cNvPr id="4690" name="Google Shape;4690;p399"/>
          <p:cNvSpPr>
            <a:spLocks noGrp="1"/>
          </p:cNvSpPr>
          <p:nvPr>
            <p:ph type="pic" idx="6"/>
          </p:nvPr>
        </p:nvSpPr>
        <p:spPr>
          <a:xfrm>
            <a:off x="5422429" y="1972349"/>
            <a:ext cx="776700" cy="777300"/>
          </a:xfrm>
          <a:prstGeom prst="rect">
            <a:avLst/>
          </a:prstGeom>
          <a:noFill/>
          <a:ln>
            <a:noFill/>
          </a:ln>
        </p:spPr>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4691"/>
        <p:cNvGrpSpPr/>
        <p:nvPr/>
      </p:nvGrpSpPr>
      <p:grpSpPr>
        <a:xfrm>
          <a:off x="0" y="0"/>
          <a:ext cx="0" cy="0"/>
          <a:chOff x="0" y="0"/>
          <a:chExt cx="0" cy="0"/>
        </a:xfrm>
      </p:grpSpPr>
      <p:sp>
        <p:nvSpPr>
          <p:cNvPr id="4692" name="Google Shape;4692;p400"/>
          <p:cNvSpPr/>
          <p:nvPr/>
        </p:nvSpPr>
        <p:spPr>
          <a:xfrm>
            <a:off x="6740750" y="1690581"/>
            <a:ext cx="1363500" cy="13635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693" name="Google Shape;4693;p400"/>
          <p:cNvSpPr/>
          <p:nvPr/>
        </p:nvSpPr>
        <p:spPr>
          <a:xfrm>
            <a:off x="3935000" y="1690581"/>
            <a:ext cx="1363500" cy="13635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694" name="Google Shape;4694;p400"/>
          <p:cNvSpPr/>
          <p:nvPr/>
        </p:nvSpPr>
        <p:spPr>
          <a:xfrm>
            <a:off x="1129250" y="1679444"/>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695" name="Google Shape;4695;p400"/>
          <p:cNvSpPr txBox="1">
            <a:spLocks noGrp="1"/>
          </p:cNvSpPr>
          <p:nvPr>
            <p:ph type="subTitle" idx="1"/>
          </p:nvPr>
        </p:nvSpPr>
        <p:spPr>
          <a:xfrm>
            <a:off x="43970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96" name="Google Shape;4696;p400"/>
          <p:cNvSpPr txBox="1">
            <a:spLocks noGrp="1"/>
          </p:cNvSpPr>
          <p:nvPr>
            <p:ph type="subTitle" idx="2"/>
          </p:nvPr>
        </p:nvSpPr>
        <p:spPr>
          <a:xfrm>
            <a:off x="43970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697" name="Google Shape;4697;p400"/>
          <p:cNvSpPr txBox="1">
            <a:spLocks noGrp="1"/>
          </p:cNvSpPr>
          <p:nvPr>
            <p:ph type="subTitle" idx="3"/>
          </p:nvPr>
        </p:nvSpPr>
        <p:spPr>
          <a:xfrm>
            <a:off x="324515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98" name="Google Shape;4698;p400"/>
          <p:cNvSpPr txBox="1">
            <a:spLocks noGrp="1"/>
          </p:cNvSpPr>
          <p:nvPr>
            <p:ph type="subTitle" idx="4"/>
          </p:nvPr>
        </p:nvSpPr>
        <p:spPr>
          <a:xfrm>
            <a:off x="324515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699" name="Google Shape;4699;p400"/>
          <p:cNvSpPr txBox="1">
            <a:spLocks noGrp="1"/>
          </p:cNvSpPr>
          <p:nvPr>
            <p:ph type="subTitle" idx="5"/>
          </p:nvPr>
        </p:nvSpPr>
        <p:spPr>
          <a:xfrm>
            <a:off x="605090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00" name="Google Shape;4700;p400"/>
          <p:cNvSpPr txBox="1">
            <a:spLocks noGrp="1"/>
          </p:cNvSpPr>
          <p:nvPr>
            <p:ph type="subTitle" idx="6"/>
          </p:nvPr>
        </p:nvSpPr>
        <p:spPr>
          <a:xfrm>
            <a:off x="605090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701" name="Google Shape;4701;p400"/>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702" name="Google Shape;4702;p400"/>
          <p:cNvSpPr>
            <a:spLocks noGrp="1"/>
          </p:cNvSpPr>
          <p:nvPr>
            <p:ph type="pic" idx="7"/>
          </p:nvPr>
        </p:nvSpPr>
        <p:spPr>
          <a:xfrm>
            <a:off x="1422680" y="2003359"/>
            <a:ext cx="776700" cy="777300"/>
          </a:xfrm>
          <a:prstGeom prst="rect">
            <a:avLst/>
          </a:prstGeom>
          <a:noFill/>
          <a:ln>
            <a:noFill/>
          </a:ln>
        </p:spPr>
      </p:sp>
      <p:sp>
        <p:nvSpPr>
          <p:cNvPr id="4703" name="Google Shape;4703;p400"/>
          <p:cNvSpPr>
            <a:spLocks noGrp="1"/>
          </p:cNvSpPr>
          <p:nvPr>
            <p:ph type="pic" idx="8"/>
          </p:nvPr>
        </p:nvSpPr>
        <p:spPr>
          <a:xfrm>
            <a:off x="4228430" y="2003359"/>
            <a:ext cx="776700" cy="777300"/>
          </a:xfrm>
          <a:prstGeom prst="rect">
            <a:avLst/>
          </a:prstGeom>
          <a:noFill/>
          <a:ln>
            <a:noFill/>
          </a:ln>
        </p:spPr>
      </p:sp>
      <p:sp>
        <p:nvSpPr>
          <p:cNvPr id="4704" name="Google Shape;4704;p400"/>
          <p:cNvSpPr>
            <a:spLocks noGrp="1"/>
          </p:cNvSpPr>
          <p:nvPr>
            <p:ph type="pic" idx="9"/>
          </p:nvPr>
        </p:nvSpPr>
        <p:spPr>
          <a:xfrm>
            <a:off x="7033880" y="2003359"/>
            <a:ext cx="776700" cy="777300"/>
          </a:xfrm>
          <a:prstGeom prst="rect">
            <a:avLst/>
          </a:prstGeom>
          <a:noFill/>
          <a:ln>
            <a:noFill/>
          </a:ln>
        </p:spPr>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4705"/>
        <p:cNvGrpSpPr/>
        <p:nvPr/>
      </p:nvGrpSpPr>
      <p:grpSpPr>
        <a:xfrm>
          <a:off x="0" y="0"/>
          <a:ext cx="0" cy="0"/>
          <a:chOff x="0" y="0"/>
          <a:chExt cx="0" cy="0"/>
        </a:xfrm>
      </p:grpSpPr>
      <p:sp>
        <p:nvSpPr>
          <p:cNvPr id="4706" name="Google Shape;4706;p401"/>
          <p:cNvSpPr/>
          <p:nvPr/>
        </p:nvSpPr>
        <p:spPr>
          <a:xfrm>
            <a:off x="7095183" y="1668313"/>
            <a:ext cx="1374600" cy="13716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07" name="Google Shape;4707;p401"/>
          <p:cNvSpPr/>
          <p:nvPr/>
        </p:nvSpPr>
        <p:spPr>
          <a:xfrm>
            <a:off x="4968008" y="1668313"/>
            <a:ext cx="1374600" cy="13716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08" name="Google Shape;4708;p401"/>
          <p:cNvSpPr/>
          <p:nvPr/>
        </p:nvSpPr>
        <p:spPr>
          <a:xfrm>
            <a:off x="674208" y="1668313"/>
            <a:ext cx="1374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09" name="Google Shape;4709;p401"/>
          <p:cNvSpPr/>
          <p:nvPr/>
        </p:nvSpPr>
        <p:spPr>
          <a:xfrm>
            <a:off x="2843933" y="1668313"/>
            <a:ext cx="1374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10" name="Google Shape;4710;p401"/>
          <p:cNvSpPr txBox="1">
            <a:spLocks noGrp="1"/>
          </p:cNvSpPr>
          <p:nvPr>
            <p:ph type="subTitle" idx="1"/>
          </p:nvPr>
        </p:nvSpPr>
        <p:spPr>
          <a:xfrm>
            <a:off x="383058"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11" name="Google Shape;4711;p401"/>
          <p:cNvSpPr txBox="1">
            <a:spLocks noGrp="1"/>
          </p:cNvSpPr>
          <p:nvPr>
            <p:ph type="subTitle" idx="2"/>
          </p:nvPr>
        </p:nvSpPr>
        <p:spPr>
          <a:xfrm>
            <a:off x="383058"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712" name="Google Shape;4712;p401"/>
          <p:cNvSpPr txBox="1">
            <a:spLocks noGrp="1"/>
          </p:cNvSpPr>
          <p:nvPr>
            <p:ph type="subTitle" idx="3"/>
          </p:nvPr>
        </p:nvSpPr>
        <p:spPr>
          <a:xfrm>
            <a:off x="2552783"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13" name="Google Shape;4713;p401"/>
          <p:cNvSpPr txBox="1">
            <a:spLocks noGrp="1"/>
          </p:cNvSpPr>
          <p:nvPr>
            <p:ph type="subTitle" idx="4"/>
          </p:nvPr>
        </p:nvSpPr>
        <p:spPr>
          <a:xfrm>
            <a:off x="2552783"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714" name="Google Shape;4714;p401"/>
          <p:cNvSpPr txBox="1">
            <a:spLocks noGrp="1"/>
          </p:cNvSpPr>
          <p:nvPr>
            <p:ph type="subTitle" idx="5"/>
          </p:nvPr>
        </p:nvSpPr>
        <p:spPr>
          <a:xfrm>
            <a:off x="4676858"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15" name="Google Shape;4715;p401"/>
          <p:cNvSpPr txBox="1">
            <a:spLocks noGrp="1"/>
          </p:cNvSpPr>
          <p:nvPr>
            <p:ph type="subTitle" idx="6"/>
          </p:nvPr>
        </p:nvSpPr>
        <p:spPr>
          <a:xfrm>
            <a:off x="4676858"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716" name="Google Shape;4716;p401"/>
          <p:cNvSpPr txBox="1">
            <a:spLocks noGrp="1"/>
          </p:cNvSpPr>
          <p:nvPr>
            <p:ph type="subTitle" idx="7"/>
          </p:nvPr>
        </p:nvSpPr>
        <p:spPr>
          <a:xfrm>
            <a:off x="6804033"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17" name="Google Shape;4717;p401"/>
          <p:cNvSpPr txBox="1">
            <a:spLocks noGrp="1"/>
          </p:cNvSpPr>
          <p:nvPr>
            <p:ph type="subTitle" idx="8"/>
          </p:nvPr>
        </p:nvSpPr>
        <p:spPr>
          <a:xfrm>
            <a:off x="6804033"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718" name="Google Shape;4718;p401"/>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719" name="Google Shape;4719;p401"/>
          <p:cNvSpPr>
            <a:spLocks noGrp="1"/>
          </p:cNvSpPr>
          <p:nvPr>
            <p:ph type="pic" idx="9"/>
          </p:nvPr>
        </p:nvSpPr>
        <p:spPr>
          <a:xfrm>
            <a:off x="972888" y="1965494"/>
            <a:ext cx="776700" cy="777300"/>
          </a:xfrm>
          <a:prstGeom prst="rect">
            <a:avLst/>
          </a:prstGeom>
          <a:noFill/>
          <a:ln>
            <a:noFill/>
          </a:ln>
        </p:spPr>
      </p:sp>
      <p:sp>
        <p:nvSpPr>
          <p:cNvPr id="4720" name="Google Shape;4720;p401"/>
          <p:cNvSpPr>
            <a:spLocks noGrp="1"/>
          </p:cNvSpPr>
          <p:nvPr>
            <p:ph type="pic" idx="13"/>
          </p:nvPr>
        </p:nvSpPr>
        <p:spPr>
          <a:xfrm>
            <a:off x="3142613" y="1965494"/>
            <a:ext cx="776700" cy="777300"/>
          </a:xfrm>
          <a:prstGeom prst="rect">
            <a:avLst/>
          </a:prstGeom>
          <a:noFill/>
          <a:ln>
            <a:noFill/>
          </a:ln>
        </p:spPr>
      </p:sp>
      <p:sp>
        <p:nvSpPr>
          <p:cNvPr id="4721" name="Google Shape;4721;p401"/>
          <p:cNvSpPr>
            <a:spLocks noGrp="1"/>
          </p:cNvSpPr>
          <p:nvPr>
            <p:ph type="pic" idx="14"/>
          </p:nvPr>
        </p:nvSpPr>
        <p:spPr>
          <a:xfrm>
            <a:off x="5245413" y="1965494"/>
            <a:ext cx="776700" cy="777300"/>
          </a:xfrm>
          <a:prstGeom prst="rect">
            <a:avLst/>
          </a:prstGeom>
          <a:noFill/>
          <a:ln>
            <a:noFill/>
          </a:ln>
        </p:spPr>
      </p:sp>
      <p:sp>
        <p:nvSpPr>
          <p:cNvPr id="4722" name="Google Shape;4722;p401"/>
          <p:cNvSpPr>
            <a:spLocks noGrp="1"/>
          </p:cNvSpPr>
          <p:nvPr>
            <p:ph type="pic" idx="15"/>
          </p:nvPr>
        </p:nvSpPr>
        <p:spPr>
          <a:xfrm>
            <a:off x="7393872" y="1965494"/>
            <a:ext cx="776700" cy="777300"/>
          </a:xfrm>
          <a:prstGeom prst="rect">
            <a:avLst/>
          </a:prstGeom>
          <a:noFill/>
          <a:ln>
            <a:noFill/>
          </a:ln>
        </p:spPr>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4723"/>
        <p:cNvGrpSpPr/>
        <p:nvPr/>
      </p:nvGrpSpPr>
      <p:grpSpPr>
        <a:xfrm>
          <a:off x="0" y="0"/>
          <a:ext cx="0" cy="0"/>
          <a:chOff x="0" y="0"/>
          <a:chExt cx="0" cy="0"/>
        </a:xfrm>
      </p:grpSpPr>
      <p:sp>
        <p:nvSpPr>
          <p:cNvPr id="4724" name="Google Shape;4724;p402"/>
          <p:cNvSpPr/>
          <p:nvPr/>
        </p:nvSpPr>
        <p:spPr>
          <a:xfrm>
            <a:off x="3886200" y="1087367"/>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25" name="Google Shape;4725;p402"/>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726" name="Google Shape;4726;p402"/>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727" name="Google Shape;4727;p402"/>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4728"/>
        <p:cNvGrpSpPr/>
        <p:nvPr/>
      </p:nvGrpSpPr>
      <p:grpSpPr>
        <a:xfrm>
          <a:off x="0" y="0"/>
          <a:ext cx="0" cy="0"/>
          <a:chOff x="0" y="0"/>
          <a:chExt cx="0" cy="0"/>
        </a:xfrm>
      </p:grpSpPr>
      <p:sp>
        <p:nvSpPr>
          <p:cNvPr id="4729" name="Google Shape;4729;p403"/>
          <p:cNvSpPr/>
          <p:nvPr/>
        </p:nvSpPr>
        <p:spPr>
          <a:xfrm>
            <a:off x="3886200" y="1087367"/>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30" name="Google Shape;4730;p403"/>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731" name="Google Shape;4731;p403"/>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732" name="Google Shape;4732;p403"/>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4733"/>
        <p:cNvGrpSpPr/>
        <p:nvPr/>
      </p:nvGrpSpPr>
      <p:grpSpPr>
        <a:xfrm>
          <a:off x="0" y="0"/>
          <a:ext cx="0" cy="0"/>
          <a:chOff x="0" y="0"/>
          <a:chExt cx="0" cy="0"/>
        </a:xfrm>
      </p:grpSpPr>
      <p:sp>
        <p:nvSpPr>
          <p:cNvPr id="4734" name="Google Shape;4734;p404"/>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4735" name="Google Shape;4735;p404"/>
          <p:cNvSpPr/>
          <p:nvPr/>
        </p:nvSpPr>
        <p:spPr>
          <a:xfrm>
            <a:off x="512194" y="1885955"/>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36" name="Google Shape;4736;p404"/>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737" name="Google Shape;4737;p404"/>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9. Agenda/sections">
  <p:cSld name="19. Agenda/sections">
    <p:spTree>
      <p:nvGrpSpPr>
        <p:cNvPr id="1" name="Shape 270"/>
        <p:cNvGrpSpPr/>
        <p:nvPr/>
      </p:nvGrpSpPr>
      <p:grpSpPr>
        <a:xfrm>
          <a:off x="0" y="0"/>
          <a:ext cx="0" cy="0"/>
          <a:chOff x="0" y="0"/>
          <a:chExt cx="0" cy="0"/>
        </a:xfrm>
      </p:grpSpPr>
      <p:sp>
        <p:nvSpPr>
          <p:cNvPr id="271" name="Google Shape;271;p42"/>
          <p:cNvSpPr/>
          <p:nvPr/>
        </p:nvSpPr>
        <p:spPr>
          <a:xfrm>
            <a:off x="6740750" y="1690581"/>
            <a:ext cx="1363500" cy="13635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2" name="Google Shape;272;p42"/>
          <p:cNvSpPr/>
          <p:nvPr/>
        </p:nvSpPr>
        <p:spPr>
          <a:xfrm>
            <a:off x="3935000" y="1690581"/>
            <a:ext cx="1363500" cy="13635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3" name="Google Shape;273;p42"/>
          <p:cNvSpPr/>
          <p:nvPr/>
        </p:nvSpPr>
        <p:spPr>
          <a:xfrm>
            <a:off x="1129250" y="1679444"/>
            <a:ext cx="1364100" cy="1363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74" name="Google Shape;274;p42"/>
          <p:cNvSpPr txBox="1">
            <a:spLocks noGrp="1"/>
          </p:cNvSpPr>
          <p:nvPr>
            <p:ph type="subTitle" idx="1"/>
          </p:nvPr>
        </p:nvSpPr>
        <p:spPr>
          <a:xfrm>
            <a:off x="43970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5" name="Google Shape;275;p42"/>
          <p:cNvSpPr txBox="1">
            <a:spLocks noGrp="1"/>
          </p:cNvSpPr>
          <p:nvPr>
            <p:ph type="subTitle" idx="2"/>
          </p:nvPr>
        </p:nvSpPr>
        <p:spPr>
          <a:xfrm>
            <a:off x="43970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76" name="Google Shape;276;p42"/>
          <p:cNvSpPr txBox="1">
            <a:spLocks noGrp="1"/>
          </p:cNvSpPr>
          <p:nvPr>
            <p:ph type="subTitle" idx="3"/>
          </p:nvPr>
        </p:nvSpPr>
        <p:spPr>
          <a:xfrm>
            <a:off x="324515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7" name="Google Shape;277;p42"/>
          <p:cNvSpPr txBox="1">
            <a:spLocks noGrp="1"/>
          </p:cNvSpPr>
          <p:nvPr>
            <p:ph type="subTitle" idx="4"/>
          </p:nvPr>
        </p:nvSpPr>
        <p:spPr>
          <a:xfrm>
            <a:off x="324515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78" name="Google Shape;278;p42"/>
          <p:cNvSpPr txBox="1">
            <a:spLocks noGrp="1"/>
          </p:cNvSpPr>
          <p:nvPr>
            <p:ph type="subTitle" idx="5"/>
          </p:nvPr>
        </p:nvSpPr>
        <p:spPr>
          <a:xfrm>
            <a:off x="6050900" y="3234969"/>
            <a:ext cx="27432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79" name="Google Shape;279;p42"/>
          <p:cNvSpPr txBox="1">
            <a:spLocks noGrp="1"/>
          </p:cNvSpPr>
          <p:nvPr>
            <p:ph type="subTitle" idx="6"/>
          </p:nvPr>
        </p:nvSpPr>
        <p:spPr>
          <a:xfrm>
            <a:off x="6050900" y="3545864"/>
            <a:ext cx="27432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80" name="Google Shape;280;p42"/>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81" name="Google Shape;281;p42"/>
          <p:cNvSpPr>
            <a:spLocks noGrp="1"/>
          </p:cNvSpPr>
          <p:nvPr>
            <p:ph type="pic" idx="7"/>
          </p:nvPr>
        </p:nvSpPr>
        <p:spPr>
          <a:xfrm>
            <a:off x="1422680" y="2003359"/>
            <a:ext cx="776700" cy="777300"/>
          </a:xfrm>
          <a:prstGeom prst="rect">
            <a:avLst/>
          </a:prstGeom>
          <a:noFill/>
          <a:ln>
            <a:noFill/>
          </a:ln>
        </p:spPr>
      </p:sp>
      <p:sp>
        <p:nvSpPr>
          <p:cNvPr id="282" name="Google Shape;282;p42"/>
          <p:cNvSpPr>
            <a:spLocks noGrp="1"/>
          </p:cNvSpPr>
          <p:nvPr>
            <p:ph type="pic" idx="8"/>
          </p:nvPr>
        </p:nvSpPr>
        <p:spPr>
          <a:xfrm>
            <a:off x="4228430" y="2003359"/>
            <a:ext cx="776700" cy="777300"/>
          </a:xfrm>
          <a:prstGeom prst="rect">
            <a:avLst/>
          </a:prstGeom>
          <a:noFill/>
          <a:ln>
            <a:noFill/>
          </a:ln>
        </p:spPr>
      </p:sp>
      <p:sp>
        <p:nvSpPr>
          <p:cNvPr id="283" name="Google Shape;283;p42"/>
          <p:cNvSpPr>
            <a:spLocks noGrp="1"/>
          </p:cNvSpPr>
          <p:nvPr>
            <p:ph type="pic" idx="9"/>
          </p:nvPr>
        </p:nvSpPr>
        <p:spPr>
          <a:xfrm>
            <a:off x="7033880" y="2003359"/>
            <a:ext cx="776700" cy="777300"/>
          </a:xfrm>
          <a:prstGeom prst="rect">
            <a:avLst/>
          </a:prstGeom>
          <a:noFill/>
          <a:ln>
            <a:noFill/>
          </a:ln>
        </p:spPr>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4738"/>
        <p:cNvGrpSpPr/>
        <p:nvPr/>
      </p:nvGrpSpPr>
      <p:grpSpPr>
        <a:xfrm>
          <a:off x="0" y="0"/>
          <a:ext cx="0" cy="0"/>
          <a:chOff x="0" y="0"/>
          <a:chExt cx="0" cy="0"/>
        </a:xfrm>
      </p:grpSpPr>
      <p:sp>
        <p:nvSpPr>
          <p:cNvPr id="4739" name="Google Shape;4739;p405"/>
          <p:cNvSpPr/>
          <p:nvPr/>
        </p:nvSpPr>
        <p:spPr>
          <a:xfrm>
            <a:off x="512194" y="1885955"/>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40" name="Google Shape;4740;p405"/>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4741" name="Google Shape;4741;p405"/>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742" name="Google Shape;4742;p405"/>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4743"/>
        <p:cNvGrpSpPr/>
        <p:nvPr/>
      </p:nvGrpSpPr>
      <p:grpSpPr>
        <a:xfrm>
          <a:off x="0" y="0"/>
          <a:ext cx="0" cy="0"/>
          <a:chOff x="0" y="0"/>
          <a:chExt cx="0" cy="0"/>
        </a:xfrm>
      </p:grpSpPr>
      <p:sp>
        <p:nvSpPr>
          <p:cNvPr id="4744" name="Google Shape;4744;p406"/>
          <p:cNvSpPr/>
          <p:nvPr/>
        </p:nvSpPr>
        <p:spPr>
          <a:xfrm>
            <a:off x="512194" y="1885955"/>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45" name="Google Shape;4745;p406"/>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4746" name="Google Shape;4746;p406"/>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4747" name="Google Shape;4747;p406"/>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4748"/>
        <p:cNvGrpSpPr/>
        <p:nvPr/>
      </p:nvGrpSpPr>
      <p:grpSpPr>
        <a:xfrm>
          <a:off x="0" y="0"/>
          <a:ext cx="0" cy="0"/>
          <a:chOff x="0" y="0"/>
          <a:chExt cx="0" cy="0"/>
        </a:xfrm>
      </p:grpSpPr>
      <p:sp>
        <p:nvSpPr>
          <p:cNvPr id="4749" name="Google Shape;4749;p407"/>
          <p:cNvSpPr/>
          <p:nvPr/>
        </p:nvSpPr>
        <p:spPr>
          <a:xfrm>
            <a:off x="9157717" y="3866427"/>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750" name="Google Shape;4750;p407"/>
          <p:cNvSpPr/>
          <p:nvPr/>
        </p:nvSpPr>
        <p:spPr>
          <a:xfrm>
            <a:off x="9160002" y="3209552"/>
            <a:ext cx="14289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751" name="Google Shape;4751;p407"/>
          <p:cNvSpPr/>
          <p:nvPr/>
        </p:nvSpPr>
        <p:spPr>
          <a:xfrm>
            <a:off x="8445627" y="5161054"/>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4752" name="Google Shape;4752;p407"/>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4753"/>
        <p:cNvGrpSpPr/>
        <p:nvPr/>
      </p:nvGrpSpPr>
      <p:grpSpPr>
        <a:xfrm>
          <a:off x="0" y="0"/>
          <a:ext cx="0" cy="0"/>
          <a:chOff x="0" y="0"/>
          <a:chExt cx="0" cy="0"/>
        </a:xfrm>
      </p:grpSpPr>
      <p:sp>
        <p:nvSpPr>
          <p:cNvPr id="4754" name="Google Shape;4754;p408"/>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4755"/>
        <p:cNvGrpSpPr/>
        <p:nvPr/>
      </p:nvGrpSpPr>
      <p:grpSpPr>
        <a:xfrm>
          <a:off x="0" y="0"/>
          <a:ext cx="0" cy="0"/>
          <a:chOff x="0" y="0"/>
          <a:chExt cx="0" cy="0"/>
        </a:xfrm>
      </p:grpSpPr>
      <p:sp>
        <p:nvSpPr>
          <p:cNvPr id="4756" name="Google Shape;4756;p409"/>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4757"/>
        <p:cNvGrpSpPr/>
        <p:nvPr/>
      </p:nvGrpSpPr>
      <p:grpSpPr>
        <a:xfrm>
          <a:off x="0" y="0"/>
          <a:ext cx="0" cy="0"/>
          <a:chOff x="0" y="0"/>
          <a:chExt cx="0" cy="0"/>
        </a:xfrm>
      </p:grpSpPr>
      <p:sp>
        <p:nvSpPr>
          <p:cNvPr id="4758" name="Google Shape;4758;p410"/>
          <p:cNvSpPr/>
          <p:nvPr/>
        </p:nvSpPr>
        <p:spPr>
          <a:xfrm>
            <a:off x="2981400" y="4457711"/>
            <a:ext cx="3181200" cy="600000"/>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4759" name="Google Shape;4759;p410"/>
          <p:cNvPicPr preferRelativeResize="0"/>
          <p:nvPr/>
        </p:nvPicPr>
        <p:blipFill rotWithShape="1">
          <a:blip r:embed="rId2">
            <a:alphaModFix/>
          </a:blip>
          <a:srcRect/>
          <a:stretch/>
        </p:blipFill>
        <p:spPr>
          <a:xfrm rot="2037362">
            <a:off x="-2377279" y="-683578"/>
            <a:ext cx="13893414" cy="10660576"/>
          </a:xfrm>
          <a:prstGeom prst="rect">
            <a:avLst/>
          </a:prstGeom>
          <a:noFill/>
          <a:ln>
            <a:noFill/>
          </a:ln>
        </p:spPr>
      </p:pic>
      <p:sp>
        <p:nvSpPr>
          <p:cNvPr id="4760" name="Google Shape;4760;p410"/>
          <p:cNvSpPr txBox="1"/>
          <p:nvPr/>
        </p:nvSpPr>
        <p:spPr>
          <a:xfrm>
            <a:off x="0" y="285751"/>
            <a:ext cx="9144000" cy="861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GB" sz="4400" b="1" i="0">
                <a:solidFill>
                  <a:schemeClr val="accent4"/>
                </a:solidFill>
                <a:latin typeface="Arial"/>
                <a:ea typeface="Arial"/>
                <a:cs typeface="Arial"/>
                <a:sym typeface="Arial"/>
              </a:rPr>
              <a:t>Where the world builds </a:t>
            </a:r>
            <a:r>
              <a:rPr lang="en-GB"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4761" name="Google Shape;4761;p410"/>
          <p:cNvGrpSpPr/>
          <p:nvPr/>
        </p:nvGrpSpPr>
        <p:grpSpPr>
          <a:xfrm>
            <a:off x="217125" y="1060714"/>
            <a:ext cx="8709750" cy="1059347"/>
            <a:chOff x="193300" y="1138125"/>
            <a:chExt cx="8709750" cy="1059347"/>
          </a:xfrm>
        </p:grpSpPr>
        <p:sp>
          <p:nvSpPr>
            <p:cNvPr id="4762" name="Google Shape;4762;p410"/>
            <p:cNvSpPr txBox="1"/>
            <p:nvPr/>
          </p:nvSpPr>
          <p:spPr>
            <a:xfrm>
              <a:off x="193300"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4763" name="Google Shape;4763;p410"/>
            <p:cNvSpPr txBox="1"/>
            <p:nvPr/>
          </p:nvSpPr>
          <p:spPr>
            <a:xfrm>
              <a:off x="1897823"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4764" name="Google Shape;4764;p410"/>
            <p:cNvSpPr txBox="1"/>
            <p:nvPr/>
          </p:nvSpPr>
          <p:spPr>
            <a:xfrm>
              <a:off x="3549999"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4765" name="Google Shape;4765;p410"/>
            <p:cNvSpPr txBox="1"/>
            <p:nvPr/>
          </p:nvSpPr>
          <p:spPr>
            <a:xfrm>
              <a:off x="5223024" y="1138125"/>
              <a:ext cx="16668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4766" name="Google Shape;4766;p410"/>
            <p:cNvSpPr txBox="1"/>
            <p:nvPr/>
          </p:nvSpPr>
          <p:spPr>
            <a:xfrm>
              <a:off x="7076950" y="1138125"/>
              <a:ext cx="18261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4767" name="Google Shape;4767;p410"/>
            <p:cNvSpPr txBox="1"/>
            <p:nvPr/>
          </p:nvSpPr>
          <p:spPr>
            <a:xfrm>
              <a:off x="260650"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4768" name="Google Shape;4768;p410"/>
            <p:cNvSpPr txBox="1"/>
            <p:nvPr/>
          </p:nvSpPr>
          <p:spPr>
            <a:xfrm>
              <a:off x="1965173"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4769" name="Google Shape;4769;p410"/>
            <p:cNvSpPr txBox="1"/>
            <p:nvPr/>
          </p:nvSpPr>
          <p:spPr>
            <a:xfrm>
              <a:off x="3617349"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4770" name="Google Shape;4770;p410"/>
            <p:cNvSpPr txBox="1"/>
            <p:nvPr/>
          </p:nvSpPr>
          <p:spPr>
            <a:xfrm>
              <a:off x="5380824"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4771" name="Google Shape;4771;p410"/>
            <p:cNvSpPr txBox="1"/>
            <p:nvPr/>
          </p:nvSpPr>
          <p:spPr>
            <a:xfrm>
              <a:off x="7148725" y="1704872"/>
              <a:ext cx="16827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72"/>
        <p:cNvGrpSpPr/>
        <p:nvPr/>
      </p:nvGrpSpPr>
      <p:grpSpPr>
        <a:xfrm>
          <a:off x="0" y="0"/>
          <a:ext cx="0" cy="0"/>
          <a:chOff x="0" y="0"/>
          <a:chExt cx="0" cy="0"/>
        </a:xfrm>
      </p:grpSpPr>
      <p:sp>
        <p:nvSpPr>
          <p:cNvPr id="4773" name="Google Shape;4773;p411"/>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74" name="Google Shape;4774;p411"/>
          <p:cNvSpPr txBox="1">
            <a:spLocks noGrp="1"/>
          </p:cNvSpPr>
          <p:nvPr>
            <p:ph type="body" idx="1"/>
          </p:nvPr>
        </p:nvSpPr>
        <p:spPr>
          <a:xfrm>
            <a:off x="628650" y="1369222"/>
            <a:ext cx="78867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75"/>
        <p:cNvGrpSpPr/>
        <p:nvPr/>
      </p:nvGrpSpPr>
      <p:grpSpPr>
        <a:xfrm>
          <a:off x="0" y="0"/>
          <a:ext cx="0" cy="0"/>
          <a:chOff x="0" y="0"/>
          <a:chExt cx="0" cy="0"/>
        </a:xfrm>
      </p:grpSpPr>
      <p:sp>
        <p:nvSpPr>
          <p:cNvPr id="4776" name="Google Shape;4776;p412"/>
          <p:cNvSpPr txBox="1">
            <a:spLocks noGrp="1"/>
          </p:cNvSpPr>
          <p:nvPr>
            <p:ph type="title"/>
          </p:nvPr>
        </p:nvSpPr>
        <p:spPr>
          <a:xfrm>
            <a:off x="629841"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77" name="Google Shape;4777;p412"/>
          <p:cNvSpPr txBox="1">
            <a:spLocks noGrp="1"/>
          </p:cNvSpPr>
          <p:nvPr>
            <p:ph type="body" idx="1"/>
          </p:nvPr>
        </p:nvSpPr>
        <p:spPr>
          <a:xfrm>
            <a:off x="629842" y="1260876"/>
            <a:ext cx="38682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4778" name="Google Shape;4778;p412"/>
          <p:cNvSpPr txBox="1">
            <a:spLocks noGrp="1"/>
          </p:cNvSpPr>
          <p:nvPr>
            <p:ph type="body" idx="2"/>
          </p:nvPr>
        </p:nvSpPr>
        <p:spPr>
          <a:xfrm>
            <a:off x="629842" y="1878811"/>
            <a:ext cx="3868200" cy="2763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779" name="Google Shape;4779;p412"/>
          <p:cNvSpPr txBox="1">
            <a:spLocks noGrp="1"/>
          </p:cNvSpPr>
          <p:nvPr>
            <p:ph type="body" idx="3"/>
          </p:nvPr>
        </p:nvSpPr>
        <p:spPr>
          <a:xfrm>
            <a:off x="4629150" y="1260876"/>
            <a:ext cx="3887400" cy="618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4780" name="Google Shape;4780;p412"/>
          <p:cNvSpPr txBox="1">
            <a:spLocks noGrp="1"/>
          </p:cNvSpPr>
          <p:nvPr>
            <p:ph type="body" idx="4"/>
          </p:nvPr>
        </p:nvSpPr>
        <p:spPr>
          <a:xfrm>
            <a:off x="4629150" y="1878811"/>
            <a:ext cx="3887400" cy="2763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4781"/>
        <p:cNvGrpSpPr/>
        <p:nvPr/>
      </p:nvGrpSpPr>
      <p:grpSpPr>
        <a:xfrm>
          <a:off x="0" y="0"/>
          <a:ext cx="0" cy="0"/>
          <a:chOff x="0" y="0"/>
          <a:chExt cx="0" cy="0"/>
        </a:xfrm>
      </p:grpSpPr>
      <p:sp>
        <p:nvSpPr>
          <p:cNvPr id="4782" name="Google Shape;4782;p413"/>
          <p:cNvSpPr/>
          <p:nvPr/>
        </p:nvSpPr>
        <p:spPr>
          <a:xfrm>
            <a:off x="4576286" y="2629803"/>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83" name="Google Shape;4783;p413"/>
          <p:cNvSpPr/>
          <p:nvPr/>
        </p:nvSpPr>
        <p:spPr>
          <a:xfrm>
            <a:off x="4576286" y="1838682"/>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84" name="Google Shape;4784;p413"/>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4785" name="Google Shape;4785;p413"/>
          <p:cNvSpPr txBox="1">
            <a:spLocks noGrp="1"/>
          </p:cNvSpPr>
          <p:nvPr>
            <p:ph type="subTitle" idx="1"/>
          </p:nvPr>
        </p:nvSpPr>
        <p:spPr>
          <a:xfrm>
            <a:off x="5227320" y="176256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86" name="Google Shape;4786;p413"/>
          <p:cNvSpPr txBox="1">
            <a:spLocks noGrp="1"/>
          </p:cNvSpPr>
          <p:nvPr>
            <p:ph type="subTitle" idx="2"/>
          </p:nvPr>
        </p:nvSpPr>
        <p:spPr>
          <a:xfrm>
            <a:off x="5227320" y="207346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87" name="Google Shape;4787;p413"/>
          <p:cNvSpPr txBox="1">
            <a:spLocks noGrp="1"/>
          </p:cNvSpPr>
          <p:nvPr>
            <p:ph type="subTitle" idx="3"/>
          </p:nvPr>
        </p:nvSpPr>
        <p:spPr>
          <a:xfrm>
            <a:off x="5227320" y="256723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88" name="Google Shape;4788;p413"/>
          <p:cNvSpPr txBox="1">
            <a:spLocks noGrp="1"/>
          </p:cNvSpPr>
          <p:nvPr>
            <p:ph type="subTitle" idx="4"/>
          </p:nvPr>
        </p:nvSpPr>
        <p:spPr>
          <a:xfrm>
            <a:off x="5227320" y="2878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89" name="Google Shape;4789;p413"/>
          <p:cNvSpPr>
            <a:spLocks noGrp="1"/>
          </p:cNvSpPr>
          <p:nvPr>
            <p:ph type="pic" idx="5"/>
          </p:nvPr>
        </p:nvSpPr>
        <p:spPr>
          <a:xfrm>
            <a:off x="4690616" y="1953012"/>
            <a:ext cx="319800" cy="320100"/>
          </a:xfrm>
          <a:prstGeom prst="rect">
            <a:avLst/>
          </a:prstGeom>
          <a:noFill/>
          <a:ln>
            <a:noFill/>
          </a:ln>
        </p:spPr>
      </p:sp>
      <p:sp>
        <p:nvSpPr>
          <p:cNvPr id="4790" name="Google Shape;4790;p413"/>
          <p:cNvSpPr>
            <a:spLocks noGrp="1"/>
          </p:cNvSpPr>
          <p:nvPr>
            <p:ph type="pic" idx="6"/>
          </p:nvPr>
        </p:nvSpPr>
        <p:spPr>
          <a:xfrm>
            <a:off x="4690616" y="2744134"/>
            <a:ext cx="319800" cy="320100"/>
          </a:xfrm>
          <a:prstGeom prst="rect">
            <a:avLst/>
          </a:prstGeom>
          <a:noFill/>
          <a:ln>
            <a:noFill/>
          </a:ln>
        </p:spPr>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4791"/>
        <p:cNvGrpSpPr/>
        <p:nvPr/>
      </p:nvGrpSpPr>
      <p:grpSpPr>
        <a:xfrm>
          <a:off x="0" y="0"/>
          <a:ext cx="0" cy="0"/>
          <a:chOff x="0" y="0"/>
          <a:chExt cx="0" cy="0"/>
        </a:xfrm>
      </p:grpSpPr>
      <p:sp>
        <p:nvSpPr>
          <p:cNvPr id="4792" name="Google Shape;4792;p414"/>
          <p:cNvSpPr/>
          <p:nvPr/>
        </p:nvSpPr>
        <p:spPr>
          <a:xfrm>
            <a:off x="4580573" y="107031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93" name="Google Shape;4793;p414"/>
          <p:cNvSpPr/>
          <p:nvPr/>
        </p:nvSpPr>
        <p:spPr>
          <a:xfrm>
            <a:off x="4580573" y="179823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94" name="Google Shape;4794;p414"/>
          <p:cNvSpPr/>
          <p:nvPr/>
        </p:nvSpPr>
        <p:spPr>
          <a:xfrm>
            <a:off x="4580573" y="252615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95" name="Google Shape;4795;p414"/>
          <p:cNvSpPr/>
          <p:nvPr/>
        </p:nvSpPr>
        <p:spPr>
          <a:xfrm>
            <a:off x="4580573" y="325408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796" name="Google Shape;4796;p414"/>
          <p:cNvSpPr txBox="1">
            <a:spLocks noGrp="1"/>
          </p:cNvSpPr>
          <p:nvPr>
            <p:ph type="subTitle" idx="1"/>
          </p:nvPr>
        </p:nvSpPr>
        <p:spPr>
          <a:xfrm>
            <a:off x="5227320" y="995976"/>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97" name="Google Shape;4797;p414"/>
          <p:cNvSpPr txBox="1">
            <a:spLocks noGrp="1"/>
          </p:cNvSpPr>
          <p:nvPr>
            <p:ph type="subTitle" idx="2"/>
          </p:nvPr>
        </p:nvSpPr>
        <p:spPr>
          <a:xfrm>
            <a:off x="5227320" y="1306873"/>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798" name="Google Shape;4798;p414"/>
          <p:cNvSpPr txBox="1">
            <a:spLocks noGrp="1"/>
          </p:cNvSpPr>
          <p:nvPr>
            <p:ph type="subTitle" idx="3"/>
          </p:nvPr>
        </p:nvSpPr>
        <p:spPr>
          <a:xfrm>
            <a:off x="5227320" y="1724450"/>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99" name="Google Shape;4799;p414"/>
          <p:cNvSpPr txBox="1">
            <a:spLocks noGrp="1"/>
          </p:cNvSpPr>
          <p:nvPr>
            <p:ph type="subTitle" idx="4"/>
          </p:nvPr>
        </p:nvSpPr>
        <p:spPr>
          <a:xfrm>
            <a:off x="5227320" y="2035347"/>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00" name="Google Shape;4800;p414"/>
          <p:cNvSpPr txBox="1">
            <a:spLocks noGrp="1"/>
          </p:cNvSpPr>
          <p:nvPr>
            <p:ph type="subTitle" idx="5"/>
          </p:nvPr>
        </p:nvSpPr>
        <p:spPr>
          <a:xfrm>
            <a:off x="5227320" y="245292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01" name="Google Shape;4801;p414"/>
          <p:cNvSpPr txBox="1">
            <a:spLocks noGrp="1"/>
          </p:cNvSpPr>
          <p:nvPr>
            <p:ph type="subTitle" idx="6"/>
          </p:nvPr>
        </p:nvSpPr>
        <p:spPr>
          <a:xfrm>
            <a:off x="5227320" y="276382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02" name="Google Shape;4802;p414"/>
          <p:cNvSpPr txBox="1">
            <a:spLocks noGrp="1"/>
          </p:cNvSpPr>
          <p:nvPr>
            <p:ph type="subTitle" idx="7"/>
          </p:nvPr>
        </p:nvSpPr>
        <p:spPr>
          <a:xfrm>
            <a:off x="5227320" y="318139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03" name="Google Shape;4803;p414"/>
          <p:cNvSpPr txBox="1">
            <a:spLocks noGrp="1"/>
          </p:cNvSpPr>
          <p:nvPr>
            <p:ph type="subTitle" idx="8"/>
          </p:nvPr>
        </p:nvSpPr>
        <p:spPr>
          <a:xfrm>
            <a:off x="5227320" y="349229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04" name="Google Shape;4804;p414"/>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4805" name="Google Shape;4805;p414"/>
          <p:cNvSpPr>
            <a:spLocks noGrp="1"/>
          </p:cNvSpPr>
          <p:nvPr>
            <p:ph type="pic" idx="9"/>
          </p:nvPr>
        </p:nvSpPr>
        <p:spPr>
          <a:xfrm>
            <a:off x="4694903" y="1182991"/>
            <a:ext cx="319800" cy="320100"/>
          </a:xfrm>
          <a:prstGeom prst="rect">
            <a:avLst/>
          </a:prstGeom>
          <a:noFill/>
          <a:ln>
            <a:noFill/>
          </a:ln>
        </p:spPr>
      </p:sp>
      <p:sp>
        <p:nvSpPr>
          <p:cNvPr id="4806" name="Google Shape;4806;p414"/>
          <p:cNvSpPr>
            <a:spLocks noGrp="1"/>
          </p:cNvSpPr>
          <p:nvPr>
            <p:ph type="pic" idx="13"/>
          </p:nvPr>
        </p:nvSpPr>
        <p:spPr>
          <a:xfrm>
            <a:off x="4694903" y="1910914"/>
            <a:ext cx="319800" cy="320100"/>
          </a:xfrm>
          <a:prstGeom prst="rect">
            <a:avLst/>
          </a:prstGeom>
          <a:noFill/>
          <a:ln>
            <a:noFill/>
          </a:ln>
        </p:spPr>
      </p:sp>
      <p:sp>
        <p:nvSpPr>
          <p:cNvPr id="4807" name="Google Shape;4807;p414"/>
          <p:cNvSpPr>
            <a:spLocks noGrp="1"/>
          </p:cNvSpPr>
          <p:nvPr>
            <p:ph type="pic" idx="14"/>
          </p:nvPr>
        </p:nvSpPr>
        <p:spPr>
          <a:xfrm>
            <a:off x="4694903" y="2638837"/>
            <a:ext cx="319800" cy="320100"/>
          </a:xfrm>
          <a:prstGeom prst="rect">
            <a:avLst/>
          </a:prstGeom>
          <a:noFill/>
          <a:ln>
            <a:noFill/>
          </a:ln>
        </p:spPr>
      </p:sp>
      <p:sp>
        <p:nvSpPr>
          <p:cNvPr id="4808" name="Google Shape;4808;p414"/>
          <p:cNvSpPr>
            <a:spLocks noGrp="1"/>
          </p:cNvSpPr>
          <p:nvPr>
            <p:ph type="pic" idx="15"/>
          </p:nvPr>
        </p:nvSpPr>
        <p:spPr>
          <a:xfrm>
            <a:off x="4694903" y="3366761"/>
            <a:ext cx="319800" cy="3201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0. Agenda/sections">
  <p:cSld name="20. Agenda/sections">
    <p:bg>
      <p:bgPr>
        <a:solidFill>
          <a:schemeClr val="lt1"/>
        </a:solidFill>
        <a:effectLst/>
      </p:bgPr>
    </p:bg>
    <p:spTree>
      <p:nvGrpSpPr>
        <p:cNvPr id="1" name="Shape 284"/>
        <p:cNvGrpSpPr/>
        <p:nvPr/>
      </p:nvGrpSpPr>
      <p:grpSpPr>
        <a:xfrm>
          <a:off x="0" y="0"/>
          <a:ext cx="0" cy="0"/>
          <a:chOff x="0" y="0"/>
          <a:chExt cx="0" cy="0"/>
        </a:xfrm>
      </p:grpSpPr>
      <p:sp>
        <p:nvSpPr>
          <p:cNvPr id="285" name="Google Shape;285;p43"/>
          <p:cNvSpPr/>
          <p:nvPr/>
        </p:nvSpPr>
        <p:spPr>
          <a:xfrm>
            <a:off x="7095183" y="1668313"/>
            <a:ext cx="1374600" cy="13716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6" name="Google Shape;286;p43"/>
          <p:cNvSpPr/>
          <p:nvPr/>
        </p:nvSpPr>
        <p:spPr>
          <a:xfrm>
            <a:off x="4968008" y="1668313"/>
            <a:ext cx="1374600" cy="13716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7" name="Google Shape;287;p43"/>
          <p:cNvSpPr/>
          <p:nvPr/>
        </p:nvSpPr>
        <p:spPr>
          <a:xfrm>
            <a:off x="674208" y="1668313"/>
            <a:ext cx="1374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8" name="Google Shape;288;p43"/>
          <p:cNvSpPr/>
          <p:nvPr/>
        </p:nvSpPr>
        <p:spPr>
          <a:xfrm>
            <a:off x="2843933" y="1668313"/>
            <a:ext cx="1374600" cy="13716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289" name="Google Shape;289;p43"/>
          <p:cNvSpPr txBox="1">
            <a:spLocks noGrp="1"/>
          </p:cNvSpPr>
          <p:nvPr>
            <p:ph type="subTitle" idx="1"/>
          </p:nvPr>
        </p:nvSpPr>
        <p:spPr>
          <a:xfrm>
            <a:off x="383058"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90" name="Google Shape;290;p43"/>
          <p:cNvSpPr txBox="1">
            <a:spLocks noGrp="1"/>
          </p:cNvSpPr>
          <p:nvPr>
            <p:ph type="subTitle" idx="2"/>
          </p:nvPr>
        </p:nvSpPr>
        <p:spPr>
          <a:xfrm>
            <a:off x="383058"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91" name="Google Shape;291;p43"/>
          <p:cNvSpPr txBox="1">
            <a:spLocks noGrp="1"/>
          </p:cNvSpPr>
          <p:nvPr>
            <p:ph type="subTitle" idx="3"/>
          </p:nvPr>
        </p:nvSpPr>
        <p:spPr>
          <a:xfrm>
            <a:off x="2552783"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92" name="Google Shape;292;p43"/>
          <p:cNvSpPr txBox="1">
            <a:spLocks noGrp="1"/>
          </p:cNvSpPr>
          <p:nvPr>
            <p:ph type="subTitle" idx="4"/>
          </p:nvPr>
        </p:nvSpPr>
        <p:spPr>
          <a:xfrm>
            <a:off x="2552783"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93" name="Google Shape;293;p43"/>
          <p:cNvSpPr txBox="1">
            <a:spLocks noGrp="1"/>
          </p:cNvSpPr>
          <p:nvPr>
            <p:ph type="subTitle" idx="5"/>
          </p:nvPr>
        </p:nvSpPr>
        <p:spPr>
          <a:xfrm>
            <a:off x="4676858"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94" name="Google Shape;294;p43"/>
          <p:cNvSpPr txBox="1">
            <a:spLocks noGrp="1"/>
          </p:cNvSpPr>
          <p:nvPr>
            <p:ph type="subTitle" idx="6"/>
          </p:nvPr>
        </p:nvSpPr>
        <p:spPr>
          <a:xfrm>
            <a:off x="4676858"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95" name="Google Shape;295;p43"/>
          <p:cNvSpPr txBox="1">
            <a:spLocks noGrp="1"/>
          </p:cNvSpPr>
          <p:nvPr>
            <p:ph type="subTitle" idx="7"/>
          </p:nvPr>
        </p:nvSpPr>
        <p:spPr>
          <a:xfrm>
            <a:off x="6804033" y="3381020"/>
            <a:ext cx="1956900" cy="292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296" name="Google Shape;296;p43"/>
          <p:cNvSpPr txBox="1">
            <a:spLocks noGrp="1"/>
          </p:cNvSpPr>
          <p:nvPr>
            <p:ph type="subTitle" idx="8"/>
          </p:nvPr>
        </p:nvSpPr>
        <p:spPr>
          <a:xfrm>
            <a:off x="6804033" y="3691917"/>
            <a:ext cx="1956900" cy="5028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297" name="Google Shape;297;p43"/>
          <p:cNvSpPr txBox="1">
            <a:spLocks noGrp="1"/>
          </p:cNvSpPr>
          <p:nvPr>
            <p:ph type="title"/>
          </p:nvPr>
        </p:nvSpPr>
        <p:spPr>
          <a:xfrm>
            <a:off x="439700" y="0"/>
            <a:ext cx="8354400" cy="16683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298" name="Google Shape;298;p43"/>
          <p:cNvSpPr>
            <a:spLocks noGrp="1"/>
          </p:cNvSpPr>
          <p:nvPr>
            <p:ph type="pic" idx="9"/>
          </p:nvPr>
        </p:nvSpPr>
        <p:spPr>
          <a:xfrm>
            <a:off x="972888" y="1965494"/>
            <a:ext cx="776700" cy="777300"/>
          </a:xfrm>
          <a:prstGeom prst="rect">
            <a:avLst/>
          </a:prstGeom>
          <a:noFill/>
          <a:ln>
            <a:noFill/>
          </a:ln>
        </p:spPr>
      </p:sp>
      <p:sp>
        <p:nvSpPr>
          <p:cNvPr id="299" name="Google Shape;299;p43"/>
          <p:cNvSpPr>
            <a:spLocks noGrp="1"/>
          </p:cNvSpPr>
          <p:nvPr>
            <p:ph type="pic" idx="13"/>
          </p:nvPr>
        </p:nvSpPr>
        <p:spPr>
          <a:xfrm>
            <a:off x="3142613" y="1965494"/>
            <a:ext cx="776700" cy="777300"/>
          </a:xfrm>
          <a:prstGeom prst="rect">
            <a:avLst/>
          </a:prstGeom>
          <a:noFill/>
          <a:ln>
            <a:noFill/>
          </a:ln>
        </p:spPr>
      </p:sp>
      <p:sp>
        <p:nvSpPr>
          <p:cNvPr id="300" name="Google Shape;300;p43"/>
          <p:cNvSpPr>
            <a:spLocks noGrp="1"/>
          </p:cNvSpPr>
          <p:nvPr>
            <p:ph type="pic" idx="14"/>
          </p:nvPr>
        </p:nvSpPr>
        <p:spPr>
          <a:xfrm>
            <a:off x="5245413" y="1965494"/>
            <a:ext cx="776700" cy="777300"/>
          </a:xfrm>
          <a:prstGeom prst="rect">
            <a:avLst/>
          </a:prstGeom>
          <a:noFill/>
          <a:ln>
            <a:noFill/>
          </a:ln>
        </p:spPr>
      </p:sp>
      <p:sp>
        <p:nvSpPr>
          <p:cNvPr id="301" name="Google Shape;301;p43"/>
          <p:cNvSpPr>
            <a:spLocks noGrp="1"/>
          </p:cNvSpPr>
          <p:nvPr>
            <p:ph type="pic" idx="15"/>
          </p:nvPr>
        </p:nvSpPr>
        <p:spPr>
          <a:xfrm>
            <a:off x="7393872" y="1965494"/>
            <a:ext cx="776700" cy="777300"/>
          </a:xfrm>
          <a:prstGeom prst="rect">
            <a:avLst/>
          </a:prstGeom>
          <a:noFill/>
          <a:ln>
            <a:noFill/>
          </a:ln>
        </p:spPr>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4809"/>
        <p:cNvGrpSpPr/>
        <p:nvPr/>
      </p:nvGrpSpPr>
      <p:grpSpPr>
        <a:xfrm>
          <a:off x="0" y="0"/>
          <a:ext cx="0" cy="0"/>
          <a:chOff x="0" y="0"/>
          <a:chExt cx="0" cy="0"/>
        </a:xfrm>
      </p:grpSpPr>
      <p:sp>
        <p:nvSpPr>
          <p:cNvPr id="4810" name="Google Shape;4810;p415"/>
          <p:cNvSpPr/>
          <p:nvPr/>
        </p:nvSpPr>
        <p:spPr>
          <a:xfrm>
            <a:off x="512194" y="1032366"/>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11" name="Google Shape;4811;p415"/>
          <p:cNvSpPr/>
          <p:nvPr/>
        </p:nvSpPr>
        <p:spPr>
          <a:xfrm>
            <a:off x="4576286" y="22453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12" name="Google Shape;4812;p415"/>
          <p:cNvSpPr/>
          <p:nvPr/>
        </p:nvSpPr>
        <p:spPr>
          <a:xfrm>
            <a:off x="4576286" y="144980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13" name="Google Shape;4813;p415"/>
          <p:cNvSpPr txBox="1">
            <a:spLocks noGrp="1"/>
          </p:cNvSpPr>
          <p:nvPr>
            <p:ph type="subTitle" idx="1"/>
          </p:nvPr>
        </p:nvSpPr>
        <p:spPr>
          <a:xfrm>
            <a:off x="5227320" y="139213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14" name="Google Shape;4814;p415"/>
          <p:cNvSpPr txBox="1">
            <a:spLocks noGrp="1"/>
          </p:cNvSpPr>
          <p:nvPr>
            <p:ph type="subTitle" idx="2"/>
          </p:nvPr>
        </p:nvSpPr>
        <p:spPr>
          <a:xfrm>
            <a:off x="5227320" y="170303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15" name="Google Shape;4815;p415"/>
          <p:cNvSpPr txBox="1">
            <a:spLocks noGrp="1"/>
          </p:cNvSpPr>
          <p:nvPr>
            <p:ph type="subTitle" idx="3"/>
          </p:nvPr>
        </p:nvSpPr>
        <p:spPr>
          <a:xfrm>
            <a:off x="5227320" y="219680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16" name="Google Shape;4816;p415"/>
          <p:cNvSpPr txBox="1">
            <a:spLocks noGrp="1"/>
          </p:cNvSpPr>
          <p:nvPr>
            <p:ph type="subTitle" idx="4"/>
          </p:nvPr>
        </p:nvSpPr>
        <p:spPr>
          <a:xfrm>
            <a:off x="5227320" y="250770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17" name="Google Shape;4817;p415"/>
          <p:cNvSpPr/>
          <p:nvPr/>
        </p:nvSpPr>
        <p:spPr>
          <a:xfrm>
            <a:off x="4576286" y="304099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18" name="Google Shape;4818;p415"/>
          <p:cNvSpPr txBox="1">
            <a:spLocks noGrp="1"/>
          </p:cNvSpPr>
          <p:nvPr>
            <p:ph type="subTitle" idx="5"/>
          </p:nvPr>
        </p:nvSpPr>
        <p:spPr>
          <a:xfrm>
            <a:off x="5227320" y="2978239"/>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19" name="Google Shape;4819;p415"/>
          <p:cNvSpPr txBox="1">
            <a:spLocks noGrp="1"/>
          </p:cNvSpPr>
          <p:nvPr>
            <p:ph type="subTitle" idx="6"/>
          </p:nvPr>
        </p:nvSpPr>
        <p:spPr>
          <a:xfrm>
            <a:off x="5227320" y="3289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20" name="Google Shape;4820;p415"/>
          <p:cNvSpPr txBox="1">
            <a:spLocks noGrp="1"/>
          </p:cNvSpPr>
          <p:nvPr>
            <p:ph type="title"/>
          </p:nvPr>
        </p:nvSpPr>
        <p:spPr>
          <a:xfrm>
            <a:off x="456296" y="216203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4821" name="Google Shape;4821;p415"/>
          <p:cNvSpPr>
            <a:spLocks noGrp="1"/>
          </p:cNvSpPr>
          <p:nvPr>
            <p:ph type="pic" idx="7"/>
          </p:nvPr>
        </p:nvSpPr>
        <p:spPr>
          <a:xfrm>
            <a:off x="809374" y="1373943"/>
            <a:ext cx="776700" cy="777300"/>
          </a:xfrm>
          <a:prstGeom prst="rect">
            <a:avLst/>
          </a:prstGeom>
          <a:noFill/>
          <a:ln>
            <a:noFill/>
          </a:ln>
        </p:spPr>
      </p:sp>
      <p:sp>
        <p:nvSpPr>
          <p:cNvPr id="4822" name="Google Shape;4822;p415"/>
          <p:cNvSpPr>
            <a:spLocks noGrp="1"/>
          </p:cNvSpPr>
          <p:nvPr>
            <p:ph type="pic" idx="8"/>
          </p:nvPr>
        </p:nvSpPr>
        <p:spPr>
          <a:xfrm>
            <a:off x="4690616" y="1562482"/>
            <a:ext cx="319800" cy="320100"/>
          </a:xfrm>
          <a:prstGeom prst="rect">
            <a:avLst/>
          </a:prstGeom>
          <a:noFill/>
          <a:ln>
            <a:noFill/>
          </a:ln>
        </p:spPr>
      </p:sp>
      <p:sp>
        <p:nvSpPr>
          <p:cNvPr id="4823" name="Google Shape;4823;p415"/>
          <p:cNvSpPr>
            <a:spLocks noGrp="1"/>
          </p:cNvSpPr>
          <p:nvPr>
            <p:ph type="pic" idx="9"/>
          </p:nvPr>
        </p:nvSpPr>
        <p:spPr>
          <a:xfrm>
            <a:off x="4684672" y="2358079"/>
            <a:ext cx="319800" cy="320100"/>
          </a:xfrm>
          <a:prstGeom prst="rect">
            <a:avLst/>
          </a:prstGeom>
          <a:noFill/>
          <a:ln>
            <a:noFill/>
          </a:ln>
        </p:spPr>
      </p:sp>
      <p:sp>
        <p:nvSpPr>
          <p:cNvPr id="4824" name="Google Shape;4824;p415"/>
          <p:cNvSpPr>
            <a:spLocks noGrp="1"/>
          </p:cNvSpPr>
          <p:nvPr>
            <p:ph type="pic" idx="13"/>
          </p:nvPr>
        </p:nvSpPr>
        <p:spPr>
          <a:xfrm>
            <a:off x="4696093" y="3153677"/>
            <a:ext cx="319800" cy="320100"/>
          </a:xfrm>
          <a:prstGeom prst="rect">
            <a:avLst/>
          </a:prstGeom>
          <a:noFill/>
          <a:ln>
            <a:noFill/>
          </a:ln>
        </p:spPr>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4825"/>
        <p:cNvGrpSpPr/>
        <p:nvPr/>
      </p:nvGrpSpPr>
      <p:grpSpPr>
        <a:xfrm>
          <a:off x="0" y="0"/>
          <a:ext cx="0" cy="0"/>
          <a:chOff x="0" y="0"/>
          <a:chExt cx="0" cy="0"/>
        </a:xfrm>
      </p:grpSpPr>
      <p:sp>
        <p:nvSpPr>
          <p:cNvPr id="4826" name="Google Shape;4826;p416"/>
          <p:cNvSpPr/>
          <p:nvPr/>
        </p:nvSpPr>
        <p:spPr>
          <a:xfrm>
            <a:off x="512194" y="1032366"/>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27" name="Google Shape;4827;p416"/>
          <p:cNvSpPr/>
          <p:nvPr/>
        </p:nvSpPr>
        <p:spPr>
          <a:xfrm>
            <a:off x="4580573" y="107031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28" name="Google Shape;4828;p416"/>
          <p:cNvSpPr/>
          <p:nvPr/>
        </p:nvSpPr>
        <p:spPr>
          <a:xfrm>
            <a:off x="4580573" y="179823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29" name="Google Shape;4829;p416"/>
          <p:cNvSpPr/>
          <p:nvPr/>
        </p:nvSpPr>
        <p:spPr>
          <a:xfrm>
            <a:off x="4580573" y="252615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30" name="Google Shape;4830;p416"/>
          <p:cNvSpPr/>
          <p:nvPr/>
        </p:nvSpPr>
        <p:spPr>
          <a:xfrm>
            <a:off x="4580573" y="325408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31" name="Google Shape;4831;p416"/>
          <p:cNvSpPr txBox="1">
            <a:spLocks noGrp="1"/>
          </p:cNvSpPr>
          <p:nvPr>
            <p:ph type="subTitle" idx="1"/>
          </p:nvPr>
        </p:nvSpPr>
        <p:spPr>
          <a:xfrm>
            <a:off x="5227320" y="995976"/>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32" name="Google Shape;4832;p416"/>
          <p:cNvSpPr txBox="1">
            <a:spLocks noGrp="1"/>
          </p:cNvSpPr>
          <p:nvPr>
            <p:ph type="subTitle" idx="2"/>
          </p:nvPr>
        </p:nvSpPr>
        <p:spPr>
          <a:xfrm>
            <a:off x="5227320" y="1306873"/>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33" name="Google Shape;4833;p416"/>
          <p:cNvSpPr txBox="1">
            <a:spLocks noGrp="1"/>
          </p:cNvSpPr>
          <p:nvPr>
            <p:ph type="subTitle" idx="3"/>
          </p:nvPr>
        </p:nvSpPr>
        <p:spPr>
          <a:xfrm>
            <a:off x="5227320" y="1724450"/>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34" name="Google Shape;4834;p416"/>
          <p:cNvSpPr txBox="1">
            <a:spLocks noGrp="1"/>
          </p:cNvSpPr>
          <p:nvPr>
            <p:ph type="subTitle" idx="4"/>
          </p:nvPr>
        </p:nvSpPr>
        <p:spPr>
          <a:xfrm>
            <a:off x="5227320" y="2035347"/>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35" name="Google Shape;4835;p416"/>
          <p:cNvSpPr txBox="1">
            <a:spLocks noGrp="1"/>
          </p:cNvSpPr>
          <p:nvPr>
            <p:ph type="subTitle" idx="5"/>
          </p:nvPr>
        </p:nvSpPr>
        <p:spPr>
          <a:xfrm>
            <a:off x="5227320" y="245292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36" name="Google Shape;4836;p416"/>
          <p:cNvSpPr txBox="1">
            <a:spLocks noGrp="1"/>
          </p:cNvSpPr>
          <p:nvPr>
            <p:ph type="subTitle" idx="6"/>
          </p:nvPr>
        </p:nvSpPr>
        <p:spPr>
          <a:xfrm>
            <a:off x="5227320" y="276382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37" name="Google Shape;4837;p416"/>
          <p:cNvSpPr txBox="1">
            <a:spLocks noGrp="1"/>
          </p:cNvSpPr>
          <p:nvPr>
            <p:ph type="subTitle" idx="7"/>
          </p:nvPr>
        </p:nvSpPr>
        <p:spPr>
          <a:xfrm>
            <a:off x="5227320" y="318139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38" name="Google Shape;4838;p416"/>
          <p:cNvSpPr txBox="1">
            <a:spLocks noGrp="1"/>
          </p:cNvSpPr>
          <p:nvPr>
            <p:ph type="subTitle" idx="8"/>
          </p:nvPr>
        </p:nvSpPr>
        <p:spPr>
          <a:xfrm>
            <a:off x="5227320" y="349229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39" name="Google Shape;4839;p416"/>
          <p:cNvSpPr txBox="1">
            <a:spLocks noGrp="1"/>
          </p:cNvSpPr>
          <p:nvPr>
            <p:ph type="title"/>
          </p:nvPr>
        </p:nvSpPr>
        <p:spPr>
          <a:xfrm>
            <a:off x="456296" y="216203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4840" name="Google Shape;4840;p416"/>
          <p:cNvSpPr>
            <a:spLocks noGrp="1"/>
          </p:cNvSpPr>
          <p:nvPr>
            <p:ph type="pic" idx="9"/>
          </p:nvPr>
        </p:nvSpPr>
        <p:spPr>
          <a:xfrm>
            <a:off x="809374" y="1373943"/>
            <a:ext cx="776700" cy="777300"/>
          </a:xfrm>
          <a:prstGeom prst="rect">
            <a:avLst/>
          </a:prstGeom>
          <a:noFill/>
          <a:ln>
            <a:noFill/>
          </a:ln>
        </p:spPr>
      </p:sp>
      <p:sp>
        <p:nvSpPr>
          <p:cNvPr id="4841" name="Google Shape;4841;p416"/>
          <p:cNvSpPr>
            <a:spLocks noGrp="1"/>
          </p:cNvSpPr>
          <p:nvPr>
            <p:ph type="pic" idx="13"/>
          </p:nvPr>
        </p:nvSpPr>
        <p:spPr>
          <a:xfrm>
            <a:off x="4694903" y="1182991"/>
            <a:ext cx="319800" cy="320100"/>
          </a:xfrm>
          <a:prstGeom prst="rect">
            <a:avLst/>
          </a:prstGeom>
          <a:noFill/>
          <a:ln>
            <a:noFill/>
          </a:ln>
        </p:spPr>
      </p:sp>
      <p:sp>
        <p:nvSpPr>
          <p:cNvPr id="4842" name="Google Shape;4842;p416"/>
          <p:cNvSpPr>
            <a:spLocks noGrp="1"/>
          </p:cNvSpPr>
          <p:nvPr>
            <p:ph type="pic" idx="14"/>
          </p:nvPr>
        </p:nvSpPr>
        <p:spPr>
          <a:xfrm>
            <a:off x="4694903" y="1910914"/>
            <a:ext cx="319800" cy="320100"/>
          </a:xfrm>
          <a:prstGeom prst="rect">
            <a:avLst/>
          </a:prstGeom>
          <a:noFill/>
          <a:ln>
            <a:noFill/>
          </a:ln>
        </p:spPr>
      </p:sp>
      <p:sp>
        <p:nvSpPr>
          <p:cNvPr id="4843" name="Google Shape;4843;p416"/>
          <p:cNvSpPr>
            <a:spLocks noGrp="1"/>
          </p:cNvSpPr>
          <p:nvPr>
            <p:ph type="pic" idx="15"/>
          </p:nvPr>
        </p:nvSpPr>
        <p:spPr>
          <a:xfrm>
            <a:off x="4694903" y="2638837"/>
            <a:ext cx="319800" cy="320100"/>
          </a:xfrm>
          <a:prstGeom prst="rect">
            <a:avLst/>
          </a:prstGeom>
          <a:noFill/>
          <a:ln>
            <a:noFill/>
          </a:ln>
        </p:spPr>
      </p:sp>
      <p:sp>
        <p:nvSpPr>
          <p:cNvPr id="4844" name="Google Shape;4844;p416"/>
          <p:cNvSpPr>
            <a:spLocks noGrp="1"/>
          </p:cNvSpPr>
          <p:nvPr>
            <p:ph type="pic" idx="16"/>
          </p:nvPr>
        </p:nvSpPr>
        <p:spPr>
          <a:xfrm>
            <a:off x="4694903" y="3366761"/>
            <a:ext cx="319800" cy="320100"/>
          </a:xfrm>
          <a:prstGeom prst="rect">
            <a:avLst/>
          </a:prstGeom>
          <a:noFill/>
          <a:ln>
            <a:noFill/>
          </a:ln>
        </p:spPr>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4845"/>
        <p:cNvGrpSpPr/>
        <p:nvPr/>
      </p:nvGrpSpPr>
      <p:grpSpPr>
        <a:xfrm>
          <a:off x="0" y="0"/>
          <a:ext cx="0" cy="0"/>
          <a:chOff x="0" y="0"/>
          <a:chExt cx="0" cy="0"/>
        </a:xfrm>
      </p:grpSpPr>
      <p:sp>
        <p:nvSpPr>
          <p:cNvPr id="4846" name="Google Shape;4846;p417"/>
          <p:cNvSpPr/>
          <p:nvPr/>
        </p:nvSpPr>
        <p:spPr>
          <a:xfrm>
            <a:off x="448413"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47" name="Google Shape;4847;p417"/>
          <p:cNvSpPr/>
          <p:nvPr/>
        </p:nvSpPr>
        <p:spPr>
          <a:xfrm>
            <a:off x="3374892"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48" name="Google Shape;4848;p417"/>
          <p:cNvSpPr/>
          <p:nvPr/>
        </p:nvSpPr>
        <p:spPr>
          <a:xfrm>
            <a:off x="6282546"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49" name="Google Shape;4849;p417"/>
          <p:cNvSpPr txBox="1">
            <a:spLocks noGrp="1"/>
          </p:cNvSpPr>
          <p:nvPr>
            <p:ph type="title"/>
          </p:nvPr>
        </p:nvSpPr>
        <p:spPr>
          <a:xfrm>
            <a:off x="362225" y="0"/>
            <a:ext cx="7810500" cy="19746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850" name="Google Shape;4850;p417"/>
          <p:cNvSpPr txBox="1">
            <a:spLocks noGrp="1"/>
          </p:cNvSpPr>
          <p:nvPr>
            <p:ph type="subTitle" idx="1"/>
          </p:nvPr>
        </p:nvSpPr>
        <p:spPr>
          <a:xfrm>
            <a:off x="356616"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51" name="Google Shape;4851;p417"/>
          <p:cNvSpPr txBox="1">
            <a:spLocks noGrp="1"/>
          </p:cNvSpPr>
          <p:nvPr>
            <p:ph type="subTitle" idx="2"/>
          </p:nvPr>
        </p:nvSpPr>
        <p:spPr>
          <a:xfrm>
            <a:off x="356616"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52" name="Google Shape;4852;p417"/>
          <p:cNvSpPr txBox="1">
            <a:spLocks noGrp="1"/>
          </p:cNvSpPr>
          <p:nvPr>
            <p:ph type="subTitle" idx="3"/>
          </p:nvPr>
        </p:nvSpPr>
        <p:spPr>
          <a:xfrm>
            <a:off x="3255264"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53" name="Google Shape;4853;p417"/>
          <p:cNvSpPr txBox="1">
            <a:spLocks noGrp="1"/>
          </p:cNvSpPr>
          <p:nvPr>
            <p:ph type="subTitle" idx="4"/>
          </p:nvPr>
        </p:nvSpPr>
        <p:spPr>
          <a:xfrm>
            <a:off x="3255264"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54" name="Google Shape;4854;p417"/>
          <p:cNvSpPr txBox="1">
            <a:spLocks noGrp="1"/>
          </p:cNvSpPr>
          <p:nvPr>
            <p:ph type="subTitle" idx="5"/>
          </p:nvPr>
        </p:nvSpPr>
        <p:spPr>
          <a:xfrm>
            <a:off x="6153914"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55" name="Google Shape;4855;p417"/>
          <p:cNvSpPr txBox="1">
            <a:spLocks noGrp="1"/>
          </p:cNvSpPr>
          <p:nvPr>
            <p:ph type="subTitle" idx="6"/>
          </p:nvPr>
        </p:nvSpPr>
        <p:spPr>
          <a:xfrm>
            <a:off x="6153914"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56" name="Google Shape;4856;p417"/>
          <p:cNvSpPr>
            <a:spLocks noGrp="1"/>
          </p:cNvSpPr>
          <p:nvPr>
            <p:ph type="pic" idx="7"/>
          </p:nvPr>
        </p:nvSpPr>
        <p:spPr>
          <a:xfrm>
            <a:off x="561243" y="2088869"/>
            <a:ext cx="319800" cy="320100"/>
          </a:xfrm>
          <a:prstGeom prst="rect">
            <a:avLst/>
          </a:prstGeom>
          <a:noFill/>
          <a:ln>
            <a:noFill/>
          </a:ln>
        </p:spPr>
      </p:sp>
      <p:sp>
        <p:nvSpPr>
          <p:cNvPr id="4857" name="Google Shape;4857;p417"/>
          <p:cNvSpPr>
            <a:spLocks noGrp="1"/>
          </p:cNvSpPr>
          <p:nvPr>
            <p:ph type="pic" idx="8"/>
          </p:nvPr>
        </p:nvSpPr>
        <p:spPr>
          <a:xfrm>
            <a:off x="3487722" y="2092727"/>
            <a:ext cx="319800" cy="320100"/>
          </a:xfrm>
          <a:prstGeom prst="rect">
            <a:avLst/>
          </a:prstGeom>
          <a:noFill/>
          <a:ln>
            <a:noFill/>
          </a:ln>
        </p:spPr>
      </p:sp>
      <p:sp>
        <p:nvSpPr>
          <p:cNvPr id="4858" name="Google Shape;4858;p417"/>
          <p:cNvSpPr>
            <a:spLocks noGrp="1"/>
          </p:cNvSpPr>
          <p:nvPr>
            <p:ph type="pic" idx="9"/>
          </p:nvPr>
        </p:nvSpPr>
        <p:spPr>
          <a:xfrm>
            <a:off x="6395376" y="2088869"/>
            <a:ext cx="319800" cy="320100"/>
          </a:xfrm>
          <a:prstGeom prst="rect">
            <a:avLst/>
          </a:prstGeom>
          <a:noFill/>
          <a:ln>
            <a:noFill/>
          </a:ln>
        </p:spPr>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4859"/>
        <p:cNvGrpSpPr/>
        <p:nvPr/>
      </p:nvGrpSpPr>
      <p:grpSpPr>
        <a:xfrm>
          <a:off x="0" y="0"/>
          <a:ext cx="0" cy="0"/>
          <a:chOff x="0" y="0"/>
          <a:chExt cx="0" cy="0"/>
        </a:xfrm>
      </p:grpSpPr>
      <p:sp>
        <p:nvSpPr>
          <p:cNvPr id="4860" name="Google Shape;4860;p418"/>
          <p:cNvSpPr/>
          <p:nvPr/>
        </p:nvSpPr>
        <p:spPr>
          <a:xfrm>
            <a:off x="3373356" y="813243"/>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61" name="Google Shape;4861;p418"/>
          <p:cNvSpPr/>
          <p:nvPr/>
        </p:nvSpPr>
        <p:spPr>
          <a:xfrm>
            <a:off x="6282529" y="813243"/>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62" name="Google Shape;4862;p418"/>
          <p:cNvSpPr/>
          <p:nvPr/>
        </p:nvSpPr>
        <p:spPr>
          <a:xfrm>
            <a:off x="3373356" y="2848855"/>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63" name="Google Shape;4863;p418"/>
          <p:cNvSpPr/>
          <p:nvPr/>
        </p:nvSpPr>
        <p:spPr>
          <a:xfrm>
            <a:off x="6320504" y="2848855"/>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864" name="Google Shape;4864;p418"/>
          <p:cNvSpPr txBox="1">
            <a:spLocks noGrp="1"/>
          </p:cNvSpPr>
          <p:nvPr>
            <p:ph type="title"/>
          </p:nvPr>
        </p:nvSpPr>
        <p:spPr>
          <a:xfrm>
            <a:off x="376470" y="1700218"/>
            <a:ext cx="25521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865" name="Google Shape;4865;p418"/>
          <p:cNvSpPr txBox="1">
            <a:spLocks noGrp="1"/>
          </p:cNvSpPr>
          <p:nvPr>
            <p:ph type="subTitle" idx="1"/>
          </p:nvPr>
        </p:nvSpPr>
        <p:spPr>
          <a:xfrm>
            <a:off x="3265921" y="1452833"/>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66" name="Google Shape;4866;p418"/>
          <p:cNvSpPr txBox="1">
            <a:spLocks noGrp="1"/>
          </p:cNvSpPr>
          <p:nvPr>
            <p:ph type="subTitle" idx="2"/>
          </p:nvPr>
        </p:nvSpPr>
        <p:spPr>
          <a:xfrm>
            <a:off x="3265921" y="1763730"/>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67" name="Google Shape;4867;p418"/>
          <p:cNvSpPr txBox="1">
            <a:spLocks noGrp="1"/>
          </p:cNvSpPr>
          <p:nvPr>
            <p:ph type="subTitle" idx="3"/>
          </p:nvPr>
        </p:nvSpPr>
        <p:spPr>
          <a:xfrm>
            <a:off x="3265921" y="3418799"/>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68" name="Google Shape;4868;p418"/>
          <p:cNvSpPr txBox="1">
            <a:spLocks noGrp="1"/>
          </p:cNvSpPr>
          <p:nvPr>
            <p:ph type="subTitle" idx="4"/>
          </p:nvPr>
        </p:nvSpPr>
        <p:spPr>
          <a:xfrm>
            <a:off x="3265921" y="3729696"/>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69" name="Google Shape;4869;p418"/>
          <p:cNvSpPr txBox="1">
            <a:spLocks noGrp="1"/>
          </p:cNvSpPr>
          <p:nvPr>
            <p:ph type="subTitle" idx="5"/>
          </p:nvPr>
        </p:nvSpPr>
        <p:spPr>
          <a:xfrm>
            <a:off x="6228577" y="1452833"/>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70" name="Google Shape;4870;p418"/>
          <p:cNvSpPr txBox="1">
            <a:spLocks noGrp="1"/>
          </p:cNvSpPr>
          <p:nvPr>
            <p:ph type="subTitle" idx="6"/>
          </p:nvPr>
        </p:nvSpPr>
        <p:spPr>
          <a:xfrm>
            <a:off x="6228577" y="1763730"/>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71" name="Google Shape;4871;p418"/>
          <p:cNvSpPr txBox="1">
            <a:spLocks noGrp="1"/>
          </p:cNvSpPr>
          <p:nvPr>
            <p:ph type="subTitle" idx="7"/>
          </p:nvPr>
        </p:nvSpPr>
        <p:spPr>
          <a:xfrm>
            <a:off x="6228577" y="3418799"/>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72" name="Google Shape;4872;p418"/>
          <p:cNvSpPr txBox="1">
            <a:spLocks noGrp="1"/>
          </p:cNvSpPr>
          <p:nvPr>
            <p:ph type="subTitle" idx="8"/>
          </p:nvPr>
        </p:nvSpPr>
        <p:spPr>
          <a:xfrm>
            <a:off x="6228577" y="3729696"/>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873" name="Google Shape;4873;p418"/>
          <p:cNvSpPr>
            <a:spLocks noGrp="1"/>
          </p:cNvSpPr>
          <p:nvPr>
            <p:ph type="pic" idx="9"/>
          </p:nvPr>
        </p:nvSpPr>
        <p:spPr>
          <a:xfrm>
            <a:off x="3486036" y="927573"/>
            <a:ext cx="319800" cy="320100"/>
          </a:xfrm>
          <a:prstGeom prst="rect">
            <a:avLst/>
          </a:prstGeom>
          <a:noFill/>
          <a:ln>
            <a:noFill/>
          </a:ln>
        </p:spPr>
      </p:sp>
      <p:sp>
        <p:nvSpPr>
          <p:cNvPr id="4874" name="Google Shape;4874;p418"/>
          <p:cNvSpPr>
            <a:spLocks noGrp="1"/>
          </p:cNvSpPr>
          <p:nvPr>
            <p:ph type="pic" idx="13"/>
          </p:nvPr>
        </p:nvSpPr>
        <p:spPr>
          <a:xfrm>
            <a:off x="6395209" y="927573"/>
            <a:ext cx="319800" cy="320100"/>
          </a:xfrm>
          <a:prstGeom prst="rect">
            <a:avLst/>
          </a:prstGeom>
          <a:noFill/>
          <a:ln>
            <a:noFill/>
          </a:ln>
        </p:spPr>
      </p:sp>
      <p:sp>
        <p:nvSpPr>
          <p:cNvPr id="4875" name="Google Shape;4875;p418"/>
          <p:cNvSpPr>
            <a:spLocks noGrp="1"/>
          </p:cNvSpPr>
          <p:nvPr>
            <p:ph type="pic" idx="14"/>
          </p:nvPr>
        </p:nvSpPr>
        <p:spPr>
          <a:xfrm>
            <a:off x="3486036" y="2963186"/>
            <a:ext cx="319800" cy="320100"/>
          </a:xfrm>
          <a:prstGeom prst="rect">
            <a:avLst/>
          </a:prstGeom>
          <a:noFill/>
          <a:ln>
            <a:noFill/>
          </a:ln>
        </p:spPr>
      </p:sp>
      <p:sp>
        <p:nvSpPr>
          <p:cNvPr id="4876" name="Google Shape;4876;p418"/>
          <p:cNvSpPr>
            <a:spLocks noGrp="1"/>
          </p:cNvSpPr>
          <p:nvPr>
            <p:ph type="pic" idx="15"/>
          </p:nvPr>
        </p:nvSpPr>
        <p:spPr>
          <a:xfrm>
            <a:off x="6433184" y="2963186"/>
            <a:ext cx="319800" cy="320100"/>
          </a:xfrm>
          <a:prstGeom prst="rect">
            <a:avLst/>
          </a:prstGeom>
          <a:noFill/>
          <a:ln>
            <a:noFill/>
          </a:ln>
        </p:spPr>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4877"/>
        <p:cNvGrpSpPr/>
        <p:nvPr/>
      </p:nvGrpSpPr>
      <p:grpSpPr>
        <a:xfrm>
          <a:off x="0" y="0"/>
          <a:ext cx="0" cy="0"/>
          <a:chOff x="0" y="0"/>
          <a:chExt cx="0" cy="0"/>
        </a:xfrm>
      </p:grpSpPr>
      <p:cxnSp>
        <p:nvCxnSpPr>
          <p:cNvPr id="4878" name="Google Shape;4878;p419"/>
          <p:cNvCxnSpPr>
            <a:endCxn id="4879" idx="4"/>
          </p:cNvCxnSpPr>
          <p:nvPr/>
        </p:nvCxnSpPr>
        <p:spPr>
          <a:xfrm>
            <a:off x="4697073" y="1735133"/>
            <a:ext cx="0" cy="1904700"/>
          </a:xfrm>
          <a:prstGeom prst="straightConnector1">
            <a:avLst/>
          </a:prstGeom>
          <a:noFill/>
          <a:ln w="19050" cap="flat" cmpd="sng">
            <a:solidFill>
              <a:schemeClr val="accent1"/>
            </a:solidFill>
            <a:prstDash val="solid"/>
            <a:round/>
            <a:headEnd type="none" w="sm" len="sm"/>
            <a:tailEnd type="none" w="sm" len="sm"/>
          </a:ln>
        </p:spPr>
      </p:cxnSp>
      <p:sp>
        <p:nvSpPr>
          <p:cNvPr id="4880" name="Google Shape;4880;p419"/>
          <p:cNvSpPr/>
          <p:nvPr/>
        </p:nvSpPr>
        <p:spPr>
          <a:xfrm>
            <a:off x="4481704" y="157734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881" name="Google Shape;4881;p419"/>
          <p:cNvSpPr/>
          <p:nvPr/>
        </p:nvSpPr>
        <p:spPr>
          <a:xfrm>
            <a:off x="4482723" y="212243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882" name="Google Shape;4882;p419"/>
          <p:cNvSpPr/>
          <p:nvPr/>
        </p:nvSpPr>
        <p:spPr>
          <a:xfrm>
            <a:off x="4482723" y="266678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879" name="Google Shape;4879;p419"/>
          <p:cNvSpPr/>
          <p:nvPr/>
        </p:nvSpPr>
        <p:spPr>
          <a:xfrm>
            <a:off x="4482723" y="321113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883" name="Google Shape;4883;p419"/>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884" name="Google Shape;4884;p419"/>
          <p:cNvSpPr txBox="1">
            <a:spLocks noGrp="1"/>
          </p:cNvSpPr>
          <p:nvPr>
            <p:ph type="subTitle" idx="1"/>
          </p:nvPr>
        </p:nvSpPr>
        <p:spPr>
          <a:xfrm>
            <a:off x="5102352" y="164592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85" name="Google Shape;4885;p419"/>
          <p:cNvSpPr txBox="1">
            <a:spLocks noGrp="1"/>
          </p:cNvSpPr>
          <p:nvPr>
            <p:ph type="subTitle" idx="2"/>
          </p:nvPr>
        </p:nvSpPr>
        <p:spPr>
          <a:xfrm>
            <a:off x="5102352" y="219456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86" name="Google Shape;4886;p419"/>
          <p:cNvSpPr txBox="1">
            <a:spLocks noGrp="1"/>
          </p:cNvSpPr>
          <p:nvPr>
            <p:ph type="subTitle" idx="3"/>
          </p:nvPr>
        </p:nvSpPr>
        <p:spPr>
          <a:xfrm>
            <a:off x="5102352" y="2734063"/>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87" name="Google Shape;4887;p419"/>
          <p:cNvSpPr txBox="1">
            <a:spLocks noGrp="1"/>
          </p:cNvSpPr>
          <p:nvPr>
            <p:ph type="subTitle" idx="4"/>
          </p:nvPr>
        </p:nvSpPr>
        <p:spPr>
          <a:xfrm>
            <a:off x="5102352" y="328270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4888"/>
        <p:cNvGrpSpPr/>
        <p:nvPr/>
      </p:nvGrpSpPr>
      <p:grpSpPr>
        <a:xfrm>
          <a:off x="0" y="0"/>
          <a:ext cx="0" cy="0"/>
          <a:chOff x="0" y="0"/>
          <a:chExt cx="0" cy="0"/>
        </a:xfrm>
      </p:grpSpPr>
      <p:cxnSp>
        <p:nvCxnSpPr>
          <p:cNvPr id="4889" name="Google Shape;4889;p420"/>
          <p:cNvCxnSpPr>
            <a:endCxn id="4890" idx="4"/>
          </p:cNvCxnSpPr>
          <p:nvPr/>
        </p:nvCxnSpPr>
        <p:spPr>
          <a:xfrm>
            <a:off x="4697073" y="1446743"/>
            <a:ext cx="0" cy="2448900"/>
          </a:xfrm>
          <a:prstGeom prst="straightConnector1">
            <a:avLst/>
          </a:prstGeom>
          <a:noFill/>
          <a:ln w="19050" cap="flat" cmpd="sng">
            <a:solidFill>
              <a:schemeClr val="accent1"/>
            </a:solidFill>
            <a:prstDash val="solid"/>
            <a:round/>
            <a:headEnd type="none" w="sm" len="sm"/>
            <a:tailEnd type="none" w="sm" len="sm"/>
          </a:ln>
        </p:spPr>
      </p:cxnSp>
      <p:sp>
        <p:nvSpPr>
          <p:cNvPr id="4891" name="Google Shape;4891;p420"/>
          <p:cNvSpPr/>
          <p:nvPr/>
        </p:nvSpPr>
        <p:spPr>
          <a:xfrm>
            <a:off x="4482723" y="1289538"/>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892" name="Google Shape;4892;p420"/>
          <p:cNvSpPr/>
          <p:nvPr/>
        </p:nvSpPr>
        <p:spPr>
          <a:xfrm>
            <a:off x="4482723" y="1833889"/>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893" name="Google Shape;4893;p420"/>
          <p:cNvSpPr/>
          <p:nvPr/>
        </p:nvSpPr>
        <p:spPr>
          <a:xfrm>
            <a:off x="4482723" y="23782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894" name="Google Shape;4894;p420"/>
          <p:cNvSpPr/>
          <p:nvPr/>
        </p:nvSpPr>
        <p:spPr>
          <a:xfrm>
            <a:off x="4482723" y="2922592"/>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890" name="Google Shape;4890;p420"/>
          <p:cNvSpPr/>
          <p:nvPr/>
        </p:nvSpPr>
        <p:spPr>
          <a:xfrm>
            <a:off x="4482723" y="346694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895" name="Google Shape;4895;p420"/>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896" name="Google Shape;4896;p420"/>
          <p:cNvSpPr txBox="1">
            <a:spLocks noGrp="1"/>
          </p:cNvSpPr>
          <p:nvPr>
            <p:ph type="subTitle" idx="1"/>
          </p:nvPr>
        </p:nvSpPr>
        <p:spPr>
          <a:xfrm>
            <a:off x="5102352" y="134417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97" name="Google Shape;4897;p420"/>
          <p:cNvSpPr txBox="1">
            <a:spLocks noGrp="1"/>
          </p:cNvSpPr>
          <p:nvPr>
            <p:ph type="subTitle" idx="2"/>
          </p:nvPr>
        </p:nvSpPr>
        <p:spPr>
          <a:xfrm>
            <a:off x="5102352" y="1890530"/>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98" name="Google Shape;4898;p420"/>
          <p:cNvSpPr txBox="1">
            <a:spLocks noGrp="1"/>
          </p:cNvSpPr>
          <p:nvPr>
            <p:ph type="subTitle" idx="3"/>
          </p:nvPr>
        </p:nvSpPr>
        <p:spPr>
          <a:xfrm>
            <a:off x="5102352" y="243688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899" name="Google Shape;4899;p420"/>
          <p:cNvSpPr txBox="1">
            <a:spLocks noGrp="1"/>
          </p:cNvSpPr>
          <p:nvPr>
            <p:ph type="subTitle" idx="4"/>
          </p:nvPr>
        </p:nvSpPr>
        <p:spPr>
          <a:xfrm>
            <a:off x="5102352" y="298324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00" name="Google Shape;4900;p420"/>
          <p:cNvSpPr txBox="1">
            <a:spLocks noGrp="1"/>
          </p:cNvSpPr>
          <p:nvPr>
            <p:ph type="subTitle" idx="5"/>
          </p:nvPr>
        </p:nvSpPr>
        <p:spPr>
          <a:xfrm>
            <a:off x="5102352" y="352960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4901"/>
        <p:cNvGrpSpPr/>
        <p:nvPr/>
      </p:nvGrpSpPr>
      <p:grpSpPr>
        <a:xfrm>
          <a:off x="0" y="0"/>
          <a:ext cx="0" cy="0"/>
          <a:chOff x="0" y="0"/>
          <a:chExt cx="0" cy="0"/>
        </a:xfrm>
      </p:grpSpPr>
      <p:sp>
        <p:nvSpPr>
          <p:cNvPr id="4902" name="Google Shape;4902;p421"/>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4903" name="Google Shape;4903;p421"/>
          <p:cNvCxnSpPr/>
          <p:nvPr/>
        </p:nvCxnSpPr>
        <p:spPr>
          <a:xfrm>
            <a:off x="4716590" y="1103483"/>
            <a:ext cx="0" cy="2778900"/>
          </a:xfrm>
          <a:prstGeom prst="straightConnector1">
            <a:avLst/>
          </a:prstGeom>
          <a:noFill/>
          <a:ln w="19050" cap="flat" cmpd="sng">
            <a:solidFill>
              <a:schemeClr val="accent1"/>
            </a:solidFill>
            <a:prstDash val="solid"/>
            <a:round/>
            <a:headEnd type="none" w="sm" len="sm"/>
            <a:tailEnd type="none" w="sm" len="sm"/>
          </a:ln>
        </p:spPr>
      </p:cxnSp>
      <p:sp>
        <p:nvSpPr>
          <p:cNvPr id="4904" name="Google Shape;4904;p421"/>
          <p:cNvSpPr/>
          <p:nvPr/>
        </p:nvSpPr>
        <p:spPr>
          <a:xfrm>
            <a:off x="4502278" y="946407"/>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905" name="Google Shape;4905;p421"/>
          <p:cNvSpPr/>
          <p:nvPr/>
        </p:nvSpPr>
        <p:spPr>
          <a:xfrm>
            <a:off x="4502278" y="1490758"/>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906" name="Google Shape;4906;p421"/>
          <p:cNvSpPr/>
          <p:nvPr/>
        </p:nvSpPr>
        <p:spPr>
          <a:xfrm>
            <a:off x="4502278" y="2035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907" name="Google Shape;4907;p421"/>
          <p:cNvSpPr/>
          <p:nvPr/>
        </p:nvSpPr>
        <p:spPr>
          <a:xfrm>
            <a:off x="4502278" y="257946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908" name="Google Shape;4908;p421"/>
          <p:cNvSpPr/>
          <p:nvPr/>
        </p:nvSpPr>
        <p:spPr>
          <a:xfrm>
            <a:off x="4502278" y="3123812"/>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909" name="Google Shape;4909;p421"/>
          <p:cNvSpPr/>
          <p:nvPr/>
        </p:nvSpPr>
        <p:spPr>
          <a:xfrm>
            <a:off x="4502278" y="366816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4910" name="Google Shape;4910;p421"/>
          <p:cNvSpPr txBox="1">
            <a:spLocks noGrp="1"/>
          </p:cNvSpPr>
          <p:nvPr>
            <p:ph type="subTitle" idx="1"/>
          </p:nvPr>
        </p:nvSpPr>
        <p:spPr>
          <a:xfrm>
            <a:off x="5102352" y="100584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11" name="Google Shape;4911;p421"/>
          <p:cNvSpPr txBox="1">
            <a:spLocks noGrp="1"/>
          </p:cNvSpPr>
          <p:nvPr>
            <p:ph type="subTitle" idx="2"/>
          </p:nvPr>
        </p:nvSpPr>
        <p:spPr>
          <a:xfrm>
            <a:off x="5102352" y="1552201"/>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12" name="Google Shape;4912;p421"/>
          <p:cNvSpPr txBox="1">
            <a:spLocks noGrp="1"/>
          </p:cNvSpPr>
          <p:nvPr>
            <p:ph type="subTitle" idx="3"/>
          </p:nvPr>
        </p:nvSpPr>
        <p:spPr>
          <a:xfrm>
            <a:off x="5102352" y="209855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13" name="Google Shape;4913;p421"/>
          <p:cNvSpPr txBox="1">
            <a:spLocks noGrp="1"/>
          </p:cNvSpPr>
          <p:nvPr>
            <p:ph type="subTitle" idx="4"/>
          </p:nvPr>
        </p:nvSpPr>
        <p:spPr>
          <a:xfrm>
            <a:off x="5102352" y="2644916"/>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14" name="Google Shape;4914;p421"/>
          <p:cNvSpPr txBox="1">
            <a:spLocks noGrp="1"/>
          </p:cNvSpPr>
          <p:nvPr>
            <p:ph type="subTitle" idx="5"/>
          </p:nvPr>
        </p:nvSpPr>
        <p:spPr>
          <a:xfrm>
            <a:off x="5102352" y="319127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15" name="Google Shape;4915;p421"/>
          <p:cNvSpPr txBox="1">
            <a:spLocks noGrp="1"/>
          </p:cNvSpPr>
          <p:nvPr>
            <p:ph type="subTitle" idx="6"/>
          </p:nvPr>
        </p:nvSpPr>
        <p:spPr>
          <a:xfrm>
            <a:off x="5102352" y="373762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4916"/>
        <p:cNvGrpSpPr/>
        <p:nvPr/>
      </p:nvGrpSpPr>
      <p:grpSpPr>
        <a:xfrm>
          <a:off x="0" y="0"/>
          <a:ext cx="0" cy="0"/>
          <a:chOff x="0" y="0"/>
          <a:chExt cx="0" cy="0"/>
        </a:xfrm>
      </p:grpSpPr>
      <p:cxnSp>
        <p:nvCxnSpPr>
          <p:cNvPr id="4917" name="Google Shape;4917;p422"/>
          <p:cNvCxnSpPr/>
          <p:nvPr/>
        </p:nvCxnSpPr>
        <p:spPr>
          <a:xfrm>
            <a:off x="4716590" y="1743982"/>
            <a:ext cx="0" cy="1749600"/>
          </a:xfrm>
          <a:prstGeom prst="straightConnector1">
            <a:avLst/>
          </a:prstGeom>
          <a:noFill/>
          <a:ln w="19050" cap="flat" cmpd="sng">
            <a:solidFill>
              <a:schemeClr val="accent3"/>
            </a:solidFill>
            <a:prstDash val="solid"/>
            <a:round/>
            <a:headEnd type="none" w="sm" len="sm"/>
            <a:tailEnd type="none" w="sm" len="sm"/>
          </a:ln>
        </p:spPr>
      </p:cxnSp>
      <p:grpSp>
        <p:nvGrpSpPr>
          <p:cNvPr id="4918" name="Google Shape;4918;p422"/>
          <p:cNvGrpSpPr/>
          <p:nvPr/>
        </p:nvGrpSpPr>
        <p:grpSpPr>
          <a:xfrm>
            <a:off x="4502278" y="1577340"/>
            <a:ext cx="428700" cy="2061750"/>
            <a:chOff x="4502277" y="1577340"/>
            <a:chExt cx="428700" cy="2061750"/>
          </a:xfrm>
        </p:grpSpPr>
        <p:sp>
          <p:nvSpPr>
            <p:cNvPr id="4919" name="Google Shape;4919;p422"/>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920" name="Google Shape;4920;p422"/>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921" name="Google Shape;4921;p422"/>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922" name="Google Shape;4922;p422"/>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4923" name="Google Shape;4923;p422"/>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4924" name="Google Shape;4924;p422"/>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4925" name="Google Shape;4925;p422"/>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4926" name="Google Shape;4926;p422"/>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4927" name="Google Shape;4927;p422"/>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928" name="Google Shape;4928;p422"/>
          <p:cNvSpPr txBox="1">
            <a:spLocks noGrp="1"/>
          </p:cNvSpPr>
          <p:nvPr>
            <p:ph type="subTitle" idx="1"/>
          </p:nvPr>
        </p:nvSpPr>
        <p:spPr>
          <a:xfrm>
            <a:off x="5102352" y="164592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29" name="Google Shape;4929;p422"/>
          <p:cNvSpPr txBox="1">
            <a:spLocks noGrp="1"/>
          </p:cNvSpPr>
          <p:nvPr>
            <p:ph type="subTitle" idx="2"/>
          </p:nvPr>
        </p:nvSpPr>
        <p:spPr>
          <a:xfrm>
            <a:off x="5102352" y="219456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30" name="Google Shape;4930;p422"/>
          <p:cNvSpPr txBox="1">
            <a:spLocks noGrp="1"/>
          </p:cNvSpPr>
          <p:nvPr>
            <p:ph type="subTitle" idx="3"/>
          </p:nvPr>
        </p:nvSpPr>
        <p:spPr>
          <a:xfrm>
            <a:off x="5102352" y="2734063"/>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31" name="Google Shape;4931;p422"/>
          <p:cNvSpPr txBox="1">
            <a:spLocks noGrp="1"/>
          </p:cNvSpPr>
          <p:nvPr>
            <p:ph type="subTitle" idx="4"/>
          </p:nvPr>
        </p:nvSpPr>
        <p:spPr>
          <a:xfrm>
            <a:off x="5102352" y="328270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4932"/>
        <p:cNvGrpSpPr/>
        <p:nvPr/>
      </p:nvGrpSpPr>
      <p:grpSpPr>
        <a:xfrm>
          <a:off x="0" y="0"/>
          <a:ext cx="0" cy="0"/>
          <a:chOff x="0" y="0"/>
          <a:chExt cx="0" cy="0"/>
        </a:xfrm>
      </p:grpSpPr>
      <p:sp>
        <p:nvSpPr>
          <p:cNvPr id="4933" name="Google Shape;4933;p423"/>
          <p:cNvSpPr/>
          <p:nvPr/>
        </p:nvSpPr>
        <p:spPr>
          <a:xfrm>
            <a:off x="447038" y="1555804"/>
            <a:ext cx="26145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34" name="Google Shape;4934;p423"/>
          <p:cNvSpPr/>
          <p:nvPr/>
        </p:nvSpPr>
        <p:spPr>
          <a:xfrm>
            <a:off x="3252055" y="1555804"/>
            <a:ext cx="26730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35" name="Google Shape;4935;p423"/>
          <p:cNvSpPr/>
          <p:nvPr/>
        </p:nvSpPr>
        <p:spPr>
          <a:xfrm>
            <a:off x="6091387" y="1555804"/>
            <a:ext cx="26145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36" name="Google Shape;4936;p423"/>
          <p:cNvSpPr/>
          <p:nvPr/>
        </p:nvSpPr>
        <p:spPr>
          <a:xfrm rot="5400000">
            <a:off x="104364" y="2107355"/>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37" name="Google Shape;4937;p423"/>
          <p:cNvSpPr/>
          <p:nvPr/>
        </p:nvSpPr>
        <p:spPr>
          <a:xfrm rot="5400000">
            <a:off x="2909444" y="218355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38" name="Google Shape;4938;p423"/>
          <p:cNvSpPr/>
          <p:nvPr/>
        </p:nvSpPr>
        <p:spPr>
          <a:xfrm rot="5400000">
            <a:off x="5748851" y="2183554"/>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39" name="Google Shape;4939;p423"/>
          <p:cNvSpPr txBox="1">
            <a:spLocks noGrp="1"/>
          </p:cNvSpPr>
          <p:nvPr>
            <p:ph type="title"/>
          </p:nvPr>
        </p:nvSpPr>
        <p:spPr>
          <a:xfrm>
            <a:off x="447050" y="-24474"/>
            <a:ext cx="8258700" cy="1580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940" name="Google Shape;4940;p423"/>
          <p:cNvSpPr txBox="1">
            <a:spLocks noGrp="1"/>
          </p:cNvSpPr>
          <p:nvPr>
            <p:ph type="subTitle" idx="1"/>
          </p:nvPr>
        </p:nvSpPr>
        <p:spPr>
          <a:xfrm>
            <a:off x="652275" y="1786304"/>
            <a:ext cx="21474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941" name="Google Shape;4941;p423"/>
          <p:cNvSpPr txBox="1">
            <a:spLocks noGrp="1"/>
          </p:cNvSpPr>
          <p:nvPr>
            <p:ph type="subTitle" idx="2"/>
          </p:nvPr>
        </p:nvSpPr>
        <p:spPr>
          <a:xfrm>
            <a:off x="652276" y="2484131"/>
            <a:ext cx="214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942" name="Google Shape;4942;p423"/>
          <p:cNvSpPr txBox="1">
            <a:spLocks noGrp="1"/>
          </p:cNvSpPr>
          <p:nvPr>
            <p:ph type="subTitle" idx="3"/>
          </p:nvPr>
        </p:nvSpPr>
        <p:spPr>
          <a:xfrm>
            <a:off x="3471450" y="1786304"/>
            <a:ext cx="22050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943" name="Google Shape;4943;p423"/>
          <p:cNvSpPr txBox="1">
            <a:spLocks noGrp="1"/>
          </p:cNvSpPr>
          <p:nvPr>
            <p:ph type="subTitle" idx="4"/>
          </p:nvPr>
        </p:nvSpPr>
        <p:spPr>
          <a:xfrm>
            <a:off x="3471448" y="2484131"/>
            <a:ext cx="22050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944" name="Google Shape;4944;p423"/>
          <p:cNvSpPr txBox="1">
            <a:spLocks noGrp="1"/>
          </p:cNvSpPr>
          <p:nvPr>
            <p:ph type="subTitle" idx="5"/>
          </p:nvPr>
        </p:nvSpPr>
        <p:spPr>
          <a:xfrm>
            <a:off x="6288475" y="1786304"/>
            <a:ext cx="21474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4945" name="Google Shape;4945;p423"/>
          <p:cNvSpPr txBox="1">
            <a:spLocks noGrp="1"/>
          </p:cNvSpPr>
          <p:nvPr>
            <p:ph type="subTitle" idx="6"/>
          </p:nvPr>
        </p:nvSpPr>
        <p:spPr>
          <a:xfrm>
            <a:off x="6288476" y="2484131"/>
            <a:ext cx="214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4946"/>
        <p:cNvGrpSpPr/>
        <p:nvPr/>
      </p:nvGrpSpPr>
      <p:grpSpPr>
        <a:xfrm>
          <a:off x="0" y="0"/>
          <a:ext cx="0" cy="0"/>
          <a:chOff x="0" y="0"/>
          <a:chExt cx="0" cy="0"/>
        </a:xfrm>
      </p:grpSpPr>
      <p:sp>
        <p:nvSpPr>
          <p:cNvPr id="4947" name="Google Shape;4947;p424"/>
          <p:cNvSpPr txBox="1">
            <a:spLocks noGrp="1"/>
          </p:cNvSpPr>
          <p:nvPr>
            <p:ph type="title"/>
          </p:nvPr>
        </p:nvSpPr>
        <p:spPr>
          <a:xfrm>
            <a:off x="497829" y="2136005"/>
            <a:ext cx="2948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948" name="Google Shape;4948;p424"/>
          <p:cNvSpPr/>
          <p:nvPr/>
        </p:nvSpPr>
        <p:spPr>
          <a:xfrm>
            <a:off x="6455709"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949" name="Google Shape;4949;p424"/>
          <p:cNvSpPr/>
          <p:nvPr/>
        </p:nvSpPr>
        <p:spPr>
          <a:xfrm>
            <a:off x="6455709"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950" name="Google Shape;4950;p424"/>
          <p:cNvSpPr txBox="1">
            <a:spLocks noGrp="1"/>
          </p:cNvSpPr>
          <p:nvPr>
            <p:ph type="subTitle" idx="1"/>
          </p:nvPr>
        </p:nvSpPr>
        <p:spPr>
          <a:xfrm>
            <a:off x="6616125" y="584002"/>
            <a:ext cx="1755600" cy="793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51" name="Google Shape;4951;p424"/>
          <p:cNvSpPr txBox="1">
            <a:spLocks noGrp="1"/>
          </p:cNvSpPr>
          <p:nvPr>
            <p:ph type="subTitle" idx="2"/>
          </p:nvPr>
        </p:nvSpPr>
        <p:spPr>
          <a:xfrm>
            <a:off x="6616122" y="1377198"/>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52" name="Google Shape;4952;p424"/>
          <p:cNvSpPr txBox="1">
            <a:spLocks noGrp="1"/>
          </p:cNvSpPr>
          <p:nvPr>
            <p:ph type="subTitle" idx="3"/>
          </p:nvPr>
        </p:nvSpPr>
        <p:spPr>
          <a:xfrm>
            <a:off x="6616125" y="2790249"/>
            <a:ext cx="1755600" cy="747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53" name="Google Shape;4953;p424"/>
          <p:cNvSpPr txBox="1">
            <a:spLocks noGrp="1"/>
          </p:cNvSpPr>
          <p:nvPr>
            <p:ph type="subTitle" idx="4"/>
          </p:nvPr>
        </p:nvSpPr>
        <p:spPr>
          <a:xfrm>
            <a:off x="6616122" y="3538180"/>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54" name="Google Shape;4954;p424"/>
          <p:cNvSpPr/>
          <p:nvPr/>
        </p:nvSpPr>
        <p:spPr>
          <a:xfrm>
            <a:off x="4003484"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955" name="Google Shape;4955;p424"/>
          <p:cNvSpPr/>
          <p:nvPr/>
        </p:nvSpPr>
        <p:spPr>
          <a:xfrm>
            <a:off x="4003484"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956" name="Google Shape;4956;p424"/>
          <p:cNvSpPr txBox="1">
            <a:spLocks noGrp="1"/>
          </p:cNvSpPr>
          <p:nvPr>
            <p:ph type="subTitle" idx="5"/>
          </p:nvPr>
        </p:nvSpPr>
        <p:spPr>
          <a:xfrm>
            <a:off x="4163900" y="584002"/>
            <a:ext cx="1755600" cy="793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57" name="Google Shape;4957;p424"/>
          <p:cNvSpPr txBox="1">
            <a:spLocks noGrp="1"/>
          </p:cNvSpPr>
          <p:nvPr>
            <p:ph type="subTitle" idx="6"/>
          </p:nvPr>
        </p:nvSpPr>
        <p:spPr>
          <a:xfrm>
            <a:off x="4163897" y="1377198"/>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58" name="Google Shape;4958;p424"/>
          <p:cNvSpPr txBox="1">
            <a:spLocks noGrp="1"/>
          </p:cNvSpPr>
          <p:nvPr>
            <p:ph type="subTitle" idx="7"/>
          </p:nvPr>
        </p:nvSpPr>
        <p:spPr>
          <a:xfrm>
            <a:off x="4163900" y="2790249"/>
            <a:ext cx="1755600" cy="747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59" name="Google Shape;4959;p424"/>
          <p:cNvSpPr txBox="1">
            <a:spLocks noGrp="1"/>
          </p:cNvSpPr>
          <p:nvPr>
            <p:ph type="subTitle" idx="8"/>
          </p:nvPr>
        </p:nvSpPr>
        <p:spPr>
          <a:xfrm>
            <a:off x="4163897" y="3538180"/>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60" name="Google Shape;4960;p424"/>
          <p:cNvSpPr/>
          <p:nvPr/>
        </p:nvSpPr>
        <p:spPr>
          <a:xfrm rot="-5400000" flipH="1">
            <a:off x="3660800" y="1018584"/>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61" name="Google Shape;4961;p424"/>
          <p:cNvSpPr/>
          <p:nvPr/>
        </p:nvSpPr>
        <p:spPr>
          <a:xfrm rot="5400000">
            <a:off x="3660802" y="3124000"/>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62" name="Google Shape;4962;p424"/>
          <p:cNvSpPr/>
          <p:nvPr/>
        </p:nvSpPr>
        <p:spPr>
          <a:xfrm rot="-5400000">
            <a:off x="6111896" y="3124001"/>
            <a:ext cx="6858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63" name="Google Shape;4963;p424"/>
          <p:cNvSpPr/>
          <p:nvPr/>
        </p:nvSpPr>
        <p:spPr>
          <a:xfrm rot="5400000" flipH="1">
            <a:off x="6111896" y="1018586"/>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2. Section title center">
  <p:cSld name="22. Section title center">
    <p:spTree>
      <p:nvGrpSpPr>
        <p:cNvPr id="1" name="Shape 302"/>
        <p:cNvGrpSpPr/>
        <p:nvPr/>
      </p:nvGrpSpPr>
      <p:grpSpPr>
        <a:xfrm>
          <a:off x="0" y="0"/>
          <a:ext cx="0" cy="0"/>
          <a:chOff x="0" y="0"/>
          <a:chExt cx="0" cy="0"/>
        </a:xfrm>
      </p:grpSpPr>
      <p:sp>
        <p:nvSpPr>
          <p:cNvPr id="303" name="Google Shape;303;p44"/>
          <p:cNvSpPr/>
          <p:nvPr/>
        </p:nvSpPr>
        <p:spPr>
          <a:xfrm>
            <a:off x="3886200" y="1087367"/>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4" name="Google Shape;304;p44"/>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05" name="Google Shape;305;p44"/>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06" name="Google Shape;306;p44"/>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4964"/>
        <p:cNvGrpSpPr/>
        <p:nvPr/>
      </p:nvGrpSpPr>
      <p:grpSpPr>
        <a:xfrm>
          <a:off x="0" y="0"/>
          <a:ext cx="0" cy="0"/>
          <a:chOff x="0" y="0"/>
          <a:chExt cx="0" cy="0"/>
        </a:xfrm>
      </p:grpSpPr>
      <p:pic>
        <p:nvPicPr>
          <p:cNvPr id="4965" name="Google Shape;4965;p425"/>
          <p:cNvPicPr preferRelativeResize="0"/>
          <p:nvPr/>
        </p:nvPicPr>
        <p:blipFill rotWithShape="1">
          <a:blip r:embed="rId2">
            <a:alphaModFix/>
          </a:blip>
          <a:srcRect/>
          <a:stretch/>
        </p:blipFill>
        <p:spPr>
          <a:xfrm>
            <a:off x="-205945" y="-1301029"/>
            <a:ext cx="5138756" cy="5143513"/>
          </a:xfrm>
          <a:prstGeom prst="rect">
            <a:avLst/>
          </a:prstGeom>
          <a:noFill/>
          <a:ln>
            <a:noFill/>
          </a:ln>
        </p:spPr>
      </p:pic>
      <p:sp>
        <p:nvSpPr>
          <p:cNvPr id="4966" name="Google Shape;4966;p425"/>
          <p:cNvSpPr>
            <a:spLocks noGrp="1"/>
          </p:cNvSpPr>
          <p:nvPr>
            <p:ph type="pic" idx="2"/>
          </p:nvPr>
        </p:nvSpPr>
        <p:spPr>
          <a:xfrm>
            <a:off x="2217084" y="2582000"/>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4967" name="Google Shape;4967;p425"/>
          <p:cNvSpPr>
            <a:spLocks noGrp="1"/>
          </p:cNvSpPr>
          <p:nvPr>
            <p:ph type="pic" idx="3"/>
          </p:nvPr>
        </p:nvSpPr>
        <p:spPr>
          <a:xfrm>
            <a:off x="2217084" y="482205"/>
            <a:ext cx="2229000" cy="18858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4968" name="Google Shape;4968;p425"/>
          <p:cNvSpPr/>
          <p:nvPr/>
        </p:nvSpPr>
        <p:spPr>
          <a:xfrm>
            <a:off x="4703109"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969" name="Google Shape;4969;p425"/>
          <p:cNvSpPr/>
          <p:nvPr/>
        </p:nvSpPr>
        <p:spPr>
          <a:xfrm>
            <a:off x="4703109"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4970" name="Google Shape;4970;p425"/>
          <p:cNvSpPr txBox="1">
            <a:spLocks noGrp="1"/>
          </p:cNvSpPr>
          <p:nvPr>
            <p:ph type="subTitle" idx="1"/>
          </p:nvPr>
        </p:nvSpPr>
        <p:spPr>
          <a:xfrm>
            <a:off x="4806379" y="660201"/>
            <a:ext cx="1937400" cy="564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71" name="Google Shape;4971;p425"/>
          <p:cNvSpPr txBox="1">
            <a:spLocks noGrp="1"/>
          </p:cNvSpPr>
          <p:nvPr>
            <p:ph type="subTitle" idx="4"/>
          </p:nvPr>
        </p:nvSpPr>
        <p:spPr>
          <a:xfrm>
            <a:off x="4806375" y="1224799"/>
            <a:ext cx="193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72" name="Google Shape;4972;p425"/>
          <p:cNvSpPr txBox="1">
            <a:spLocks noGrp="1"/>
          </p:cNvSpPr>
          <p:nvPr>
            <p:ph type="subTitle" idx="5"/>
          </p:nvPr>
        </p:nvSpPr>
        <p:spPr>
          <a:xfrm>
            <a:off x="4806379" y="2790253"/>
            <a:ext cx="1937400" cy="59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73" name="Google Shape;4973;p425"/>
          <p:cNvSpPr txBox="1">
            <a:spLocks noGrp="1"/>
          </p:cNvSpPr>
          <p:nvPr>
            <p:ph type="subTitle" idx="6"/>
          </p:nvPr>
        </p:nvSpPr>
        <p:spPr>
          <a:xfrm>
            <a:off x="4806375" y="3385782"/>
            <a:ext cx="193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974" name="Google Shape;4974;p425"/>
          <p:cNvSpPr/>
          <p:nvPr/>
        </p:nvSpPr>
        <p:spPr>
          <a:xfrm rot="-5400000" flipH="1">
            <a:off x="4359451" y="993959"/>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975" name="Google Shape;4975;p425"/>
          <p:cNvSpPr/>
          <p:nvPr/>
        </p:nvSpPr>
        <p:spPr>
          <a:xfrm rot="5400000">
            <a:off x="4359452" y="309937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4976"/>
        <p:cNvGrpSpPr/>
        <p:nvPr/>
      </p:nvGrpSpPr>
      <p:grpSpPr>
        <a:xfrm>
          <a:off x="0" y="0"/>
          <a:ext cx="0" cy="0"/>
          <a:chOff x="0" y="0"/>
          <a:chExt cx="0" cy="0"/>
        </a:xfrm>
      </p:grpSpPr>
      <p:pic>
        <p:nvPicPr>
          <p:cNvPr id="4977" name="Google Shape;4977;p426"/>
          <p:cNvPicPr preferRelativeResize="0"/>
          <p:nvPr/>
        </p:nvPicPr>
        <p:blipFill rotWithShape="1">
          <a:blip r:embed="rId2">
            <a:alphaModFix/>
          </a:blip>
          <a:srcRect/>
          <a:stretch/>
        </p:blipFill>
        <p:spPr>
          <a:xfrm>
            <a:off x="1892963" y="-733584"/>
            <a:ext cx="5138756" cy="5143513"/>
          </a:xfrm>
          <a:prstGeom prst="rect">
            <a:avLst/>
          </a:prstGeom>
          <a:noFill/>
          <a:ln>
            <a:noFill/>
          </a:ln>
        </p:spPr>
      </p:pic>
      <p:sp>
        <p:nvSpPr>
          <p:cNvPr id="4978" name="Google Shape;4978;p426"/>
          <p:cNvSpPr>
            <a:spLocks noGrp="1"/>
          </p:cNvSpPr>
          <p:nvPr>
            <p:ph type="pic" idx="2"/>
          </p:nvPr>
        </p:nvSpPr>
        <p:spPr>
          <a:xfrm>
            <a:off x="513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4979" name="Google Shape;4979;p426"/>
          <p:cNvSpPr txBox="1">
            <a:spLocks noGrp="1"/>
          </p:cNvSpPr>
          <p:nvPr>
            <p:ph type="subTitle" idx="1"/>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80" name="Google Shape;4980;p426"/>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4981" name="Google Shape;4981;p426"/>
          <p:cNvSpPr txBox="1">
            <a:spLocks noGrp="1"/>
          </p:cNvSpPr>
          <p:nvPr>
            <p:ph type="subTitle" idx="3"/>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4982"/>
        <p:cNvGrpSpPr/>
        <p:nvPr/>
      </p:nvGrpSpPr>
      <p:grpSpPr>
        <a:xfrm>
          <a:off x="0" y="0"/>
          <a:ext cx="0" cy="0"/>
          <a:chOff x="0" y="0"/>
          <a:chExt cx="0" cy="0"/>
        </a:xfrm>
      </p:grpSpPr>
      <p:pic>
        <p:nvPicPr>
          <p:cNvPr id="4983" name="Google Shape;4983;p427"/>
          <p:cNvPicPr preferRelativeResize="0"/>
          <p:nvPr/>
        </p:nvPicPr>
        <p:blipFill rotWithShape="1">
          <a:blip r:embed="rId2">
            <a:alphaModFix/>
          </a:blip>
          <a:srcRect/>
          <a:stretch/>
        </p:blipFill>
        <p:spPr>
          <a:xfrm>
            <a:off x="4598030" y="-1127653"/>
            <a:ext cx="5138756" cy="5143513"/>
          </a:xfrm>
          <a:prstGeom prst="rect">
            <a:avLst/>
          </a:prstGeom>
          <a:noFill/>
          <a:ln>
            <a:noFill/>
          </a:ln>
        </p:spPr>
      </p:pic>
      <p:sp>
        <p:nvSpPr>
          <p:cNvPr id="4984" name="Google Shape;4984;p427"/>
          <p:cNvSpPr txBox="1">
            <a:spLocks noGrp="1"/>
          </p:cNvSpPr>
          <p:nvPr>
            <p:ph type="subTitle" idx="1"/>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85" name="Google Shape;4985;p427"/>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4986" name="Google Shape;4986;p427"/>
          <p:cNvSpPr txBox="1">
            <a:spLocks noGrp="1"/>
          </p:cNvSpPr>
          <p:nvPr>
            <p:ph type="subTitle" idx="2"/>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987" name="Google Shape;4987;p427"/>
          <p:cNvSpPr>
            <a:spLocks noGrp="1"/>
          </p:cNvSpPr>
          <p:nvPr>
            <p:ph type="pic" idx="3"/>
          </p:nvPr>
        </p:nvSpPr>
        <p:spPr>
          <a:xfrm>
            <a:off x="4069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4988"/>
        <p:cNvGrpSpPr/>
        <p:nvPr/>
      </p:nvGrpSpPr>
      <p:grpSpPr>
        <a:xfrm>
          <a:off x="0" y="0"/>
          <a:ext cx="0" cy="0"/>
          <a:chOff x="0" y="0"/>
          <a:chExt cx="0" cy="0"/>
        </a:xfrm>
      </p:grpSpPr>
      <p:pic>
        <p:nvPicPr>
          <p:cNvPr id="4989" name="Google Shape;4989;p428"/>
          <p:cNvPicPr preferRelativeResize="0"/>
          <p:nvPr/>
        </p:nvPicPr>
        <p:blipFill rotWithShape="1">
          <a:blip r:embed="rId2">
            <a:alphaModFix/>
          </a:blip>
          <a:srcRect/>
          <a:stretch/>
        </p:blipFill>
        <p:spPr>
          <a:xfrm>
            <a:off x="1892963" y="-685802"/>
            <a:ext cx="5138756" cy="5143513"/>
          </a:xfrm>
          <a:prstGeom prst="rect">
            <a:avLst/>
          </a:prstGeom>
          <a:noFill/>
          <a:ln>
            <a:noFill/>
          </a:ln>
        </p:spPr>
      </p:pic>
      <p:sp>
        <p:nvSpPr>
          <p:cNvPr id="4990" name="Google Shape;4990;p428"/>
          <p:cNvSpPr/>
          <p:nvPr/>
        </p:nvSpPr>
        <p:spPr>
          <a:xfrm>
            <a:off x="5794183" y="780993"/>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991" name="Google Shape;4991;p428"/>
          <p:cNvSpPr/>
          <p:nvPr/>
        </p:nvSpPr>
        <p:spPr>
          <a:xfrm>
            <a:off x="5794203" y="2684237"/>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992" name="Google Shape;4992;p428"/>
          <p:cNvSpPr>
            <a:spLocks noGrp="1"/>
          </p:cNvSpPr>
          <p:nvPr>
            <p:ph type="pic" idx="2"/>
          </p:nvPr>
        </p:nvSpPr>
        <p:spPr>
          <a:xfrm>
            <a:off x="513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4993" name="Google Shape;4993;p428"/>
          <p:cNvSpPr txBox="1">
            <a:spLocks noGrp="1"/>
          </p:cNvSpPr>
          <p:nvPr>
            <p:ph type="subTitle" idx="1"/>
          </p:nvPr>
        </p:nvSpPr>
        <p:spPr>
          <a:xfrm>
            <a:off x="5724144" y="1449564"/>
            <a:ext cx="2999100" cy="3681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94" name="Google Shape;4994;p428"/>
          <p:cNvSpPr txBox="1">
            <a:spLocks noGrp="1"/>
          </p:cNvSpPr>
          <p:nvPr>
            <p:ph type="subTitle" idx="3"/>
          </p:nvPr>
        </p:nvSpPr>
        <p:spPr>
          <a:xfrm>
            <a:off x="5724144" y="1692569"/>
            <a:ext cx="29991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995" name="Google Shape;4995;p428"/>
          <p:cNvSpPr txBox="1">
            <a:spLocks noGrp="1"/>
          </p:cNvSpPr>
          <p:nvPr>
            <p:ph type="subTitle" idx="4"/>
          </p:nvPr>
        </p:nvSpPr>
        <p:spPr>
          <a:xfrm>
            <a:off x="5724144" y="3352809"/>
            <a:ext cx="2999100" cy="366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96" name="Google Shape;4996;p428"/>
          <p:cNvSpPr txBox="1">
            <a:spLocks noGrp="1"/>
          </p:cNvSpPr>
          <p:nvPr>
            <p:ph type="subTitle" idx="5"/>
          </p:nvPr>
        </p:nvSpPr>
        <p:spPr>
          <a:xfrm>
            <a:off x="5724144" y="3594526"/>
            <a:ext cx="29991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4997" name="Google Shape;4997;p428"/>
          <p:cNvSpPr>
            <a:spLocks noGrp="1"/>
          </p:cNvSpPr>
          <p:nvPr>
            <p:ph type="pic" idx="6"/>
          </p:nvPr>
        </p:nvSpPr>
        <p:spPr>
          <a:xfrm>
            <a:off x="5905363" y="893973"/>
            <a:ext cx="319800" cy="320100"/>
          </a:xfrm>
          <a:prstGeom prst="rect">
            <a:avLst/>
          </a:prstGeom>
          <a:noFill/>
          <a:ln>
            <a:noFill/>
          </a:ln>
        </p:spPr>
      </p:sp>
      <p:sp>
        <p:nvSpPr>
          <p:cNvPr id="4998" name="Google Shape;4998;p428"/>
          <p:cNvSpPr>
            <a:spLocks noGrp="1"/>
          </p:cNvSpPr>
          <p:nvPr>
            <p:ph type="pic" idx="7"/>
          </p:nvPr>
        </p:nvSpPr>
        <p:spPr>
          <a:xfrm>
            <a:off x="5905363" y="2797218"/>
            <a:ext cx="319800" cy="320100"/>
          </a:xfrm>
          <a:prstGeom prst="rect">
            <a:avLst/>
          </a:prstGeom>
          <a:noFill/>
          <a:ln>
            <a:noFill/>
          </a:ln>
        </p:spPr>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4999"/>
        <p:cNvGrpSpPr/>
        <p:nvPr/>
      </p:nvGrpSpPr>
      <p:grpSpPr>
        <a:xfrm>
          <a:off x="0" y="0"/>
          <a:ext cx="0" cy="0"/>
          <a:chOff x="0" y="0"/>
          <a:chExt cx="0" cy="0"/>
        </a:xfrm>
      </p:grpSpPr>
      <p:sp>
        <p:nvSpPr>
          <p:cNvPr id="5000" name="Google Shape;5000;p429"/>
          <p:cNvSpPr/>
          <p:nvPr/>
        </p:nvSpPr>
        <p:spPr>
          <a:xfrm>
            <a:off x="811183" y="2762503"/>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001" name="Google Shape;5001;p429"/>
          <p:cNvPicPr preferRelativeResize="0"/>
          <p:nvPr/>
        </p:nvPicPr>
        <p:blipFill rotWithShape="1">
          <a:blip r:embed="rId2">
            <a:alphaModFix/>
          </a:blip>
          <a:srcRect/>
          <a:stretch/>
        </p:blipFill>
        <p:spPr>
          <a:xfrm>
            <a:off x="5455954" y="-947498"/>
            <a:ext cx="4114319" cy="4118131"/>
          </a:xfrm>
          <a:prstGeom prst="rect">
            <a:avLst/>
          </a:prstGeom>
          <a:noFill/>
          <a:ln>
            <a:noFill/>
          </a:ln>
        </p:spPr>
      </p:pic>
      <p:sp>
        <p:nvSpPr>
          <p:cNvPr id="5002" name="Google Shape;5002;p429"/>
          <p:cNvSpPr>
            <a:spLocks noGrp="1"/>
          </p:cNvSpPr>
          <p:nvPr>
            <p:ph type="pic" idx="2"/>
          </p:nvPr>
        </p:nvSpPr>
        <p:spPr>
          <a:xfrm>
            <a:off x="809868"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003" name="Google Shape;5003;p429"/>
          <p:cNvSpPr>
            <a:spLocks noGrp="1"/>
          </p:cNvSpPr>
          <p:nvPr>
            <p:ph type="pic" idx="3"/>
          </p:nvPr>
        </p:nvSpPr>
        <p:spPr>
          <a:xfrm>
            <a:off x="3457575"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004" name="Google Shape;5004;p429"/>
          <p:cNvSpPr>
            <a:spLocks noGrp="1"/>
          </p:cNvSpPr>
          <p:nvPr>
            <p:ph type="pic" idx="4"/>
          </p:nvPr>
        </p:nvSpPr>
        <p:spPr>
          <a:xfrm>
            <a:off x="6105282"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005" name="Google Shape;5005;p429"/>
          <p:cNvSpPr/>
          <p:nvPr/>
        </p:nvSpPr>
        <p:spPr>
          <a:xfrm>
            <a:off x="3456427" y="2759678"/>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06" name="Google Shape;5006;p429"/>
          <p:cNvSpPr/>
          <p:nvPr/>
        </p:nvSpPr>
        <p:spPr>
          <a:xfrm>
            <a:off x="6101676" y="2759678"/>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07" name="Google Shape;5007;p429"/>
          <p:cNvSpPr txBox="1">
            <a:spLocks noGrp="1"/>
          </p:cNvSpPr>
          <p:nvPr>
            <p:ph type="subTitle" idx="1"/>
          </p:nvPr>
        </p:nvSpPr>
        <p:spPr>
          <a:xfrm>
            <a:off x="737625" y="3361742"/>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08" name="Google Shape;5008;p429"/>
          <p:cNvSpPr txBox="1">
            <a:spLocks noGrp="1"/>
          </p:cNvSpPr>
          <p:nvPr>
            <p:ph type="subTitle" idx="5"/>
          </p:nvPr>
        </p:nvSpPr>
        <p:spPr>
          <a:xfrm>
            <a:off x="737616"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009" name="Google Shape;5009;p429"/>
          <p:cNvSpPr txBox="1">
            <a:spLocks noGrp="1"/>
          </p:cNvSpPr>
          <p:nvPr>
            <p:ph type="subTitle" idx="6"/>
          </p:nvPr>
        </p:nvSpPr>
        <p:spPr>
          <a:xfrm>
            <a:off x="3380225" y="3361668"/>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10" name="Google Shape;5010;p429"/>
          <p:cNvSpPr txBox="1">
            <a:spLocks noGrp="1"/>
          </p:cNvSpPr>
          <p:nvPr>
            <p:ph type="subTitle" idx="7"/>
          </p:nvPr>
        </p:nvSpPr>
        <p:spPr>
          <a:xfrm>
            <a:off x="3380232"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011" name="Google Shape;5011;p429"/>
          <p:cNvSpPr txBox="1">
            <a:spLocks noGrp="1"/>
          </p:cNvSpPr>
          <p:nvPr>
            <p:ph type="subTitle" idx="8"/>
          </p:nvPr>
        </p:nvSpPr>
        <p:spPr>
          <a:xfrm>
            <a:off x="6032000" y="3361668"/>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12" name="Google Shape;5012;p429"/>
          <p:cNvSpPr txBox="1">
            <a:spLocks noGrp="1"/>
          </p:cNvSpPr>
          <p:nvPr>
            <p:ph type="subTitle" idx="9"/>
          </p:nvPr>
        </p:nvSpPr>
        <p:spPr>
          <a:xfrm>
            <a:off x="6031992"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013" name="Google Shape;5013;p429"/>
          <p:cNvSpPr>
            <a:spLocks noGrp="1"/>
          </p:cNvSpPr>
          <p:nvPr>
            <p:ph type="pic" idx="13"/>
          </p:nvPr>
        </p:nvSpPr>
        <p:spPr>
          <a:xfrm>
            <a:off x="3569407" y="2874215"/>
            <a:ext cx="319800" cy="320100"/>
          </a:xfrm>
          <a:prstGeom prst="rect">
            <a:avLst/>
          </a:prstGeom>
          <a:noFill/>
          <a:ln>
            <a:noFill/>
          </a:ln>
        </p:spPr>
      </p:sp>
      <p:sp>
        <p:nvSpPr>
          <p:cNvPr id="5014" name="Google Shape;5014;p429"/>
          <p:cNvSpPr>
            <a:spLocks noGrp="1"/>
          </p:cNvSpPr>
          <p:nvPr>
            <p:ph type="pic" idx="14"/>
          </p:nvPr>
        </p:nvSpPr>
        <p:spPr>
          <a:xfrm>
            <a:off x="924163" y="2874009"/>
            <a:ext cx="319800" cy="320100"/>
          </a:xfrm>
          <a:prstGeom prst="rect">
            <a:avLst/>
          </a:prstGeom>
          <a:noFill/>
          <a:ln>
            <a:noFill/>
          </a:ln>
        </p:spPr>
      </p:sp>
      <p:sp>
        <p:nvSpPr>
          <p:cNvPr id="5015" name="Google Shape;5015;p429"/>
          <p:cNvSpPr>
            <a:spLocks noGrp="1"/>
          </p:cNvSpPr>
          <p:nvPr>
            <p:ph type="pic" idx="15"/>
          </p:nvPr>
        </p:nvSpPr>
        <p:spPr>
          <a:xfrm>
            <a:off x="6214656" y="2874009"/>
            <a:ext cx="319800" cy="320100"/>
          </a:xfrm>
          <a:prstGeom prst="rect">
            <a:avLst/>
          </a:prstGeom>
          <a:noFill/>
          <a:ln>
            <a:noFill/>
          </a:ln>
        </p:spPr>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5016"/>
        <p:cNvGrpSpPr/>
        <p:nvPr/>
      </p:nvGrpSpPr>
      <p:grpSpPr>
        <a:xfrm>
          <a:off x="0" y="0"/>
          <a:ext cx="0" cy="0"/>
          <a:chOff x="0" y="0"/>
          <a:chExt cx="0" cy="0"/>
        </a:xfrm>
      </p:grpSpPr>
      <p:sp>
        <p:nvSpPr>
          <p:cNvPr id="5017" name="Google Shape;5017;p430"/>
          <p:cNvSpPr>
            <a:spLocks noGrp="1"/>
          </p:cNvSpPr>
          <p:nvPr>
            <p:ph type="pic" idx="2"/>
          </p:nvPr>
        </p:nvSpPr>
        <p:spPr>
          <a:xfrm>
            <a:off x="809868"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018" name="Google Shape;5018;p430"/>
          <p:cNvSpPr>
            <a:spLocks noGrp="1"/>
          </p:cNvSpPr>
          <p:nvPr>
            <p:ph type="pic" idx="3"/>
          </p:nvPr>
        </p:nvSpPr>
        <p:spPr>
          <a:xfrm>
            <a:off x="3457575"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019" name="Google Shape;5019;p430"/>
          <p:cNvSpPr>
            <a:spLocks noGrp="1"/>
          </p:cNvSpPr>
          <p:nvPr>
            <p:ph type="pic" idx="4"/>
          </p:nvPr>
        </p:nvSpPr>
        <p:spPr>
          <a:xfrm>
            <a:off x="6105282"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020" name="Google Shape;5020;p430"/>
          <p:cNvSpPr txBox="1">
            <a:spLocks noGrp="1"/>
          </p:cNvSpPr>
          <p:nvPr>
            <p:ph type="title"/>
          </p:nvPr>
        </p:nvSpPr>
        <p:spPr>
          <a:xfrm>
            <a:off x="809868" y="277034"/>
            <a:ext cx="68580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021" name="Google Shape;5021;p430"/>
          <p:cNvSpPr txBox="1">
            <a:spLocks noGrp="1"/>
          </p:cNvSpPr>
          <p:nvPr>
            <p:ph type="subTitle" idx="1"/>
          </p:nvPr>
        </p:nvSpPr>
        <p:spPr>
          <a:xfrm>
            <a:off x="814975" y="3336640"/>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22" name="Google Shape;5022;p430"/>
          <p:cNvSpPr txBox="1">
            <a:spLocks noGrp="1"/>
          </p:cNvSpPr>
          <p:nvPr>
            <p:ph type="subTitle" idx="5"/>
          </p:nvPr>
        </p:nvSpPr>
        <p:spPr>
          <a:xfrm>
            <a:off x="814966"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023" name="Google Shape;5023;p430"/>
          <p:cNvSpPr txBox="1">
            <a:spLocks noGrp="1"/>
          </p:cNvSpPr>
          <p:nvPr>
            <p:ph type="subTitle" idx="6"/>
          </p:nvPr>
        </p:nvSpPr>
        <p:spPr>
          <a:xfrm>
            <a:off x="3457575" y="3336565"/>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24" name="Google Shape;5024;p430"/>
          <p:cNvSpPr txBox="1">
            <a:spLocks noGrp="1"/>
          </p:cNvSpPr>
          <p:nvPr>
            <p:ph type="subTitle" idx="7"/>
          </p:nvPr>
        </p:nvSpPr>
        <p:spPr>
          <a:xfrm>
            <a:off x="3457582"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025" name="Google Shape;5025;p430"/>
          <p:cNvSpPr txBox="1">
            <a:spLocks noGrp="1"/>
          </p:cNvSpPr>
          <p:nvPr>
            <p:ph type="subTitle" idx="8"/>
          </p:nvPr>
        </p:nvSpPr>
        <p:spPr>
          <a:xfrm>
            <a:off x="6109350" y="3336565"/>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26" name="Google Shape;5026;p430"/>
          <p:cNvSpPr txBox="1">
            <a:spLocks noGrp="1"/>
          </p:cNvSpPr>
          <p:nvPr>
            <p:ph type="subTitle" idx="9"/>
          </p:nvPr>
        </p:nvSpPr>
        <p:spPr>
          <a:xfrm>
            <a:off x="6109342"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5027"/>
        <p:cNvGrpSpPr/>
        <p:nvPr/>
      </p:nvGrpSpPr>
      <p:grpSpPr>
        <a:xfrm>
          <a:off x="0" y="0"/>
          <a:ext cx="0" cy="0"/>
          <a:chOff x="0" y="0"/>
          <a:chExt cx="0" cy="0"/>
        </a:xfrm>
      </p:grpSpPr>
      <p:sp>
        <p:nvSpPr>
          <p:cNvPr id="5028" name="Google Shape;5028;p431"/>
          <p:cNvSpPr>
            <a:spLocks noGrp="1"/>
          </p:cNvSpPr>
          <p:nvPr>
            <p:ph type="pic" idx="2"/>
          </p:nvPr>
        </p:nvSpPr>
        <p:spPr>
          <a:xfrm>
            <a:off x="2963725" y="750427"/>
            <a:ext cx="6226500" cy="37266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029" name="Google Shape;5029;p431"/>
          <p:cNvPicPr preferRelativeResize="0"/>
          <p:nvPr/>
        </p:nvPicPr>
        <p:blipFill rotWithShape="1">
          <a:blip r:embed="rId2">
            <a:alphaModFix/>
          </a:blip>
          <a:srcRect/>
          <a:stretch/>
        </p:blipFill>
        <p:spPr>
          <a:xfrm>
            <a:off x="2963734" y="448624"/>
            <a:ext cx="7221663" cy="301809"/>
          </a:xfrm>
          <a:prstGeom prst="rect">
            <a:avLst/>
          </a:prstGeom>
          <a:noFill/>
          <a:ln>
            <a:noFill/>
          </a:ln>
        </p:spPr>
      </p:pic>
      <p:sp>
        <p:nvSpPr>
          <p:cNvPr id="5030" name="Google Shape;5030;p431"/>
          <p:cNvSpPr/>
          <p:nvPr/>
        </p:nvSpPr>
        <p:spPr>
          <a:xfrm>
            <a:off x="362475" y="448626"/>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031" name="Google Shape;5031;p431"/>
          <p:cNvSpPr/>
          <p:nvPr/>
        </p:nvSpPr>
        <p:spPr>
          <a:xfrm>
            <a:off x="362625" y="2556782"/>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032" name="Google Shape;5032;p431"/>
          <p:cNvSpPr txBox="1">
            <a:spLocks noGrp="1"/>
          </p:cNvSpPr>
          <p:nvPr>
            <p:ph type="subTitle" idx="1"/>
          </p:nvPr>
        </p:nvSpPr>
        <p:spPr>
          <a:xfrm>
            <a:off x="504875" y="741301"/>
            <a:ext cx="19152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33" name="Google Shape;5033;p431"/>
          <p:cNvSpPr txBox="1">
            <a:spLocks noGrp="1"/>
          </p:cNvSpPr>
          <p:nvPr>
            <p:ph type="subTitle" idx="3"/>
          </p:nvPr>
        </p:nvSpPr>
        <p:spPr>
          <a:xfrm>
            <a:off x="504881" y="123535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034" name="Google Shape;5034;p431"/>
          <p:cNvSpPr txBox="1">
            <a:spLocks noGrp="1"/>
          </p:cNvSpPr>
          <p:nvPr>
            <p:ph type="subTitle" idx="4"/>
          </p:nvPr>
        </p:nvSpPr>
        <p:spPr>
          <a:xfrm>
            <a:off x="519375" y="2798782"/>
            <a:ext cx="19152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35" name="Google Shape;5035;p431"/>
          <p:cNvSpPr txBox="1">
            <a:spLocks noGrp="1"/>
          </p:cNvSpPr>
          <p:nvPr>
            <p:ph type="subTitle" idx="5"/>
          </p:nvPr>
        </p:nvSpPr>
        <p:spPr>
          <a:xfrm>
            <a:off x="519381" y="329283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036" name="Google Shape;5036;p431"/>
          <p:cNvSpPr/>
          <p:nvPr/>
        </p:nvSpPr>
        <p:spPr>
          <a:xfrm rot="5400000">
            <a:off x="19201" y="321752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37" name="Google Shape;5037;p431"/>
          <p:cNvSpPr/>
          <p:nvPr/>
        </p:nvSpPr>
        <p:spPr>
          <a:xfrm rot="5400000">
            <a:off x="19196" y="1150210"/>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5038"/>
        <p:cNvGrpSpPr/>
        <p:nvPr/>
      </p:nvGrpSpPr>
      <p:grpSpPr>
        <a:xfrm>
          <a:off x="0" y="0"/>
          <a:ext cx="0" cy="0"/>
          <a:chOff x="0" y="0"/>
          <a:chExt cx="0" cy="0"/>
        </a:xfrm>
      </p:grpSpPr>
      <p:sp>
        <p:nvSpPr>
          <p:cNvPr id="5039" name="Google Shape;5039;p432"/>
          <p:cNvSpPr/>
          <p:nvPr/>
        </p:nvSpPr>
        <p:spPr>
          <a:xfrm>
            <a:off x="6610875" y="448626"/>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040" name="Google Shape;5040;p432"/>
          <p:cNvSpPr/>
          <p:nvPr/>
        </p:nvSpPr>
        <p:spPr>
          <a:xfrm>
            <a:off x="6611025" y="2556782"/>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041" name="Google Shape;5041;p432"/>
          <p:cNvSpPr txBox="1">
            <a:spLocks noGrp="1"/>
          </p:cNvSpPr>
          <p:nvPr>
            <p:ph type="subTitle" idx="1"/>
          </p:nvPr>
        </p:nvSpPr>
        <p:spPr>
          <a:xfrm>
            <a:off x="6753275" y="741301"/>
            <a:ext cx="1915200" cy="62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42" name="Google Shape;5042;p432"/>
          <p:cNvSpPr txBox="1">
            <a:spLocks noGrp="1"/>
          </p:cNvSpPr>
          <p:nvPr>
            <p:ph type="subTitle" idx="2"/>
          </p:nvPr>
        </p:nvSpPr>
        <p:spPr>
          <a:xfrm>
            <a:off x="6753281" y="123535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043" name="Google Shape;5043;p432"/>
          <p:cNvSpPr txBox="1">
            <a:spLocks noGrp="1"/>
          </p:cNvSpPr>
          <p:nvPr>
            <p:ph type="subTitle" idx="3"/>
          </p:nvPr>
        </p:nvSpPr>
        <p:spPr>
          <a:xfrm>
            <a:off x="6767775" y="2798782"/>
            <a:ext cx="1915200" cy="62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44" name="Google Shape;5044;p432"/>
          <p:cNvSpPr txBox="1">
            <a:spLocks noGrp="1"/>
          </p:cNvSpPr>
          <p:nvPr>
            <p:ph type="subTitle" idx="4"/>
          </p:nvPr>
        </p:nvSpPr>
        <p:spPr>
          <a:xfrm>
            <a:off x="6767781" y="329283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045" name="Google Shape;5045;p432"/>
          <p:cNvSpPr/>
          <p:nvPr/>
        </p:nvSpPr>
        <p:spPr>
          <a:xfrm rot="5400000">
            <a:off x="6267602" y="321752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46" name="Google Shape;5046;p432"/>
          <p:cNvSpPr/>
          <p:nvPr/>
        </p:nvSpPr>
        <p:spPr>
          <a:xfrm rot="5400000">
            <a:off x="6267596" y="1150210"/>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047" name="Google Shape;5047;p432"/>
          <p:cNvSpPr>
            <a:spLocks noGrp="1"/>
          </p:cNvSpPr>
          <p:nvPr>
            <p:ph type="pic" idx="5"/>
          </p:nvPr>
        </p:nvSpPr>
        <p:spPr>
          <a:xfrm>
            <a:off x="3165" y="750427"/>
            <a:ext cx="6226500" cy="37266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5048" name="Google Shape;5048;p432"/>
          <p:cNvPicPr preferRelativeResize="0"/>
          <p:nvPr/>
        </p:nvPicPr>
        <p:blipFill rotWithShape="1">
          <a:blip r:embed="rId2">
            <a:alphaModFix/>
          </a:blip>
          <a:srcRect/>
          <a:stretch/>
        </p:blipFill>
        <p:spPr>
          <a:xfrm>
            <a:off x="-998666" y="448624"/>
            <a:ext cx="7221663" cy="301809"/>
          </a:xfrm>
          <a:prstGeom prst="rect">
            <a:avLst/>
          </a:prstGeom>
          <a:noFill/>
          <a:ln>
            <a:noFill/>
          </a:ln>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5049"/>
        <p:cNvGrpSpPr/>
        <p:nvPr/>
      </p:nvGrpSpPr>
      <p:grpSpPr>
        <a:xfrm>
          <a:off x="0" y="0"/>
          <a:ext cx="0" cy="0"/>
          <a:chOff x="0" y="0"/>
          <a:chExt cx="0" cy="0"/>
        </a:xfrm>
      </p:grpSpPr>
      <p:sp>
        <p:nvSpPr>
          <p:cNvPr id="5050" name="Google Shape;5050;p433"/>
          <p:cNvSpPr/>
          <p:nvPr/>
        </p:nvSpPr>
        <p:spPr>
          <a:xfrm>
            <a:off x="817769" y="1635331"/>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051" name="Google Shape;5051;p433"/>
          <p:cNvPicPr preferRelativeResize="0"/>
          <p:nvPr/>
        </p:nvPicPr>
        <p:blipFill rotWithShape="1">
          <a:blip r:embed="rId2">
            <a:alphaModFix/>
          </a:blip>
          <a:srcRect/>
          <a:stretch/>
        </p:blipFill>
        <p:spPr>
          <a:xfrm>
            <a:off x="2098301" y="-1003497"/>
            <a:ext cx="5138756" cy="5143513"/>
          </a:xfrm>
          <a:prstGeom prst="rect">
            <a:avLst/>
          </a:prstGeom>
          <a:noFill/>
          <a:ln>
            <a:noFill/>
          </a:ln>
        </p:spPr>
      </p:pic>
      <p:sp>
        <p:nvSpPr>
          <p:cNvPr id="5052" name="Google Shape;5052;p433"/>
          <p:cNvSpPr>
            <a:spLocks noGrp="1"/>
          </p:cNvSpPr>
          <p:nvPr>
            <p:ph type="pic" idx="2"/>
          </p:nvPr>
        </p:nvSpPr>
        <p:spPr>
          <a:xfrm>
            <a:off x="4221028" y="729651"/>
            <a:ext cx="4969200" cy="37266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053" name="Google Shape;5053;p433"/>
          <p:cNvPicPr preferRelativeResize="0"/>
          <p:nvPr/>
        </p:nvPicPr>
        <p:blipFill rotWithShape="1">
          <a:blip r:embed="rId3">
            <a:alphaModFix/>
          </a:blip>
          <a:srcRect/>
          <a:stretch/>
        </p:blipFill>
        <p:spPr>
          <a:xfrm>
            <a:off x="4221034" y="427843"/>
            <a:ext cx="7221663" cy="301809"/>
          </a:xfrm>
          <a:prstGeom prst="rect">
            <a:avLst/>
          </a:prstGeom>
          <a:noFill/>
          <a:ln>
            <a:noFill/>
          </a:ln>
        </p:spPr>
      </p:pic>
      <p:sp>
        <p:nvSpPr>
          <p:cNvPr id="5054" name="Google Shape;5054;p433"/>
          <p:cNvSpPr txBox="1">
            <a:spLocks noGrp="1"/>
          </p:cNvSpPr>
          <p:nvPr>
            <p:ph type="subTitle" idx="1"/>
          </p:nvPr>
        </p:nvSpPr>
        <p:spPr>
          <a:xfrm>
            <a:off x="733475" y="2205270"/>
            <a:ext cx="2624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5055" name="Google Shape;5055;p433"/>
          <p:cNvSpPr txBox="1">
            <a:spLocks noGrp="1"/>
          </p:cNvSpPr>
          <p:nvPr>
            <p:ph type="subTitle" idx="3"/>
          </p:nvPr>
        </p:nvSpPr>
        <p:spPr>
          <a:xfrm>
            <a:off x="733473" y="2775522"/>
            <a:ext cx="2624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056" name="Google Shape;5056;p433"/>
          <p:cNvSpPr>
            <a:spLocks noGrp="1"/>
          </p:cNvSpPr>
          <p:nvPr>
            <p:ph type="pic" idx="4"/>
          </p:nvPr>
        </p:nvSpPr>
        <p:spPr>
          <a:xfrm>
            <a:off x="932099" y="1749661"/>
            <a:ext cx="319800" cy="320100"/>
          </a:xfrm>
          <a:prstGeom prst="rect">
            <a:avLst/>
          </a:prstGeom>
          <a:noFill/>
          <a:ln>
            <a:noFill/>
          </a:ln>
        </p:spPr>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5057"/>
        <p:cNvGrpSpPr/>
        <p:nvPr/>
      </p:nvGrpSpPr>
      <p:grpSpPr>
        <a:xfrm>
          <a:off x="0" y="0"/>
          <a:ext cx="0" cy="0"/>
          <a:chOff x="0" y="0"/>
          <a:chExt cx="0" cy="0"/>
        </a:xfrm>
      </p:grpSpPr>
      <p:pic>
        <p:nvPicPr>
          <p:cNvPr id="5058" name="Google Shape;5058;p434"/>
          <p:cNvPicPr preferRelativeResize="0"/>
          <p:nvPr/>
        </p:nvPicPr>
        <p:blipFill rotWithShape="1">
          <a:blip r:embed="rId2">
            <a:alphaModFix/>
          </a:blip>
          <a:srcRect/>
          <a:stretch/>
        </p:blipFill>
        <p:spPr>
          <a:xfrm>
            <a:off x="2334986" y="-1265467"/>
            <a:ext cx="5138756" cy="5143513"/>
          </a:xfrm>
          <a:prstGeom prst="rect">
            <a:avLst/>
          </a:prstGeom>
          <a:noFill/>
          <a:ln>
            <a:noFill/>
          </a:ln>
        </p:spPr>
      </p:pic>
      <p:sp>
        <p:nvSpPr>
          <p:cNvPr id="5059" name="Google Shape;5059;p434"/>
          <p:cNvSpPr>
            <a:spLocks noGrp="1"/>
          </p:cNvSpPr>
          <p:nvPr>
            <p:ph type="pic" idx="2"/>
          </p:nvPr>
        </p:nvSpPr>
        <p:spPr>
          <a:xfrm>
            <a:off x="0" y="914052"/>
            <a:ext cx="52806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060" name="Google Shape;5060;p434"/>
          <p:cNvPicPr preferRelativeResize="0"/>
          <p:nvPr/>
        </p:nvPicPr>
        <p:blipFill rotWithShape="1">
          <a:blip r:embed="rId3">
            <a:alphaModFix/>
          </a:blip>
          <a:srcRect/>
          <a:stretch/>
        </p:blipFill>
        <p:spPr>
          <a:xfrm>
            <a:off x="-1947784" y="601526"/>
            <a:ext cx="7221663" cy="301809"/>
          </a:xfrm>
          <a:prstGeom prst="rect">
            <a:avLst/>
          </a:prstGeom>
          <a:noFill/>
          <a:ln>
            <a:noFill/>
          </a:ln>
        </p:spPr>
      </p:pic>
      <p:sp>
        <p:nvSpPr>
          <p:cNvPr id="5061" name="Google Shape;5061;p434"/>
          <p:cNvSpPr/>
          <p:nvPr/>
        </p:nvSpPr>
        <p:spPr>
          <a:xfrm>
            <a:off x="5999369" y="1635331"/>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062" name="Google Shape;5062;p434"/>
          <p:cNvSpPr txBox="1">
            <a:spLocks noGrp="1"/>
          </p:cNvSpPr>
          <p:nvPr>
            <p:ph type="subTitle" idx="1"/>
          </p:nvPr>
        </p:nvSpPr>
        <p:spPr>
          <a:xfrm>
            <a:off x="5915075" y="2214507"/>
            <a:ext cx="2624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5063" name="Google Shape;5063;p434"/>
          <p:cNvSpPr txBox="1">
            <a:spLocks noGrp="1"/>
          </p:cNvSpPr>
          <p:nvPr>
            <p:ph type="subTitle" idx="3"/>
          </p:nvPr>
        </p:nvSpPr>
        <p:spPr>
          <a:xfrm>
            <a:off x="5915073" y="2784758"/>
            <a:ext cx="2624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064" name="Google Shape;5064;p434"/>
          <p:cNvSpPr>
            <a:spLocks noGrp="1"/>
          </p:cNvSpPr>
          <p:nvPr>
            <p:ph type="pic" idx="4"/>
          </p:nvPr>
        </p:nvSpPr>
        <p:spPr>
          <a:xfrm>
            <a:off x="6113699" y="1749661"/>
            <a:ext cx="319800" cy="3201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Section title center">
  <p:cSld name="23. Section title center">
    <p:spTree>
      <p:nvGrpSpPr>
        <p:cNvPr id="1" name="Shape 307"/>
        <p:cNvGrpSpPr/>
        <p:nvPr/>
      </p:nvGrpSpPr>
      <p:grpSpPr>
        <a:xfrm>
          <a:off x="0" y="0"/>
          <a:ext cx="0" cy="0"/>
          <a:chOff x="0" y="0"/>
          <a:chExt cx="0" cy="0"/>
        </a:xfrm>
      </p:grpSpPr>
      <p:sp>
        <p:nvSpPr>
          <p:cNvPr id="308" name="Google Shape;308;p45"/>
          <p:cNvSpPr/>
          <p:nvPr/>
        </p:nvSpPr>
        <p:spPr>
          <a:xfrm>
            <a:off x="3886200" y="1087367"/>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09" name="Google Shape;309;p45"/>
          <p:cNvSpPr txBox="1">
            <a:spLocks noGrp="1"/>
          </p:cNvSpPr>
          <p:nvPr>
            <p:ph type="title"/>
          </p:nvPr>
        </p:nvSpPr>
        <p:spPr>
          <a:xfrm>
            <a:off x="666750" y="2785632"/>
            <a:ext cx="7810500" cy="5952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310" name="Google Shape;310;p45"/>
          <p:cNvSpPr txBox="1">
            <a:spLocks noGrp="1"/>
          </p:cNvSpPr>
          <p:nvPr>
            <p:ph type="subTitle" idx="1"/>
          </p:nvPr>
        </p:nvSpPr>
        <p:spPr>
          <a:xfrm>
            <a:off x="667500" y="3397193"/>
            <a:ext cx="7809000" cy="5943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11" name="Google Shape;311;p45"/>
          <p:cNvSpPr>
            <a:spLocks noGrp="1"/>
          </p:cNvSpPr>
          <p:nvPr>
            <p:ph type="pic" idx="2"/>
          </p:nvPr>
        </p:nvSpPr>
        <p:spPr>
          <a:xfrm>
            <a:off x="4183380" y="1384547"/>
            <a:ext cx="776700" cy="777300"/>
          </a:xfrm>
          <a:prstGeom prst="rect">
            <a:avLst/>
          </a:prstGeom>
          <a:noFill/>
          <a:ln>
            <a:noFill/>
          </a:ln>
        </p:spPr>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5065"/>
        <p:cNvGrpSpPr/>
        <p:nvPr/>
      </p:nvGrpSpPr>
      <p:grpSpPr>
        <a:xfrm>
          <a:off x="0" y="0"/>
          <a:ext cx="0" cy="0"/>
          <a:chOff x="0" y="0"/>
          <a:chExt cx="0" cy="0"/>
        </a:xfrm>
      </p:grpSpPr>
      <p:pic>
        <p:nvPicPr>
          <p:cNvPr id="5066" name="Google Shape;5066;p435"/>
          <p:cNvPicPr preferRelativeResize="0"/>
          <p:nvPr/>
        </p:nvPicPr>
        <p:blipFill rotWithShape="1">
          <a:blip r:embed="rId2">
            <a:alphaModFix/>
          </a:blip>
          <a:srcRect/>
          <a:stretch/>
        </p:blipFill>
        <p:spPr>
          <a:xfrm>
            <a:off x="2098301" y="-1003497"/>
            <a:ext cx="5138756" cy="5143513"/>
          </a:xfrm>
          <a:prstGeom prst="rect">
            <a:avLst/>
          </a:prstGeom>
          <a:noFill/>
          <a:ln>
            <a:noFill/>
          </a:ln>
        </p:spPr>
      </p:pic>
      <p:sp>
        <p:nvSpPr>
          <p:cNvPr id="5067" name="Google Shape;5067;p435"/>
          <p:cNvSpPr>
            <a:spLocks noGrp="1"/>
          </p:cNvSpPr>
          <p:nvPr>
            <p:ph type="pic" idx="2"/>
          </p:nvPr>
        </p:nvSpPr>
        <p:spPr>
          <a:xfrm>
            <a:off x="4221025" y="729651"/>
            <a:ext cx="4923000" cy="37266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068" name="Google Shape;5068;p435"/>
          <p:cNvPicPr preferRelativeResize="0"/>
          <p:nvPr/>
        </p:nvPicPr>
        <p:blipFill rotWithShape="1">
          <a:blip r:embed="rId3">
            <a:alphaModFix/>
          </a:blip>
          <a:srcRect/>
          <a:stretch/>
        </p:blipFill>
        <p:spPr>
          <a:xfrm>
            <a:off x="4221035" y="427843"/>
            <a:ext cx="7221663" cy="301809"/>
          </a:xfrm>
          <a:prstGeom prst="rect">
            <a:avLst/>
          </a:prstGeom>
          <a:noFill/>
          <a:ln>
            <a:noFill/>
          </a:ln>
        </p:spPr>
      </p:pic>
      <p:sp>
        <p:nvSpPr>
          <p:cNvPr id="5069" name="Google Shape;5069;p435"/>
          <p:cNvSpPr txBox="1">
            <a:spLocks noGrp="1"/>
          </p:cNvSpPr>
          <p:nvPr>
            <p:ph type="subTitle" idx="1"/>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70" name="Google Shape;5070;p435"/>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071" name="Google Shape;5071;p435"/>
          <p:cNvSpPr txBox="1">
            <a:spLocks noGrp="1"/>
          </p:cNvSpPr>
          <p:nvPr>
            <p:ph type="subTitle" idx="3"/>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5072"/>
        <p:cNvGrpSpPr/>
        <p:nvPr/>
      </p:nvGrpSpPr>
      <p:grpSpPr>
        <a:xfrm>
          <a:off x="0" y="0"/>
          <a:ext cx="0" cy="0"/>
          <a:chOff x="0" y="0"/>
          <a:chExt cx="0" cy="0"/>
        </a:xfrm>
      </p:grpSpPr>
      <p:sp>
        <p:nvSpPr>
          <p:cNvPr id="5073" name="Google Shape;5073;p436"/>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5074" name="Google Shape;5074;p436"/>
          <p:cNvPicPr preferRelativeResize="0"/>
          <p:nvPr/>
        </p:nvPicPr>
        <p:blipFill rotWithShape="1">
          <a:blip r:embed="rId2">
            <a:alphaModFix/>
          </a:blip>
          <a:srcRect/>
          <a:stretch/>
        </p:blipFill>
        <p:spPr>
          <a:xfrm>
            <a:off x="2334986" y="-1265467"/>
            <a:ext cx="5138756" cy="5143513"/>
          </a:xfrm>
          <a:prstGeom prst="rect">
            <a:avLst/>
          </a:prstGeom>
          <a:noFill/>
          <a:ln>
            <a:noFill/>
          </a:ln>
        </p:spPr>
      </p:pic>
      <p:sp>
        <p:nvSpPr>
          <p:cNvPr id="5075" name="Google Shape;5075;p436"/>
          <p:cNvSpPr>
            <a:spLocks noGrp="1"/>
          </p:cNvSpPr>
          <p:nvPr>
            <p:ph type="pic" idx="2"/>
          </p:nvPr>
        </p:nvSpPr>
        <p:spPr>
          <a:xfrm>
            <a:off x="0" y="914052"/>
            <a:ext cx="50517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5076" name="Google Shape;5076;p436"/>
          <p:cNvPicPr preferRelativeResize="0"/>
          <p:nvPr/>
        </p:nvPicPr>
        <p:blipFill rotWithShape="1">
          <a:blip r:embed="rId3">
            <a:alphaModFix/>
          </a:blip>
          <a:srcRect/>
          <a:stretch/>
        </p:blipFill>
        <p:spPr>
          <a:xfrm>
            <a:off x="-2176384" y="601526"/>
            <a:ext cx="7221663" cy="301809"/>
          </a:xfrm>
          <a:prstGeom prst="rect">
            <a:avLst/>
          </a:prstGeom>
          <a:noFill/>
          <a:ln>
            <a:noFill/>
          </a:ln>
        </p:spPr>
      </p:pic>
      <p:sp>
        <p:nvSpPr>
          <p:cNvPr id="5077" name="Google Shape;5077;p436"/>
          <p:cNvSpPr txBox="1">
            <a:spLocks noGrp="1"/>
          </p:cNvSpPr>
          <p:nvPr>
            <p:ph type="subTitle" idx="1"/>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78" name="Google Shape;5078;p436"/>
          <p:cNvSpPr txBox="1">
            <a:spLocks noGrp="1"/>
          </p:cNvSpPr>
          <p:nvPr>
            <p:ph type="subTitle" idx="3"/>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5079"/>
        <p:cNvGrpSpPr/>
        <p:nvPr/>
      </p:nvGrpSpPr>
      <p:grpSpPr>
        <a:xfrm>
          <a:off x="0" y="0"/>
          <a:ext cx="0" cy="0"/>
          <a:chOff x="0" y="0"/>
          <a:chExt cx="0" cy="0"/>
        </a:xfrm>
      </p:grpSpPr>
      <p:pic>
        <p:nvPicPr>
          <p:cNvPr id="5080" name="Google Shape;5080;p437"/>
          <p:cNvPicPr preferRelativeResize="0"/>
          <p:nvPr/>
        </p:nvPicPr>
        <p:blipFill rotWithShape="1">
          <a:blip r:embed="rId2">
            <a:alphaModFix/>
          </a:blip>
          <a:srcRect/>
          <a:stretch/>
        </p:blipFill>
        <p:spPr>
          <a:xfrm>
            <a:off x="-930729" y="-1709860"/>
            <a:ext cx="5138756" cy="5143513"/>
          </a:xfrm>
          <a:prstGeom prst="rect">
            <a:avLst/>
          </a:prstGeom>
          <a:noFill/>
          <a:ln>
            <a:noFill/>
          </a:ln>
        </p:spPr>
      </p:pic>
      <p:sp>
        <p:nvSpPr>
          <p:cNvPr id="5081" name="Google Shape;5081;p437"/>
          <p:cNvSpPr>
            <a:spLocks noGrp="1"/>
          </p:cNvSpPr>
          <p:nvPr>
            <p:ph type="pic" idx="2"/>
          </p:nvPr>
        </p:nvSpPr>
        <p:spPr>
          <a:xfrm>
            <a:off x="370058" y="952426"/>
            <a:ext cx="8403900" cy="4229400"/>
          </a:xfrm>
          <a:prstGeom prst="roundRect">
            <a:avLst>
              <a:gd name="adj" fmla="val 0"/>
            </a:avLst>
          </a:prstGeom>
          <a:solidFill>
            <a:srgbClr val="090C0F"/>
          </a:solidFill>
          <a:ln>
            <a:noFill/>
          </a:ln>
          <a:effectLst>
            <a:reflection stA="20000" endPos="35000" fadeDir="5400012" sy="-100000" algn="bl" rotWithShape="0"/>
          </a:effectLst>
        </p:spPr>
      </p:sp>
      <p:pic>
        <p:nvPicPr>
          <p:cNvPr id="5082" name="Google Shape;5082;p437"/>
          <p:cNvPicPr preferRelativeResize="0"/>
          <p:nvPr/>
        </p:nvPicPr>
        <p:blipFill rotWithShape="1">
          <a:blip r:embed="rId3">
            <a:alphaModFix/>
          </a:blip>
          <a:srcRect/>
          <a:stretch/>
        </p:blipFill>
        <p:spPr>
          <a:xfrm>
            <a:off x="370060" y="601525"/>
            <a:ext cx="8396131" cy="350894"/>
          </a:xfrm>
          <a:prstGeom prst="rect">
            <a:avLst/>
          </a:prstGeom>
          <a:noFill/>
          <a:ln>
            <a:noFill/>
          </a:ln>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5083"/>
        <p:cNvGrpSpPr/>
        <p:nvPr/>
      </p:nvGrpSpPr>
      <p:grpSpPr>
        <a:xfrm>
          <a:off x="0" y="0"/>
          <a:ext cx="0" cy="0"/>
          <a:chOff x="0" y="0"/>
          <a:chExt cx="0" cy="0"/>
        </a:xfrm>
      </p:grpSpPr>
      <p:pic>
        <p:nvPicPr>
          <p:cNvPr id="5084" name="Google Shape;5084;p438"/>
          <p:cNvPicPr preferRelativeResize="0"/>
          <p:nvPr/>
        </p:nvPicPr>
        <p:blipFill rotWithShape="1">
          <a:blip r:embed="rId2">
            <a:alphaModFix/>
          </a:blip>
          <a:srcRect/>
          <a:stretch/>
        </p:blipFill>
        <p:spPr>
          <a:xfrm>
            <a:off x="5211343" y="-1371603"/>
            <a:ext cx="5138756" cy="5143513"/>
          </a:xfrm>
          <a:prstGeom prst="rect">
            <a:avLst/>
          </a:prstGeom>
          <a:noFill/>
          <a:ln>
            <a:noFill/>
          </a:ln>
        </p:spPr>
      </p:pic>
      <p:sp>
        <p:nvSpPr>
          <p:cNvPr id="5085" name="Google Shape;5085;p438"/>
          <p:cNvSpPr>
            <a:spLocks noGrp="1"/>
          </p:cNvSpPr>
          <p:nvPr>
            <p:ph type="pic" idx="2"/>
          </p:nvPr>
        </p:nvSpPr>
        <p:spPr>
          <a:xfrm>
            <a:off x="370058" y="952426"/>
            <a:ext cx="8403900" cy="4229400"/>
          </a:xfrm>
          <a:prstGeom prst="roundRect">
            <a:avLst>
              <a:gd name="adj" fmla="val 0"/>
            </a:avLst>
          </a:prstGeom>
          <a:solidFill>
            <a:srgbClr val="0A0C10"/>
          </a:solidFill>
          <a:ln>
            <a:noFill/>
          </a:ln>
          <a:effectLst>
            <a:reflection stA="20000" endPos="35000" fadeDir="5400012" sy="-100000" algn="bl" rotWithShape="0"/>
          </a:effectLst>
        </p:spPr>
      </p:sp>
      <p:pic>
        <p:nvPicPr>
          <p:cNvPr id="5086" name="Google Shape;5086;p438"/>
          <p:cNvPicPr preferRelativeResize="0"/>
          <p:nvPr/>
        </p:nvPicPr>
        <p:blipFill rotWithShape="1">
          <a:blip r:embed="rId3">
            <a:alphaModFix/>
          </a:blip>
          <a:srcRect/>
          <a:stretch/>
        </p:blipFill>
        <p:spPr>
          <a:xfrm>
            <a:off x="370060" y="601525"/>
            <a:ext cx="8396131" cy="350894"/>
          </a:xfrm>
          <a:prstGeom prst="rect">
            <a:avLst/>
          </a:prstGeom>
          <a:noFill/>
          <a:ln>
            <a:noFill/>
          </a:ln>
        </p:spPr>
      </p:pic>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5087"/>
        <p:cNvGrpSpPr/>
        <p:nvPr/>
      </p:nvGrpSpPr>
      <p:grpSpPr>
        <a:xfrm>
          <a:off x="0" y="0"/>
          <a:ext cx="0" cy="0"/>
          <a:chOff x="0" y="0"/>
          <a:chExt cx="0" cy="0"/>
        </a:xfrm>
      </p:grpSpPr>
      <p:pic>
        <p:nvPicPr>
          <p:cNvPr id="5088" name="Google Shape;5088;p439"/>
          <p:cNvPicPr preferRelativeResize="0"/>
          <p:nvPr/>
        </p:nvPicPr>
        <p:blipFill rotWithShape="1">
          <a:blip r:embed="rId2">
            <a:alphaModFix/>
          </a:blip>
          <a:srcRect/>
          <a:stretch/>
        </p:blipFill>
        <p:spPr>
          <a:xfrm>
            <a:off x="5777323" y="-1222271"/>
            <a:ext cx="5138756" cy="5143513"/>
          </a:xfrm>
          <a:prstGeom prst="rect">
            <a:avLst/>
          </a:prstGeom>
          <a:noFill/>
          <a:ln>
            <a:noFill/>
          </a:ln>
        </p:spPr>
      </p:pic>
      <p:grpSp>
        <p:nvGrpSpPr>
          <p:cNvPr id="5089" name="Google Shape;5089;p439"/>
          <p:cNvGrpSpPr/>
          <p:nvPr/>
        </p:nvGrpSpPr>
        <p:grpSpPr>
          <a:xfrm>
            <a:off x="3992168" y="663355"/>
            <a:ext cx="4926548" cy="3604783"/>
            <a:chOff x="4796385" y="2821973"/>
            <a:chExt cx="5385971" cy="3940946"/>
          </a:xfrm>
        </p:grpSpPr>
        <p:sp>
          <p:nvSpPr>
            <p:cNvPr id="5090" name="Google Shape;5090;p439"/>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091" name="Google Shape;5091;p439"/>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092" name="Google Shape;5092;p439"/>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093" name="Google Shape;5093;p439"/>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094" name="Google Shape;5094;p439"/>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095" name="Google Shape;5095;p439"/>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5096" name="Google Shape;5096;p439"/>
          <p:cNvSpPr/>
          <p:nvPr/>
        </p:nvSpPr>
        <p:spPr>
          <a:xfrm>
            <a:off x="4076700" y="781052"/>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097" name="Google Shape;5097;p439"/>
          <p:cNvSpPr/>
          <p:nvPr/>
        </p:nvSpPr>
        <p:spPr>
          <a:xfrm>
            <a:off x="4765204" y="1125510"/>
            <a:ext cx="2819400" cy="223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098" name="Google Shape;5098;p439"/>
          <p:cNvSpPr txBox="1">
            <a:spLocks noGrp="1"/>
          </p:cNvSpPr>
          <p:nvPr>
            <p:ph type="subTitle" idx="1"/>
          </p:nvPr>
        </p:nvSpPr>
        <p:spPr>
          <a:xfrm>
            <a:off x="4206240" y="832106"/>
            <a:ext cx="30723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a:solidFill>
                  <a:schemeClr val="dk1"/>
                </a:solidFill>
              </a:defRPr>
            </a:lvl2pPr>
            <a:lvl3pPr lvl="2" algn="l" rtl="0">
              <a:lnSpc>
                <a:spcPct val="90000"/>
              </a:lnSpc>
              <a:spcBef>
                <a:spcPts val="0"/>
              </a:spcBef>
              <a:spcAft>
                <a:spcPts val="0"/>
              </a:spcAft>
              <a:buClr>
                <a:schemeClr val="dk1"/>
              </a:buClr>
              <a:buSzPts val="1200"/>
              <a:buFont typeface="Arial"/>
              <a:buNone/>
              <a:defRPr sz="1200">
                <a:solidFill>
                  <a:schemeClr val="dk1"/>
                </a:solidFill>
              </a:defRPr>
            </a:lvl3pPr>
            <a:lvl4pPr lvl="3" algn="l" rtl="0">
              <a:lnSpc>
                <a:spcPct val="90000"/>
              </a:lnSpc>
              <a:spcBef>
                <a:spcPts val="0"/>
              </a:spcBef>
              <a:spcAft>
                <a:spcPts val="0"/>
              </a:spcAft>
              <a:buClr>
                <a:schemeClr val="dk1"/>
              </a:buClr>
              <a:buSzPts val="1200"/>
              <a:buFont typeface="Arial"/>
              <a:buNone/>
              <a:defRPr sz="1200">
                <a:solidFill>
                  <a:schemeClr val="dk1"/>
                </a:solidFill>
              </a:defRPr>
            </a:lvl4pPr>
            <a:lvl5pPr lvl="4" algn="l" rtl="0">
              <a:lnSpc>
                <a:spcPct val="90000"/>
              </a:lnSpc>
              <a:spcBef>
                <a:spcPts val="0"/>
              </a:spcBef>
              <a:spcAft>
                <a:spcPts val="0"/>
              </a:spcAft>
              <a:buClr>
                <a:schemeClr val="dk1"/>
              </a:buClr>
              <a:buSzPts val="1200"/>
              <a:buFont typeface="Arial"/>
              <a:buNone/>
              <a:defRPr sz="1200">
                <a:solidFill>
                  <a:schemeClr val="dk1"/>
                </a:solidFill>
              </a:defRPr>
            </a:lvl5pPr>
            <a:lvl6pPr lvl="5" algn="l" rtl="0">
              <a:lnSpc>
                <a:spcPct val="90000"/>
              </a:lnSpc>
              <a:spcBef>
                <a:spcPts val="0"/>
              </a:spcBef>
              <a:spcAft>
                <a:spcPts val="0"/>
              </a:spcAft>
              <a:buClr>
                <a:schemeClr val="dk1"/>
              </a:buClr>
              <a:buSzPts val="1200"/>
              <a:buNone/>
              <a:defRPr sz="1200">
                <a:solidFill>
                  <a:schemeClr val="dk1"/>
                </a:solidFill>
              </a:defRPr>
            </a:lvl6pPr>
            <a:lvl7pPr lvl="6" algn="l" rtl="0">
              <a:lnSpc>
                <a:spcPct val="90000"/>
              </a:lnSpc>
              <a:spcBef>
                <a:spcPts val="0"/>
              </a:spcBef>
              <a:spcAft>
                <a:spcPts val="0"/>
              </a:spcAft>
              <a:buClr>
                <a:schemeClr val="dk1"/>
              </a:buClr>
              <a:buSzPts val="1200"/>
              <a:buNone/>
              <a:defRPr sz="1200">
                <a:solidFill>
                  <a:schemeClr val="dk1"/>
                </a:solidFill>
              </a:defRPr>
            </a:lvl7pPr>
            <a:lvl8pPr lvl="7" algn="l" rtl="0">
              <a:lnSpc>
                <a:spcPct val="90000"/>
              </a:lnSpc>
              <a:spcBef>
                <a:spcPts val="0"/>
              </a:spcBef>
              <a:spcAft>
                <a:spcPts val="0"/>
              </a:spcAft>
              <a:buClr>
                <a:schemeClr val="dk1"/>
              </a:buClr>
              <a:buSzPts val="1200"/>
              <a:buNone/>
              <a:defRPr sz="1200">
                <a:solidFill>
                  <a:schemeClr val="dk1"/>
                </a:solidFill>
              </a:defRPr>
            </a:lvl8pPr>
            <a:lvl9pPr lvl="8" algn="l"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5099" name="Google Shape;5099;p439"/>
          <p:cNvSpPr txBox="1">
            <a:spLocks noGrp="1"/>
          </p:cNvSpPr>
          <p:nvPr>
            <p:ph type="subTitle" idx="2"/>
          </p:nvPr>
        </p:nvSpPr>
        <p:spPr>
          <a:xfrm>
            <a:off x="4764024" y="1170435"/>
            <a:ext cx="39777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5100" name="Google Shape;5100;p439"/>
          <p:cNvSpPr txBox="1">
            <a:spLocks noGrp="1"/>
          </p:cNvSpPr>
          <p:nvPr>
            <p:ph type="subTitle" idx="3"/>
          </p:nvPr>
        </p:nvSpPr>
        <p:spPr>
          <a:xfrm>
            <a:off x="4764024" y="1389891"/>
            <a:ext cx="3977700" cy="2761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5101" name="Google Shape;5101;p439"/>
          <p:cNvSpPr txBox="1">
            <a:spLocks noGrp="1"/>
          </p:cNvSpPr>
          <p:nvPr>
            <p:ph type="subTitle" idx="4"/>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02" name="Google Shape;5102;p439"/>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103" name="Google Shape;5103;p439"/>
          <p:cNvSpPr txBox="1">
            <a:spLocks noGrp="1"/>
          </p:cNvSpPr>
          <p:nvPr>
            <p:ph type="subTitle" idx="5"/>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5104"/>
        <p:cNvGrpSpPr/>
        <p:nvPr/>
      </p:nvGrpSpPr>
      <p:grpSpPr>
        <a:xfrm>
          <a:off x="0" y="0"/>
          <a:ext cx="0" cy="0"/>
          <a:chOff x="0" y="0"/>
          <a:chExt cx="0" cy="0"/>
        </a:xfrm>
      </p:grpSpPr>
      <p:sp>
        <p:nvSpPr>
          <p:cNvPr id="5105" name="Google Shape;5105;p440"/>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5106" name="Google Shape;5106;p440"/>
          <p:cNvPicPr preferRelativeResize="0"/>
          <p:nvPr/>
        </p:nvPicPr>
        <p:blipFill rotWithShape="1">
          <a:blip r:embed="rId2">
            <a:alphaModFix/>
          </a:blip>
          <a:srcRect/>
          <a:stretch/>
        </p:blipFill>
        <p:spPr>
          <a:xfrm>
            <a:off x="-1558905" y="-875552"/>
            <a:ext cx="5138756" cy="5143513"/>
          </a:xfrm>
          <a:prstGeom prst="rect">
            <a:avLst/>
          </a:prstGeom>
          <a:noFill/>
          <a:ln>
            <a:noFill/>
          </a:ln>
        </p:spPr>
      </p:pic>
      <p:grpSp>
        <p:nvGrpSpPr>
          <p:cNvPr id="5107" name="Google Shape;5107;p440"/>
          <p:cNvGrpSpPr/>
          <p:nvPr/>
        </p:nvGrpSpPr>
        <p:grpSpPr>
          <a:xfrm>
            <a:off x="239809" y="663355"/>
            <a:ext cx="4926548" cy="3604783"/>
            <a:chOff x="4796385" y="2821973"/>
            <a:chExt cx="5385971" cy="3940946"/>
          </a:xfrm>
        </p:grpSpPr>
        <p:sp>
          <p:nvSpPr>
            <p:cNvPr id="5108" name="Google Shape;5108;p440"/>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109" name="Google Shape;5109;p440"/>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110" name="Google Shape;5110;p440"/>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111" name="Google Shape;5111;p440"/>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112" name="Google Shape;5112;p440"/>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5113" name="Google Shape;5113;p440"/>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5114" name="Google Shape;5114;p440"/>
          <p:cNvSpPr/>
          <p:nvPr/>
        </p:nvSpPr>
        <p:spPr>
          <a:xfrm>
            <a:off x="324341" y="781052"/>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115" name="Google Shape;5115;p440"/>
          <p:cNvSpPr/>
          <p:nvPr/>
        </p:nvSpPr>
        <p:spPr>
          <a:xfrm>
            <a:off x="1012845" y="1125510"/>
            <a:ext cx="2819400" cy="223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116" name="Google Shape;5116;p440"/>
          <p:cNvSpPr txBox="1">
            <a:spLocks noGrp="1"/>
          </p:cNvSpPr>
          <p:nvPr>
            <p:ph type="subTitle" idx="1"/>
          </p:nvPr>
        </p:nvSpPr>
        <p:spPr>
          <a:xfrm>
            <a:off x="457200" y="832106"/>
            <a:ext cx="30723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b="1">
                <a:solidFill>
                  <a:schemeClr val="dk1"/>
                </a:solidFill>
              </a:defRPr>
            </a:lvl2pPr>
            <a:lvl3pPr lvl="2" algn="l" rtl="0">
              <a:lnSpc>
                <a:spcPct val="90000"/>
              </a:lnSpc>
              <a:spcBef>
                <a:spcPts val="0"/>
              </a:spcBef>
              <a:spcAft>
                <a:spcPts val="0"/>
              </a:spcAft>
              <a:buClr>
                <a:schemeClr val="dk1"/>
              </a:buClr>
              <a:buSzPts val="1200"/>
              <a:buFont typeface="Arial"/>
              <a:buNone/>
              <a:defRPr sz="1200" b="1">
                <a:solidFill>
                  <a:schemeClr val="dk1"/>
                </a:solidFill>
              </a:defRPr>
            </a:lvl3pPr>
            <a:lvl4pPr lvl="3" algn="l" rtl="0">
              <a:lnSpc>
                <a:spcPct val="90000"/>
              </a:lnSpc>
              <a:spcBef>
                <a:spcPts val="0"/>
              </a:spcBef>
              <a:spcAft>
                <a:spcPts val="0"/>
              </a:spcAft>
              <a:buClr>
                <a:schemeClr val="dk1"/>
              </a:buClr>
              <a:buSzPts val="1200"/>
              <a:buFont typeface="Arial"/>
              <a:buNone/>
              <a:defRPr sz="1200" b="1">
                <a:solidFill>
                  <a:schemeClr val="dk1"/>
                </a:solidFill>
              </a:defRPr>
            </a:lvl4pPr>
            <a:lvl5pPr lvl="4" algn="l" rtl="0">
              <a:lnSpc>
                <a:spcPct val="90000"/>
              </a:lnSpc>
              <a:spcBef>
                <a:spcPts val="0"/>
              </a:spcBef>
              <a:spcAft>
                <a:spcPts val="0"/>
              </a:spcAft>
              <a:buClr>
                <a:schemeClr val="dk1"/>
              </a:buClr>
              <a:buSzPts val="1200"/>
              <a:buFont typeface="Arial"/>
              <a:buNone/>
              <a:defRPr sz="1200" b="1">
                <a:solidFill>
                  <a:schemeClr val="dk1"/>
                </a:solidFill>
              </a:defRPr>
            </a:lvl5pPr>
            <a:lvl6pPr lvl="5" algn="l" rtl="0">
              <a:lnSpc>
                <a:spcPct val="90000"/>
              </a:lnSpc>
              <a:spcBef>
                <a:spcPts val="0"/>
              </a:spcBef>
              <a:spcAft>
                <a:spcPts val="0"/>
              </a:spcAft>
              <a:buClr>
                <a:schemeClr val="dk1"/>
              </a:buClr>
              <a:buSzPts val="1200"/>
              <a:buNone/>
              <a:defRPr sz="1200" b="1">
                <a:solidFill>
                  <a:schemeClr val="dk1"/>
                </a:solidFill>
              </a:defRPr>
            </a:lvl6pPr>
            <a:lvl7pPr lvl="6" algn="l" rtl="0">
              <a:lnSpc>
                <a:spcPct val="90000"/>
              </a:lnSpc>
              <a:spcBef>
                <a:spcPts val="0"/>
              </a:spcBef>
              <a:spcAft>
                <a:spcPts val="0"/>
              </a:spcAft>
              <a:buClr>
                <a:schemeClr val="dk1"/>
              </a:buClr>
              <a:buSzPts val="1200"/>
              <a:buNone/>
              <a:defRPr sz="1200" b="1">
                <a:solidFill>
                  <a:schemeClr val="dk1"/>
                </a:solidFill>
              </a:defRPr>
            </a:lvl7pPr>
            <a:lvl8pPr lvl="7" algn="l" rtl="0">
              <a:lnSpc>
                <a:spcPct val="90000"/>
              </a:lnSpc>
              <a:spcBef>
                <a:spcPts val="0"/>
              </a:spcBef>
              <a:spcAft>
                <a:spcPts val="0"/>
              </a:spcAft>
              <a:buClr>
                <a:schemeClr val="dk1"/>
              </a:buClr>
              <a:buSzPts val="1200"/>
              <a:buNone/>
              <a:defRPr sz="1200" b="1">
                <a:solidFill>
                  <a:schemeClr val="dk1"/>
                </a:solidFill>
              </a:defRPr>
            </a:lvl8pPr>
            <a:lvl9pPr lvl="8" algn="l" rtl="0">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5117" name="Google Shape;5117;p440"/>
          <p:cNvSpPr txBox="1">
            <a:spLocks noGrp="1"/>
          </p:cNvSpPr>
          <p:nvPr>
            <p:ph type="subTitle" idx="2"/>
          </p:nvPr>
        </p:nvSpPr>
        <p:spPr>
          <a:xfrm>
            <a:off x="1014984" y="1170435"/>
            <a:ext cx="39777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5118" name="Google Shape;5118;p440"/>
          <p:cNvSpPr txBox="1">
            <a:spLocks noGrp="1"/>
          </p:cNvSpPr>
          <p:nvPr>
            <p:ph type="subTitle" idx="3"/>
          </p:nvPr>
        </p:nvSpPr>
        <p:spPr>
          <a:xfrm>
            <a:off x="1014984" y="1389891"/>
            <a:ext cx="3977700" cy="2761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5119" name="Google Shape;5119;p440"/>
          <p:cNvSpPr txBox="1">
            <a:spLocks noGrp="1"/>
          </p:cNvSpPr>
          <p:nvPr>
            <p:ph type="subTitle" idx="4"/>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20" name="Google Shape;5120;p440"/>
          <p:cNvSpPr txBox="1">
            <a:spLocks noGrp="1"/>
          </p:cNvSpPr>
          <p:nvPr>
            <p:ph type="subTitle" idx="5"/>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5121"/>
        <p:cNvGrpSpPr/>
        <p:nvPr/>
      </p:nvGrpSpPr>
      <p:grpSpPr>
        <a:xfrm>
          <a:off x="0" y="0"/>
          <a:ext cx="0" cy="0"/>
          <a:chOff x="0" y="0"/>
          <a:chExt cx="0" cy="0"/>
        </a:xfrm>
      </p:grpSpPr>
      <p:sp>
        <p:nvSpPr>
          <p:cNvPr id="5122" name="Google Shape;5122;p441"/>
          <p:cNvSpPr/>
          <p:nvPr/>
        </p:nvSpPr>
        <p:spPr>
          <a:xfrm>
            <a:off x="722158" y="640898"/>
            <a:ext cx="7699800" cy="3977700"/>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123" name="Google Shape;5123;p441"/>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5124" name="Google Shape;5124;p441"/>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5125" name="Google Shape;5125;p441"/>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5126" name="Google Shape;5126;p441"/>
          <p:cNvSpPr txBox="1">
            <a:spLocks noGrp="1"/>
          </p:cNvSpPr>
          <p:nvPr>
            <p:ph type="subTitle" idx="3"/>
          </p:nvPr>
        </p:nvSpPr>
        <p:spPr>
          <a:xfrm>
            <a:off x="2807208" y="3702961"/>
            <a:ext cx="3538800" cy="246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200">
                <a:solidFill>
                  <a:schemeClr val="dk1"/>
                </a:solidFill>
              </a:defRPr>
            </a:lvl2pPr>
            <a:lvl3pPr lvl="2" algn="ctr" rtl="0">
              <a:lnSpc>
                <a:spcPct val="90000"/>
              </a:lnSpc>
              <a:spcBef>
                <a:spcPts val="0"/>
              </a:spcBef>
              <a:spcAft>
                <a:spcPts val="0"/>
              </a:spcAft>
              <a:buClr>
                <a:schemeClr val="dk1"/>
              </a:buClr>
              <a:buSzPts val="1200"/>
              <a:buFont typeface="Arial"/>
              <a:buNone/>
              <a:defRPr sz="1200">
                <a:solidFill>
                  <a:schemeClr val="dk1"/>
                </a:solidFill>
              </a:defRPr>
            </a:lvl3pPr>
            <a:lvl4pPr lvl="3" algn="ctr" rtl="0">
              <a:lnSpc>
                <a:spcPct val="90000"/>
              </a:lnSpc>
              <a:spcBef>
                <a:spcPts val="0"/>
              </a:spcBef>
              <a:spcAft>
                <a:spcPts val="0"/>
              </a:spcAft>
              <a:buClr>
                <a:schemeClr val="dk1"/>
              </a:buClr>
              <a:buSzPts val="1200"/>
              <a:buFont typeface="Arial"/>
              <a:buNone/>
              <a:defRPr sz="1200">
                <a:solidFill>
                  <a:schemeClr val="dk1"/>
                </a:solidFill>
              </a:defRPr>
            </a:lvl4pPr>
            <a:lvl5pPr lvl="4" algn="ctr" rtl="0">
              <a:lnSpc>
                <a:spcPct val="90000"/>
              </a:lnSpc>
              <a:spcBef>
                <a:spcPts val="0"/>
              </a:spcBef>
              <a:spcAft>
                <a:spcPts val="0"/>
              </a:spcAft>
              <a:buClr>
                <a:schemeClr val="dk1"/>
              </a:buClr>
              <a:buSzPts val="1200"/>
              <a:buFont typeface="Arial"/>
              <a:buNone/>
              <a:defRPr sz="1200">
                <a:solidFill>
                  <a:schemeClr val="dk1"/>
                </a:solidFill>
              </a:defRPr>
            </a:lvl5pPr>
            <a:lvl6pPr lvl="5" algn="ctr" rtl="0">
              <a:lnSpc>
                <a:spcPct val="90000"/>
              </a:lnSpc>
              <a:spcBef>
                <a:spcPts val="0"/>
              </a:spcBef>
              <a:spcAft>
                <a:spcPts val="0"/>
              </a:spcAft>
              <a:buClr>
                <a:schemeClr val="dk1"/>
              </a:buClr>
              <a:buSzPts val="1200"/>
              <a:buNone/>
              <a:defRPr sz="1200">
                <a:solidFill>
                  <a:schemeClr val="dk1"/>
                </a:solidFill>
              </a:defRPr>
            </a:lvl6pPr>
            <a:lvl7pPr lvl="6" algn="ctr" rtl="0">
              <a:lnSpc>
                <a:spcPct val="90000"/>
              </a:lnSpc>
              <a:spcBef>
                <a:spcPts val="0"/>
              </a:spcBef>
              <a:spcAft>
                <a:spcPts val="0"/>
              </a:spcAft>
              <a:buClr>
                <a:schemeClr val="dk1"/>
              </a:buClr>
              <a:buSzPts val="1200"/>
              <a:buNone/>
              <a:defRPr sz="1200">
                <a:solidFill>
                  <a:schemeClr val="dk1"/>
                </a:solidFill>
              </a:defRPr>
            </a:lvl7pPr>
            <a:lvl8pPr lvl="7" algn="ctr" rtl="0">
              <a:lnSpc>
                <a:spcPct val="90000"/>
              </a:lnSpc>
              <a:spcBef>
                <a:spcPts val="0"/>
              </a:spcBef>
              <a:spcAft>
                <a:spcPts val="0"/>
              </a:spcAft>
              <a:buClr>
                <a:schemeClr val="dk1"/>
              </a:buClr>
              <a:buSzPts val="1200"/>
              <a:buNone/>
              <a:defRPr sz="1200">
                <a:solidFill>
                  <a:schemeClr val="dk1"/>
                </a:solidFill>
              </a:defRPr>
            </a:lvl8pPr>
            <a:lvl9pPr lvl="8" algn="ctr"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5127" name="Google Shape;5127;p441"/>
          <p:cNvSpPr txBox="1">
            <a:spLocks noGrp="1"/>
          </p:cNvSpPr>
          <p:nvPr>
            <p:ph type="body" idx="4"/>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5128"/>
        <p:cNvGrpSpPr/>
        <p:nvPr/>
      </p:nvGrpSpPr>
      <p:grpSpPr>
        <a:xfrm>
          <a:off x="0" y="0"/>
          <a:ext cx="0" cy="0"/>
          <a:chOff x="0" y="0"/>
          <a:chExt cx="0" cy="0"/>
        </a:xfrm>
      </p:grpSpPr>
      <p:sp>
        <p:nvSpPr>
          <p:cNvPr id="5129" name="Google Shape;5129;p442"/>
          <p:cNvSpPr/>
          <p:nvPr/>
        </p:nvSpPr>
        <p:spPr>
          <a:xfrm>
            <a:off x="722157" y="640897"/>
            <a:ext cx="7699800" cy="38616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130" name="Google Shape;5130;p442"/>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5131" name="Google Shape;5131;p442"/>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5132" name="Google Shape;5132;p442"/>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5133" name="Google Shape;5133;p442"/>
          <p:cNvSpPr txBox="1">
            <a:spLocks noGrp="1"/>
          </p:cNvSpPr>
          <p:nvPr>
            <p:ph type="body" idx="3"/>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134" name="Google Shape;5134;p442"/>
          <p:cNvSpPr txBox="1">
            <a:spLocks noGrp="1"/>
          </p:cNvSpPr>
          <p:nvPr>
            <p:ph type="body" idx="4"/>
          </p:nvPr>
        </p:nvSpPr>
        <p:spPr>
          <a:xfrm>
            <a:off x="2807209" y="3685062"/>
            <a:ext cx="3538800" cy="338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5135"/>
        <p:cNvGrpSpPr/>
        <p:nvPr/>
      </p:nvGrpSpPr>
      <p:grpSpPr>
        <a:xfrm>
          <a:off x="0" y="0"/>
          <a:ext cx="0" cy="0"/>
          <a:chOff x="0" y="0"/>
          <a:chExt cx="0" cy="0"/>
        </a:xfrm>
      </p:grpSpPr>
      <p:sp>
        <p:nvSpPr>
          <p:cNvPr id="5136" name="Google Shape;5136;p443"/>
          <p:cNvSpPr/>
          <p:nvPr/>
        </p:nvSpPr>
        <p:spPr>
          <a:xfrm>
            <a:off x="722157" y="640897"/>
            <a:ext cx="7699800" cy="38616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137" name="Google Shape;5137;p443"/>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5138" name="Google Shape;5138;p443"/>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5139" name="Google Shape;5139;p443"/>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5140" name="Google Shape;5140;p443"/>
          <p:cNvSpPr txBox="1">
            <a:spLocks noGrp="1"/>
          </p:cNvSpPr>
          <p:nvPr>
            <p:ph type="body" idx="3"/>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141" name="Google Shape;5141;p443"/>
          <p:cNvSpPr txBox="1">
            <a:spLocks noGrp="1"/>
          </p:cNvSpPr>
          <p:nvPr>
            <p:ph type="body" idx="4"/>
          </p:nvPr>
        </p:nvSpPr>
        <p:spPr>
          <a:xfrm>
            <a:off x="2807209" y="3685062"/>
            <a:ext cx="3538800" cy="338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5142"/>
        <p:cNvGrpSpPr/>
        <p:nvPr/>
      </p:nvGrpSpPr>
      <p:grpSpPr>
        <a:xfrm>
          <a:off x="0" y="0"/>
          <a:ext cx="0" cy="0"/>
          <a:chOff x="0" y="0"/>
          <a:chExt cx="0" cy="0"/>
        </a:xfrm>
      </p:grpSpPr>
      <p:sp>
        <p:nvSpPr>
          <p:cNvPr id="5143" name="Google Shape;5143;p444"/>
          <p:cNvSpPr/>
          <p:nvPr/>
        </p:nvSpPr>
        <p:spPr>
          <a:xfrm>
            <a:off x="4660600" y="742952"/>
            <a:ext cx="3657600" cy="36576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144" name="Google Shape;5144;p444"/>
          <p:cNvSpPr txBox="1"/>
          <p:nvPr/>
        </p:nvSpPr>
        <p:spPr>
          <a:xfrm>
            <a:off x="48584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5145" name="Google Shape;5145;p444"/>
          <p:cNvSpPr txBox="1">
            <a:spLocks noGrp="1"/>
          </p:cNvSpPr>
          <p:nvPr>
            <p:ph type="subTitle" idx="1"/>
          </p:nvPr>
        </p:nvSpPr>
        <p:spPr>
          <a:xfrm>
            <a:off x="48235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46" name="Google Shape;5146;p444"/>
          <p:cNvSpPr txBox="1">
            <a:spLocks noGrp="1"/>
          </p:cNvSpPr>
          <p:nvPr>
            <p:ph type="subTitle" idx="2"/>
          </p:nvPr>
        </p:nvSpPr>
        <p:spPr>
          <a:xfrm>
            <a:off x="48327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5147" name="Google Shape;5147;p444"/>
          <p:cNvSpPr/>
          <p:nvPr/>
        </p:nvSpPr>
        <p:spPr>
          <a:xfrm>
            <a:off x="825800" y="742952"/>
            <a:ext cx="3657600" cy="36576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148" name="Google Shape;5148;p444"/>
          <p:cNvSpPr txBox="1"/>
          <p:nvPr/>
        </p:nvSpPr>
        <p:spPr>
          <a:xfrm>
            <a:off x="10236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5149" name="Google Shape;5149;p444"/>
          <p:cNvSpPr txBox="1">
            <a:spLocks noGrp="1"/>
          </p:cNvSpPr>
          <p:nvPr>
            <p:ph type="subTitle" idx="3"/>
          </p:nvPr>
        </p:nvSpPr>
        <p:spPr>
          <a:xfrm>
            <a:off x="9887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50" name="Google Shape;5150;p444"/>
          <p:cNvSpPr txBox="1">
            <a:spLocks noGrp="1"/>
          </p:cNvSpPr>
          <p:nvPr>
            <p:ph type="subTitle" idx="4"/>
          </p:nvPr>
        </p:nvSpPr>
        <p:spPr>
          <a:xfrm>
            <a:off x="9979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5151" name="Google Shape;5151;p444"/>
          <p:cNvSpPr txBox="1">
            <a:spLocks noGrp="1"/>
          </p:cNvSpPr>
          <p:nvPr>
            <p:ph type="body" idx="5"/>
          </p:nvPr>
        </p:nvSpPr>
        <p:spPr>
          <a:xfrm>
            <a:off x="988703"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152" name="Google Shape;5152;p444"/>
          <p:cNvSpPr txBox="1">
            <a:spLocks noGrp="1"/>
          </p:cNvSpPr>
          <p:nvPr>
            <p:ph type="body" idx="6"/>
          </p:nvPr>
        </p:nvSpPr>
        <p:spPr>
          <a:xfrm>
            <a:off x="4828120"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4. Section title left">
  <p:cSld name="24. Section title left">
    <p:spTree>
      <p:nvGrpSpPr>
        <p:cNvPr id="1" name="Shape 312"/>
        <p:cNvGrpSpPr/>
        <p:nvPr/>
      </p:nvGrpSpPr>
      <p:grpSpPr>
        <a:xfrm>
          <a:off x="0" y="0"/>
          <a:ext cx="0" cy="0"/>
          <a:chOff x="0" y="0"/>
          <a:chExt cx="0" cy="0"/>
        </a:xfrm>
      </p:grpSpPr>
      <p:sp>
        <p:nvSpPr>
          <p:cNvPr id="313" name="Google Shape;313;p46"/>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14" name="Google Shape;314;p46"/>
          <p:cNvSpPr/>
          <p:nvPr/>
        </p:nvSpPr>
        <p:spPr>
          <a:xfrm>
            <a:off x="512194" y="1885955"/>
            <a:ext cx="1371600" cy="137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5" name="Google Shape;315;p46"/>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16" name="Google Shape;316;p46"/>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5153"/>
        <p:cNvGrpSpPr/>
        <p:nvPr/>
      </p:nvGrpSpPr>
      <p:grpSpPr>
        <a:xfrm>
          <a:off x="0" y="0"/>
          <a:ext cx="0" cy="0"/>
          <a:chOff x="0" y="0"/>
          <a:chExt cx="0" cy="0"/>
        </a:xfrm>
      </p:grpSpPr>
      <p:sp>
        <p:nvSpPr>
          <p:cNvPr id="5154" name="Google Shape;5154;p445"/>
          <p:cNvSpPr/>
          <p:nvPr/>
        </p:nvSpPr>
        <p:spPr>
          <a:xfrm>
            <a:off x="4660600" y="742952"/>
            <a:ext cx="3657600" cy="36576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155" name="Google Shape;5155;p445"/>
          <p:cNvSpPr/>
          <p:nvPr/>
        </p:nvSpPr>
        <p:spPr>
          <a:xfrm>
            <a:off x="825800" y="742952"/>
            <a:ext cx="3657600" cy="36576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156" name="Google Shape;5156;p445"/>
          <p:cNvSpPr txBox="1"/>
          <p:nvPr/>
        </p:nvSpPr>
        <p:spPr>
          <a:xfrm>
            <a:off x="48584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5157" name="Google Shape;5157;p445"/>
          <p:cNvSpPr txBox="1">
            <a:spLocks noGrp="1"/>
          </p:cNvSpPr>
          <p:nvPr>
            <p:ph type="subTitle" idx="1"/>
          </p:nvPr>
        </p:nvSpPr>
        <p:spPr>
          <a:xfrm>
            <a:off x="48235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58" name="Google Shape;5158;p445"/>
          <p:cNvSpPr txBox="1">
            <a:spLocks noGrp="1"/>
          </p:cNvSpPr>
          <p:nvPr>
            <p:ph type="subTitle" idx="2"/>
          </p:nvPr>
        </p:nvSpPr>
        <p:spPr>
          <a:xfrm>
            <a:off x="48327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5159" name="Google Shape;5159;p445"/>
          <p:cNvSpPr txBox="1"/>
          <p:nvPr/>
        </p:nvSpPr>
        <p:spPr>
          <a:xfrm>
            <a:off x="10236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5160" name="Google Shape;5160;p445"/>
          <p:cNvSpPr txBox="1">
            <a:spLocks noGrp="1"/>
          </p:cNvSpPr>
          <p:nvPr>
            <p:ph type="subTitle" idx="3"/>
          </p:nvPr>
        </p:nvSpPr>
        <p:spPr>
          <a:xfrm>
            <a:off x="9887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61" name="Google Shape;5161;p445"/>
          <p:cNvSpPr txBox="1">
            <a:spLocks noGrp="1"/>
          </p:cNvSpPr>
          <p:nvPr>
            <p:ph type="subTitle" idx="4"/>
          </p:nvPr>
        </p:nvSpPr>
        <p:spPr>
          <a:xfrm>
            <a:off x="9979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5162" name="Google Shape;5162;p445"/>
          <p:cNvSpPr txBox="1">
            <a:spLocks noGrp="1"/>
          </p:cNvSpPr>
          <p:nvPr>
            <p:ph type="body" idx="5"/>
          </p:nvPr>
        </p:nvSpPr>
        <p:spPr>
          <a:xfrm>
            <a:off x="988703"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163" name="Google Shape;5163;p445"/>
          <p:cNvSpPr txBox="1">
            <a:spLocks noGrp="1"/>
          </p:cNvSpPr>
          <p:nvPr>
            <p:ph type="body" idx="6"/>
          </p:nvPr>
        </p:nvSpPr>
        <p:spPr>
          <a:xfrm>
            <a:off x="4828120"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5164"/>
        <p:cNvGrpSpPr/>
        <p:nvPr/>
      </p:nvGrpSpPr>
      <p:grpSpPr>
        <a:xfrm>
          <a:off x="0" y="0"/>
          <a:ext cx="0" cy="0"/>
          <a:chOff x="0" y="0"/>
          <a:chExt cx="0" cy="0"/>
        </a:xfrm>
      </p:grpSpPr>
      <p:pic>
        <p:nvPicPr>
          <p:cNvPr id="5165" name="Google Shape;5165;p446" descr="twitter-seeklogo.com 1.png"/>
          <p:cNvPicPr preferRelativeResize="0"/>
          <p:nvPr/>
        </p:nvPicPr>
        <p:blipFill rotWithShape="1">
          <a:blip r:embed="rId2">
            <a:alphaModFix/>
          </a:blip>
          <a:srcRect/>
          <a:stretch/>
        </p:blipFill>
        <p:spPr>
          <a:xfrm>
            <a:off x="2361342" y="1930072"/>
            <a:ext cx="276605" cy="226056"/>
          </a:xfrm>
          <a:prstGeom prst="rect">
            <a:avLst/>
          </a:prstGeom>
          <a:noFill/>
          <a:ln>
            <a:noFill/>
          </a:ln>
        </p:spPr>
      </p:pic>
      <p:sp>
        <p:nvSpPr>
          <p:cNvPr id="5166" name="Google Shape;5166;p446"/>
          <p:cNvSpPr txBox="1">
            <a:spLocks noGrp="1"/>
          </p:cNvSpPr>
          <p:nvPr>
            <p:ph type="subTitle" idx="1"/>
          </p:nvPr>
        </p:nvSpPr>
        <p:spPr>
          <a:xfrm>
            <a:off x="2359150" y="2286006"/>
            <a:ext cx="4416600" cy="740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5167" name="Google Shape;5167;p446"/>
          <p:cNvSpPr txBox="1">
            <a:spLocks noGrp="1"/>
          </p:cNvSpPr>
          <p:nvPr>
            <p:ph type="subTitle" idx="2"/>
          </p:nvPr>
        </p:nvSpPr>
        <p:spPr>
          <a:xfrm>
            <a:off x="2734050" y="1892805"/>
            <a:ext cx="44166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5168"/>
        <p:cNvGrpSpPr/>
        <p:nvPr/>
      </p:nvGrpSpPr>
      <p:grpSpPr>
        <a:xfrm>
          <a:off x="0" y="0"/>
          <a:ext cx="0" cy="0"/>
          <a:chOff x="0" y="0"/>
          <a:chExt cx="0" cy="0"/>
        </a:xfrm>
      </p:grpSpPr>
      <p:sp>
        <p:nvSpPr>
          <p:cNvPr id="5169" name="Google Shape;5169;p447"/>
          <p:cNvSpPr>
            <a:spLocks noGrp="1"/>
          </p:cNvSpPr>
          <p:nvPr>
            <p:ph type="pic" idx="2"/>
          </p:nvPr>
        </p:nvSpPr>
        <p:spPr>
          <a:xfrm>
            <a:off x="1161493" y="1645835"/>
            <a:ext cx="17130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5170" name="Google Shape;5170;p447" descr="twitter-seeklogo.com 1.png"/>
          <p:cNvPicPr preferRelativeResize="0"/>
          <p:nvPr/>
        </p:nvPicPr>
        <p:blipFill rotWithShape="1">
          <a:blip r:embed="rId2">
            <a:alphaModFix/>
          </a:blip>
          <a:srcRect/>
          <a:stretch/>
        </p:blipFill>
        <p:spPr>
          <a:xfrm>
            <a:off x="3347689" y="1889341"/>
            <a:ext cx="276605" cy="226056"/>
          </a:xfrm>
          <a:prstGeom prst="rect">
            <a:avLst/>
          </a:prstGeom>
          <a:noFill/>
          <a:ln>
            <a:noFill/>
          </a:ln>
        </p:spPr>
      </p:pic>
      <p:sp>
        <p:nvSpPr>
          <p:cNvPr id="5171" name="Google Shape;5171;p447"/>
          <p:cNvSpPr txBox="1">
            <a:spLocks noGrp="1"/>
          </p:cNvSpPr>
          <p:nvPr>
            <p:ph type="subTitle" idx="1"/>
          </p:nvPr>
        </p:nvSpPr>
        <p:spPr>
          <a:xfrm>
            <a:off x="3346704" y="2240286"/>
            <a:ext cx="4743600" cy="722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5172" name="Google Shape;5172;p447"/>
          <p:cNvSpPr txBox="1">
            <a:spLocks noGrp="1"/>
          </p:cNvSpPr>
          <p:nvPr>
            <p:ph type="subTitle" idx="3"/>
          </p:nvPr>
        </p:nvSpPr>
        <p:spPr>
          <a:xfrm>
            <a:off x="3721599" y="1828905"/>
            <a:ext cx="43686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5173"/>
        <p:cNvGrpSpPr/>
        <p:nvPr/>
      </p:nvGrpSpPr>
      <p:grpSpPr>
        <a:xfrm>
          <a:off x="0" y="0"/>
          <a:ext cx="0" cy="0"/>
          <a:chOff x="0" y="0"/>
          <a:chExt cx="0" cy="0"/>
        </a:xfrm>
      </p:grpSpPr>
      <p:sp>
        <p:nvSpPr>
          <p:cNvPr id="5174" name="Google Shape;5174;p448"/>
          <p:cNvSpPr/>
          <p:nvPr/>
        </p:nvSpPr>
        <p:spPr>
          <a:xfrm>
            <a:off x="4700297" y="1202056"/>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5175" name="Google Shape;5175;p448"/>
          <p:cNvSpPr/>
          <p:nvPr/>
        </p:nvSpPr>
        <p:spPr>
          <a:xfrm>
            <a:off x="795047" y="1198256"/>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5176" name="Google Shape;5176;p448" descr="twitter-seeklogo.com 1.png"/>
          <p:cNvPicPr preferRelativeResize="0"/>
          <p:nvPr/>
        </p:nvPicPr>
        <p:blipFill rotWithShape="1">
          <a:blip r:embed="rId2">
            <a:alphaModFix/>
          </a:blip>
          <a:srcRect/>
          <a:stretch/>
        </p:blipFill>
        <p:spPr>
          <a:xfrm>
            <a:off x="1091351" y="1617053"/>
            <a:ext cx="276605" cy="226056"/>
          </a:xfrm>
          <a:prstGeom prst="rect">
            <a:avLst/>
          </a:prstGeom>
          <a:noFill/>
          <a:ln>
            <a:noFill/>
          </a:ln>
        </p:spPr>
      </p:pic>
      <p:sp>
        <p:nvSpPr>
          <p:cNvPr id="5177" name="Google Shape;5177;p448"/>
          <p:cNvSpPr txBox="1">
            <a:spLocks noGrp="1"/>
          </p:cNvSpPr>
          <p:nvPr>
            <p:ph type="subTitle" idx="1"/>
          </p:nvPr>
        </p:nvSpPr>
        <p:spPr>
          <a:xfrm>
            <a:off x="997688" y="2116455"/>
            <a:ext cx="3180900" cy="1587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78" name="Google Shape;5178;p448"/>
          <p:cNvSpPr txBox="1">
            <a:spLocks noGrp="1"/>
          </p:cNvSpPr>
          <p:nvPr>
            <p:ph type="subTitle" idx="2"/>
          </p:nvPr>
        </p:nvSpPr>
        <p:spPr>
          <a:xfrm>
            <a:off x="1457938" y="1570879"/>
            <a:ext cx="27207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5179" name="Google Shape;5179;p448"/>
          <p:cNvSpPr/>
          <p:nvPr/>
        </p:nvSpPr>
        <p:spPr>
          <a:xfrm rot="-5400000" flipH="1">
            <a:off x="452364" y="1823036"/>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80" name="Google Shape;5180;p448"/>
          <p:cNvSpPr/>
          <p:nvPr/>
        </p:nvSpPr>
        <p:spPr>
          <a:xfrm rot="5400000">
            <a:off x="4358189" y="1823022"/>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81" name="Google Shape;5181;p448"/>
          <p:cNvSpPr txBox="1">
            <a:spLocks noGrp="1"/>
          </p:cNvSpPr>
          <p:nvPr>
            <p:ph type="subTitle" idx="3"/>
          </p:nvPr>
        </p:nvSpPr>
        <p:spPr>
          <a:xfrm>
            <a:off x="4902938" y="2120255"/>
            <a:ext cx="3180900" cy="1587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82" name="Google Shape;5182;p448"/>
          <p:cNvSpPr txBox="1">
            <a:spLocks noGrp="1"/>
          </p:cNvSpPr>
          <p:nvPr>
            <p:ph type="subTitle" idx="4"/>
          </p:nvPr>
        </p:nvSpPr>
        <p:spPr>
          <a:xfrm>
            <a:off x="5363188" y="1574679"/>
            <a:ext cx="27207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5183" name="Google Shape;5183;p448" descr="twitter-seeklogo.com 1.png"/>
          <p:cNvPicPr preferRelativeResize="0"/>
          <p:nvPr/>
        </p:nvPicPr>
        <p:blipFill rotWithShape="1">
          <a:blip r:embed="rId2">
            <a:alphaModFix/>
          </a:blip>
          <a:srcRect/>
          <a:stretch/>
        </p:blipFill>
        <p:spPr>
          <a:xfrm>
            <a:off x="4966226" y="1613252"/>
            <a:ext cx="276605" cy="226056"/>
          </a:xfrm>
          <a:prstGeom prst="rect">
            <a:avLst/>
          </a:prstGeom>
          <a:noFill/>
          <a:ln>
            <a:noFill/>
          </a:ln>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5184"/>
        <p:cNvGrpSpPr/>
        <p:nvPr/>
      </p:nvGrpSpPr>
      <p:grpSpPr>
        <a:xfrm>
          <a:off x="0" y="0"/>
          <a:ext cx="0" cy="0"/>
          <a:chOff x="0" y="0"/>
          <a:chExt cx="0" cy="0"/>
        </a:xfrm>
      </p:grpSpPr>
      <p:sp>
        <p:nvSpPr>
          <p:cNvPr id="5185" name="Google Shape;5185;p449"/>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186" name="Google Shape;5186;p449"/>
          <p:cNvSpPr txBox="1">
            <a:spLocks noGrp="1"/>
          </p:cNvSpPr>
          <p:nvPr>
            <p:ph type="subTitle" idx="1"/>
          </p:nvPr>
        </p:nvSpPr>
        <p:spPr>
          <a:xfrm>
            <a:off x="338328" y="201168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87" name="Google Shape;5187;p449"/>
          <p:cNvSpPr txBox="1">
            <a:spLocks noGrp="1"/>
          </p:cNvSpPr>
          <p:nvPr>
            <p:ph type="subTitle" idx="2"/>
          </p:nvPr>
        </p:nvSpPr>
        <p:spPr>
          <a:xfrm>
            <a:off x="338328" y="248412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188" name="Google Shape;5188;p449"/>
          <p:cNvSpPr txBox="1"/>
          <p:nvPr/>
        </p:nvSpPr>
        <p:spPr>
          <a:xfrm>
            <a:off x="2999232" y="2011685"/>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5189" name="Google Shape;5189;p449"/>
          <p:cNvSpPr txBox="1"/>
          <p:nvPr/>
        </p:nvSpPr>
        <p:spPr>
          <a:xfrm>
            <a:off x="338328" y="1691644"/>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GB"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5190" name="Google Shape;5190;p449"/>
          <p:cNvSpPr txBox="1">
            <a:spLocks noGrp="1"/>
          </p:cNvSpPr>
          <p:nvPr>
            <p:ph type="subTitle" idx="3"/>
          </p:nvPr>
        </p:nvSpPr>
        <p:spPr>
          <a:xfrm>
            <a:off x="3474720" y="200254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91" name="Google Shape;5191;p449"/>
          <p:cNvSpPr txBox="1">
            <a:spLocks noGrp="1"/>
          </p:cNvSpPr>
          <p:nvPr>
            <p:ph type="subTitle" idx="4"/>
          </p:nvPr>
        </p:nvSpPr>
        <p:spPr>
          <a:xfrm>
            <a:off x="3474720" y="2474982"/>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192" name="Google Shape;5192;p449"/>
          <p:cNvSpPr txBox="1"/>
          <p:nvPr/>
        </p:nvSpPr>
        <p:spPr>
          <a:xfrm>
            <a:off x="3474720" y="1682500"/>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GB"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5193" name="Google Shape;5193;p449"/>
          <p:cNvSpPr txBox="1"/>
          <p:nvPr/>
        </p:nvSpPr>
        <p:spPr>
          <a:xfrm>
            <a:off x="6181344" y="2039117"/>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5194" name="Google Shape;5194;p449"/>
          <p:cNvSpPr txBox="1">
            <a:spLocks noGrp="1"/>
          </p:cNvSpPr>
          <p:nvPr>
            <p:ph type="subTitle" idx="5"/>
          </p:nvPr>
        </p:nvSpPr>
        <p:spPr>
          <a:xfrm>
            <a:off x="6858000" y="2020829"/>
            <a:ext cx="19476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5195"/>
        <p:cNvGrpSpPr/>
        <p:nvPr/>
      </p:nvGrpSpPr>
      <p:grpSpPr>
        <a:xfrm>
          <a:off x="0" y="0"/>
          <a:ext cx="0" cy="0"/>
          <a:chOff x="0" y="0"/>
          <a:chExt cx="0" cy="0"/>
        </a:xfrm>
      </p:grpSpPr>
      <p:cxnSp>
        <p:nvCxnSpPr>
          <p:cNvPr id="5196" name="Google Shape;5196;p450"/>
          <p:cNvCxnSpPr/>
          <p:nvPr/>
        </p:nvCxnSpPr>
        <p:spPr>
          <a:xfrm>
            <a:off x="334089" y="3719548"/>
            <a:ext cx="2457600" cy="0"/>
          </a:xfrm>
          <a:prstGeom prst="straightConnector1">
            <a:avLst/>
          </a:prstGeom>
          <a:noFill/>
          <a:ln w="19050" cap="rnd" cmpd="sng">
            <a:solidFill>
              <a:schemeClr val="dk2"/>
            </a:solidFill>
            <a:prstDash val="solid"/>
            <a:round/>
            <a:headEnd type="none" w="sm" len="sm"/>
            <a:tailEnd type="none" w="sm" len="sm"/>
          </a:ln>
        </p:spPr>
      </p:cxnSp>
      <p:cxnSp>
        <p:nvCxnSpPr>
          <p:cNvPr id="5197" name="Google Shape;5197;p450"/>
          <p:cNvCxnSpPr/>
          <p:nvPr/>
        </p:nvCxnSpPr>
        <p:spPr>
          <a:xfrm>
            <a:off x="3472651" y="3724337"/>
            <a:ext cx="2457600" cy="0"/>
          </a:xfrm>
          <a:prstGeom prst="straightConnector1">
            <a:avLst/>
          </a:prstGeom>
          <a:noFill/>
          <a:ln w="19050" cap="rnd" cmpd="sng">
            <a:solidFill>
              <a:schemeClr val="dk2"/>
            </a:solidFill>
            <a:prstDash val="solid"/>
            <a:round/>
            <a:headEnd type="none" w="sm" len="sm"/>
            <a:tailEnd type="none" w="sm" len="sm"/>
          </a:ln>
        </p:spPr>
      </p:cxnSp>
      <p:sp>
        <p:nvSpPr>
          <p:cNvPr id="5198" name="Google Shape;5198;p450"/>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199" name="Google Shape;5199;p450"/>
          <p:cNvSpPr txBox="1">
            <a:spLocks noGrp="1"/>
          </p:cNvSpPr>
          <p:nvPr>
            <p:ph type="subTitle" idx="1"/>
          </p:nvPr>
        </p:nvSpPr>
        <p:spPr>
          <a:xfrm>
            <a:off x="338328" y="201168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00" name="Google Shape;5200;p450"/>
          <p:cNvSpPr txBox="1">
            <a:spLocks noGrp="1"/>
          </p:cNvSpPr>
          <p:nvPr>
            <p:ph type="subTitle" idx="2"/>
          </p:nvPr>
        </p:nvSpPr>
        <p:spPr>
          <a:xfrm>
            <a:off x="338328" y="225552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01" name="Google Shape;5201;p450"/>
          <p:cNvSpPr txBox="1"/>
          <p:nvPr/>
        </p:nvSpPr>
        <p:spPr>
          <a:xfrm>
            <a:off x="338328" y="1691644"/>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GB"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5202" name="Google Shape;5202;p450"/>
          <p:cNvSpPr txBox="1">
            <a:spLocks noGrp="1"/>
          </p:cNvSpPr>
          <p:nvPr>
            <p:ph type="subTitle" idx="3"/>
          </p:nvPr>
        </p:nvSpPr>
        <p:spPr>
          <a:xfrm>
            <a:off x="3474720" y="200254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03" name="Google Shape;5203;p450"/>
          <p:cNvSpPr txBox="1">
            <a:spLocks noGrp="1"/>
          </p:cNvSpPr>
          <p:nvPr>
            <p:ph type="subTitle" idx="4"/>
          </p:nvPr>
        </p:nvSpPr>
        <p:spPr>
          <a:xfrm>
            <a:off x="3474720" y="224638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04" name="Google Shape;5204;p450"/>
          <p:cNvSpPr txBox="1"/>
          <p:nvPr/>
        </p:nvSpPr>
        <p:spPr>
          <a:xfrm>
            <a:off x="3474720" y="1682500"/>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GB"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5205" name="Google Shape;5205;p450"/>
          <p:cNvSpPr txBox="1">
            <a:spLocks noGrp="1"/>
          </p:cNvSpPr>
          <p:nvPr>
            <p:ph type="subTitle" idx="5"/>
          </p:nvPr>
        </p:nvSpPr>
        <p:spPr>
          <a:xfrm>
            <a:off x="6858000" y="3858777"/>
            <a:ext cx="19476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06" name="Google Shape;5206;p450"/>
          <p:cNvSpPr txBox="1">
            <a:spLocks noGrp="1"/>
          </p:cNvSpPr>
          <p:nvPr>
            <p:ph type="subTitle" idx="6"/>
          </p:nvPr>
        </p:nvSpPr>
        <p:spPr>
          <a:xfrm>
            <a:off x="338328" y="2953519"/>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07" name="Google Shape;5207;p450"/>
          <p:cNvSpPr txBox="1">
            <a:spLocks noGrp="1"/>
          </p:cNvSpPr>
          <p:nvPr>
            <p:ph type="subTitle" idx="7"/>
          </p:nvPr>
        </p:nvSpPr>
        <p:spPr>
          <a:xfrm>
            <a:off x="338328" y="3197360"/>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08" name="Google Shape;5208;p450"/>
          <p:cNvSpPr txBox="1">
            <a:spLocks noGrp="1"/>
          </p:cNvSpPr>
          <p:nvPr>
            <p:ph type="subTitle" idx="8"/>
          </p:nvPr>
        </p:nvSpPr>
        <p:spPr>
          <a:xfrm>
            <a:off x="3474720" y="294437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09" name="Google Shape;5209;p450"/>
          <p:cNvSpPr txBox="1">
            <a:spLocks noGrp="1"/>
          </p:cNvSpPr>
          <p:nvPr>
            <p:ph type="subTitle" idx="9"/>
          </p:nvPr>
        </p:nvSpPr>
        <p:spPr>
          <a:xfrm>
            <a:off x="3474720" y="318821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10" name="Google Shape;5210;p450"/>
          <p:cNvSpPr txBox="1">
            <a:spLocks noGrp="1"/>
          </p:cNvSpPr>
          <p:nvPr>
            <p:ph type="subTitle" idx="13"/>
          </p:nvPr>
        </p:nvSpPr>
        <p:spPr>
          <a:xfrm>
            <a:off x="338328" y="387706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11" name="Google Shape;5211;p450"/>
          <p:cNvSpPr txBox="1">
            <a:spLocks noGrp="1"/>
          </p:cNvSpPr>
          <p:nvPr>
            <p:ph type="subTitle" idx="14"/>
          </p:nvPr>
        </p:nvSpPr>
        <p:spPr>
          <a:xfrm>
            <a:off x="3474720" y="3867922"/>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12" name="Google Shape;5212;p450"/>
          <p:cNvSpPr txBox="1"/>
          <p:nvPr/>
        </p:nvSpPr>
        <p:spPr>
          <a:xfrm>
            <a:off x="2999232" y="2011685"/>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5213" name="Google Shape;5213;p450"/>
          <p:cNvSpPr txBox="1"/>
          <p:nvPr/>
        </p:nvSpPr>
        <p:spPr>
          <a:xfrm>
            <a:off x="6181344" y="3877066"/>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5214"/>
        <p:cNvGrpSpPr/>
        <p:nvPr/>
      </p:nvGrpSpPr>
      <p:grpSpPr>
        <a:xfrm>
          <a:off x="0" y="0"/>
          <a:ext cx="0" cy="0"/>
          <a:chOff x="0" y="0"/>
          <a:chExt cx="0" cy="0"/>
        </a:xfrm>
      </p:grpSpPr>
      <p:sp>
        <p:nvSpPr>
          <p:cNvPr id="5215" name="Google Shape;5215;p451"/>
          <p:cNvSpPr txBox="1">
            <a:spLocks noGrp="1"/>
          </p:cNvSpPr>
          <p:nvPr>
            <p:ph type="subTitle" idx="1"/>
          </p:nvPr>
        </p:nvSpPr>
        <p:spPr>
          <a:xfrm>
            <a:off x="2898648" y="1911101"/>
            <a:ext cx="3346800" cy="1307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5216" name="Google Shape;5216;p451"/>
          <p:cNvSpPr txBox="1">
            <a:spLocks noGrp="1"/>
          </p:cNvSpPr>
          <p:nvPr>
            <p:ph type="subTitle" idx="2"/>
          </p:nvPr>
        </p:nvSpPr>
        <p:spPr>
          <a:xfrm>
            <a:off x="2898648" y="3246128"/>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17" name="Google Shape;5217;p451"/>
          <p:cNvSpPr txBox="1">
            <a:spLocks noGrp="1"/>
          </p:cNvSpPr>
          <p:nvPr>
            <p:ph type="subTitle" idx="3"/>
          </p:nvPr>
        </p:nvSpPr>
        <p:spPr>
          <a:xfrm>
            <a:off x="2898648" y="1581916"/>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1600">
                <a:solidFill>
                  <a:schemeClr val="lt1"/>
                </a:solidFill>
              </a:defRPr>
            </a:lvl2pPr>
            <a:lvl3pPr lvl="2" algn="ctr" rtl="0">
              <a:lnSpc>
                <a:spcPct val="90000"/>
              </a:lnSpc>
              <a:spcBef>
                <a:spcPts val="0"/>
              </a:spcBef>
              <a:spcAft>
                <a:spcPts val="0"/>
              </a:spcAft>
              <a:buClr>
                <a:schemeClr val="lt1"/>
              </a:buClr>
              <a:buSzPts val="1600"/>
              <a:buFont typeface="Arial"/>
              <a:buNone/>
              <a:defRPr sz="1600">
                <a:solidFill>
                  <a:schemeClr val="lt1"/>
                </a:solidFill>
              </a:defRPr>
            </a:lvl3pPr>
            <a:lvl4pPr lvl="3" algn="ctr" rtl="0">
              <a:lnSpc>
                <a:spcPct val="90000"/>
              </a:lnSpc>
              <a:spcBef>
                <a:spcPts val="0"/>
              </a:spcBef>
              <a:spcAft>
                <a:spcPts val="0"/>
              </a:spcAft>
              <a:buClr>
                <a:schemeClr val="lt1"/>
              </a:buClr>
              <a:buSzPts val="1600"/>
              <a:buFont typeface="Arial"/>
              <a:buNone/>
              <a:defRPr sz="1600">
                <a:solidFill>
                  <a:schemeClr val="lt1"/>
                </a:solidFill>
              </a:defRPr>
            </a:lvl4pPr>
            <a:lvl5pPr lvl="4" algn="ctr" rtl="0">
              <a:lnSpc>
                <a:spcPct val="90000"/>
              </a:lnSpc>
              <a:spcBef>
                <a:spcPts val="0"/>
              </a:spcBef>
              <a:spcAft>
                <a:spcPts val="0"/>
              </a:spcAft>
              <a:buClr>
                <a:schemeClr val="lt1"/>
              </a:buClr>
              <a:buSzPts val="1600"/>
              <a:buFont typeface="Arial"/>
              <a:buNone/>
              <a:defRPr sz="1600">
                <a:solidFill>
                  <a:schemeClr val="lt1"/>
                </a:solidFill>
              </a:defRPr>
            </a:lvl5pPr>
            <a:lvl6pPr lvl="5" algn="ctr" rtl="0">
              <a:lnSpc>
                <a:spcPct val="90000"/>
              </a:lnSpc>
              <a:spcBef>
                <a:spcPts val="0"/>
              </a:spcBef>
              <a:spcAft>
                <a:spcPts val="0"/>
              </a:spcAft>
              <a:buClr>
                <a:schemeClr val="lt1"/>
              </a:buClr>
              <a:buSzPts val="1600"/>
              <a:buNone/>
              <a:defRPr sz="1600">
                <a:solidFill>
                  <a:schemeClr val="lt1"/>
                </a:solidFill>
              </a:defRPr>
            </a:lvl6pPr>
            <a:lvl7pPr lvl="6" algn="ctr" rtl="0">
              <a:lnSpc>
                <a:spcPct val="90000"/>
              </a:lnSpc>
              <a:spcBef>
                <a:spcPts val="0"/>
              </a:spcBef>
              <a:spcAft>
                <a:spcPts val="0"/>
              </a:spcAft>
              <a:buClr>
                <a:schemeClr val="lt1"/>
              </a:buClr>
              <a:buSzPts val="1600"/>
              <a:buNone/>
              <a:defRPr sz="1600">
                <a:solidFill>
                  <a:schemeClr val="lt1"/>
                </a:solidFill>
              </a:defRPr>
            </a:lvl7pPr>
            <a:lvl8pPr lvl="7" algn="ctr" rtl="0">
              <a:lnSpc>
                <a:spcPct val="90000"/>
              </a:lnSpc>
              <a:spcBef>
                <a:spcPts val="0"/>
              </a:spcBef>
              <a:spcAft>
                <a:spcPts val="0"/>
              </a:spcAft>
              <a:buClr>
                <a:schemeClr val="lt1"/>
              </a:buClr>
              <a:buSzPts val="1600"/>
              <a:buNone/>
              <a:defRPr sz="1600">
                <a:solidFill>
                  <a:schemeClr val="lt1"/>
                </a:solidFill>
              </a:defRPr>
            </a:lvl8pPr>
            <a:lvl9pPr lvl="8" algn="ctr" rtl="0">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5218"/>
        <p:cNvGrpSpPr/>
        <p:nvPr/>
      </p:nvGrpSpPr>
      <p:grpSpPr>
        <a:xfrm>
          <a:off x="0" y="0"/>
          <a:ext cx="0" cy="0"/>
          <a:chOff x="0" y="0"/>
          <a:chExt cx="0" cy="0"/>
        </a:xfrm>
      </p:grpSpPr>
      <p:sp>
        <p:nvSpPr>
          <p:cNvPr id="5219" name="Google Shape;5219;p452"/>
          <p:cNvSpPr txBox="1">
            <a:spLocks noGrp="1"/>
          </p:cNvSpPr>
          <p:nvPr>
            <p:ph type="subTitle" idx="1"/>
          </p:nvPr>
        </p:nvSpPr>
        <p:spPr>
          <a:xfrm>
            <a:off x="182880" y="2093981"/>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5220" name="Google Shape;5220;p452"/>
          <p:cNvSpPr txBox="1">
            <a:spLocks noGrp="1"/>
          </p:cNvSpPr>
          <p:nvPr>
            <p:ph type="subTitle" idx="2"/>
          </p:nvPr>
        </p:nvSpPr>
        <p:spPr>
          <a:xfrm>
            <a:off x="182880" y="3081535"/>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21" name="Google Shape;5221;p452"/>
          <p:cNvSpPr txBox="1">
            <a:spLocks noGrp="1"/>
          </p:cNvSpPr>
          <p:nvPr>
            <p:ph type="subTitle" idx="3"/>
          </p:nvPr>
        </p:nvSpPr>
        <p:spPr>
          <a:xfrm>
            <a:off x="182880" y="1792229"/>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22" name="Google Shape;5222;p452"/>
          <p:cNvSpPr txBox="1">
            <a:spLocks noGrp="1"/>
          </p:cNvSpPr>
          <p:nvPr>
            <p:ph type="subTitle" idx="4"/>
          </p:nvPr>
        </p:nvSpPr>
        <p:spPr>
          <a:xfrm>
            <a:off x="3204900" y="2107632"/>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5223" name="Google Shape;5223;p452"/>
          <p:cNvSpPr txBox="1">
            <a:spLocks noGrp="1"/>
          </p:cNvSpPr>
          <p:nvPr>
            <p:ph type="subTitle" idx="5"/>
          </p:nvPr>
        </p:nvSpPr>
        <p:spPr>
          <a:xfrm>
            <a:off x="3204900" y="3095186"/>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24" name="Google Shape;5224;p452"/>
          <p:cNvSpPr txBox="1">
            <a:spLocks noGrp="1"/>
          </p:cNvSpPr>
          <p:nvPr>
            <p:ph type="subTitle" idx="6"/>
          </p:nvPr>
        </p:nvSpPr>
        <p:spPr>
          <a:xfrm>
            <a:off x="3204900" y="1805878"/>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25" name="Google Shape;5225;p452"/>
          <p:cNvSpPr txBox="1">
            <a:spLocks noGrp="1"/>
          </p:cNvSpPr>
          <p:nvPr>
            <p:ph type="subTitle" idx="7"/>
          </p:nvPr>
        </p:nvSpPr>
        <p:spPr>
          <a:xfrm>
            <a:off x="6227064" y="2105406"/>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5226" name="Google Shape;5226;p452"/>
          <p:cNvSpPr txBox="1">
            <a:spLocks noGrp="1"/>
          </p:cNvSpPr>
          <p:nvPr>
            <p:ph type="subTitle" idx="8"/>
          </p:nvPr>
        </p:nvSpPr>
        <p:spPr>
          <a:xfrm>
            <a:off x="6227064" y="3092960"/>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27" name="Google Shape;5227;p452"/>
          <p:cNvSpPr txBox="1">
            <a:spLocks noGrp="1"/>
          </p:cNvSpPr>
          <p:nvPr>
            <p:ph type="subTitle" idx="9"/>
          </p:nvPr>
        </p:nvSpPr>
        <p:spPr>
          <a:xfrm>
            <a:off x="6227064" y="1803652"/>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5228"/>
        <p:cNvGrpSpPr/>
        <p:nvPr/>
      </p:nvGrpSpPr>
      <p:grpSpPr>
        <a:xfrm>
          <a:off x="0" y="0"/>
          <a:ext cx="0" cy="0"/>
          <a:chOff x="0" y="0"/>
          <a:chExt cx="0" cy="0"/>
        </a:xfrm>
      </p:grpSpPr>
      <p:sp>
        <p:nvSpPr>
          <p:cNvPr id="5229" name="Google Shape;5229;p453"/>
          <p:cNvSpPr txBox="1">
            <a:spLocks noGrp="1"/>
          </p:cNvSpPr>
          <p:nvPr>
            <p:ph type="subTitle" idx="1"/>
          </p:nvPr>
        </p:nvSpPr>
        <p:spPr>
          <a:xfrm>
            <a:off x="914400" y="1106426"/>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5230" name="Google Shape;5230;p453"/>
          <p:cNvSpPr txBox="1">
            <a:spLocks noGrp="1"/>
          </p:cNvSpPr>
          <p:nvPr>
            <p:ph type="subTitle" idx="2"/>
          </p:nvPr>
        </p:nvSpPr>
        <p:spPr>
          <a:xfrm>
            <a:off x="914400" y="2112403"/>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31" name="Google Shape;5231;p453"/>
          <p:cNvSpPr txBox="1">
            <a:spLocks noGrp="1"/>
          </p:cNvSpPr>
          <p:nvPr>
            <p:ph type="subTitle" idx="3"/>
          </p:nvPr>
        </p:nvSpPr>
        <p:spPr>
          <a:xfrm>
            <a:off x="914400" y="777242"/>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32" name="Google Shape;5232;p453"/>
          <p:cNvSpPr txBox="1">
            <a:spLocks noGrp="1"/>
          </p:cNvSpPr>
          <p:nvPr>
            <p:ph type="subTitle" idx="4"/>
          </p:nvPr>
        </p:nvSpPr>
        <p:spPr>
          <a:xfrm>
            <a:off x="914400" y="3136400"/>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5233" name="Google Shape;5233;p453"/>
          <p:cNvSpPr txBox="1">
            <a:spLocks noGrp="1"/>
          </p:cNvSpPr>
          <p:nvPr>
            <p:ph type="subTitle" idx="5"/>
          </p:nvPr>
        </p:nvSpPr>
        <p:spPr>
          <a:xfrm>
            <a:off x="914400" y="4142377"/>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34" name="Google Shape;5234;p453"/>
          <p:cNvSpPr txBox="1">
            <a:spLocks noGrp="1"/>
          </p:cNvSpPr>
          <p:nvPr>
            <p:ph type="subTitle" idx="6"/>
          </p:nvPr>
        </p:nvSpPr>
        <p:spPr>
          <a:xfrm>
            <a:off x="914400" y="2807215"/>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35" name="Google Shape;5235;p453"/>
          <p:cNvSpPr txBox="1">
            <a:spLocks noGrp="1"/>
          </p:cNvSpPr>
          <p:nvPr>
            <p:ph type="subTitle" idx="7"/>
          </p:nvPr>
        </p:nvSpPr>
        <p:spPr>
          <a:xfrm>
            <a:off x="5052300" y="1094927"/>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5236" name="Google Shape;5236;p453"/>
          <p:cNvSpPr txBox="1">
            <a:spLocks noGrp="1"/>
          </p:cNvSpPr>
          <p:nvPr>
            <p:ph type="subTitle" idx="8"/>
          </p:nvPr>
        </p:nvSpPr>
        <p:spPr>
          <a:xfrm>
            <a:off x="5052300" y="2100903"/>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37" name="Google Shape;5237;p453"/>
          <p:cNvSpPr txBox="1">
            <a:spLocks noGrp="1"/>
          </p:cNvSpPr>
          <p:nvPr>
            <p:ph type="subTitle" idx="9"/>
          </p:nvPr>
        </p:nvSpPr>
        <p:spPr>
          <a:xfrm>
            <a:off x="5052300" y="765742"/>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238" name="Google Shape;5238;p453"/>
          <p:cNvSpPr txBox="1">
            <a:spLocks noGrp="1"/>
          </p:cNvSpPr>
          <p:nvPr>
            <p:ph type="subTitle" idx="13"/>
          </p:nvPr>
        </p:nvSpPr>
        <p:spPr>
          <a:xfrm>
            <a:off x="5052300" y="3124900"/>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6000" b="1">
                <a:solidFill>
                  <a:schemeClr val="accent4"/>
                </a:solidFill>
              </a:defRPr>
            </a:lvl2pPr>
            <a:lvl3pPr lvl="2" algn="ctr" rtl="0">
              <a:lnSpc>
                <a:spcPct val="90000"/>
              </a:lnSpc>
              <a:spcBef>
                <a:spcPts val="0"/>
              </a:spcBef>
              <a:spcAft>
                <a:spcPts val="0"/>
              </a:spcAft>
              <a:buClr>
                <a:schemeClr val="accent4"/>
              </a:buClr>
              <a:buSzPts val="6000"/>
              <a:buFont typeface="Arial"/>
              <a:buNone/>
              <a:defRPr sz="6000" b="1">
                <a:solidFill>
                  <a:schemeClr val="accent4"/>
                </a:solidFill>
              </a:defRPr>
            </a:lvl3pPr>
            <a:lvl4pPr lvl="3" algn="ctr" rtl="0">
              <a:lnSpc>
                <a:spcPct val="90000"/>
              </a:lnSpc>
              <a:spcBef>
                <a:spcPts val="0"/>
              </a:spcBef>
              <a:spcAft>
                <a:spcPts val="0"/>
              </a:spcAft>
              <a:buClr>
                <a:schemeClr val="accent4"/>
              </a:buClr>
              <a:buSzPts val="6000"/>
              <a:buFont typeface="Arial"/>
              <a:buNone/>
              <a:defRPr sz="6000" b="1">
                <a:solidFill>
                  <a:schemeClr val="accent4"/>
                </a:solidFill>
              </a:defRPr>
            </a:lvl4pPr>
            <a:lvl5pPr lvl="4" algn="ctr" rtl="0">
              <a:lnSpc>
                <a:spcPct val="90000"/>
              </a:lnSpc>
              <a:spcBef>
                <a:spcPts val="0"/>
              </a:spcBef>
              <a:spcAft>
                <a:spcPts val="0"/>
              </a:spcAft>
              <a:buClr>
                <a:schemeClr val="accent4"/>
              </a:buClr>
              <a:buSzPts val="6000"/>
              <a:buFont typeface="Arial"/>
              <a:buNone/>
              <a:defRPr sz="6000" b="1">
                <a:solidFill>
                  <a:schemeClr val="accent4"/>
                </a:solidFill>
              </a:defRPr>
            </a:lvl5pPr>
            <a:lvl6pPr lvl="5" algn="ctr" rtl="0">
              <a:lnSpc>
                <a:spcPct val="90000"/>
              </a:lnSpc>
              <a:spcBef>
                <a:spcPts val="0"/>
              </a:spcBef>
              <a:spcAft>
                <a:spcPts val="0"/>
              </a:spcAft>
              <a:buClr>
                <a:schemeClr val="accent4"/>
              </a:buClr>
              <a:buSzPts val="6000"/>
              <a:buNone/>
              <a:defRPr sz="6000" b="1">
                <a:solidFill>
                  <a:schemeClr val="accent4"/>
                </a:solidFill>
              </a:defRPr>
            </a:lvl6pPr>
            <a:lvl7pPr lvl="6" algn="ctr" rtl="0">
              <a:lnSpc>
                <a:spcPct val="90000"/>
              </a:lnSpc>
              <a:spcBef>
                <a:spcPts val="0"/>
              </a:spcBef>
              <a:spcAft>
                <a:spcPts val="0"/>
              </a:spcAft>
              <a:buClr>
                <a:schemeClr val="accent4"/>
              </a:buClr>
              <a:buSzPts val="6000"/>
              <a:buNone/>
              <a:defRPr sz="6000" b="1">
                <a:solidFill>
                  <a:schemeClr val="accent4"/>
                </a:solidFill>
              </a:defRPr>
            </a:lvl7pPr>
            <a:lvl8pPr lvl="7" algn="ctr" rtl="0">
              <a:lnSpc>
                <a:spcPct val="90000"/>
              </a:lnSpc>
              <a:spcBef>
                <a:spcPts val="0"/>
              </a:spcBef>
              <a:spcAft>
                <a:spcPts val="0"/>
              </a:spcAft>
              <a:buClr>
                <a:schemeClr val="accent4"/>
              </a:buClr>
              <a:buSzPts val="6000"/>
              <a:buNone/>
              <a:defRPr sz="6000" b="1">
                <a:solidFill>
                  <a:schemeClr val="accent4"/>
                </a:solidFill>
              </a:defRPr>
            </a:lvl8pPr>
            <a:lvl9pPr lvl="8" algn="ctr" rtl="0">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5239" name="Google Shape;5239;p453"/>
          <p:cNvSpPr txBox="1">
            <a:spLocks noGrp="1"/>
          </p:cNvSpPr>
          <p:nvPr>
            <p:ph type="subTitle" idx="14"/>
          </p:nvPr>
        </p:nvSpPr>
        <p:spPr>
          <a:xfrm>
            <a:off x="5052300" y="4130876"/>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40" name="Google Shape;5240;p453"/>
          <p:cNvSpPr txBox="1">
            <a:spLocks noGrp="1"/>
          </p:cNvSpPr>
          <p:nvPr>
            <p:ph type="subTitle" idx="15"/>
          </p:nvPr>
        </p:nvSpPr>
        <p:spPr>
          <a:xfrm>
            <a:off x="5052300" y="2795715"/>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5241"/>
        <p:cNvGrpSpPr/>
        <p:nvPr/>
      </p:nvGrpSpPr>
      <p:grpSpPr>
        <a:xfrm>
          <a:off x="0" y="0"/>
          <a:ext cx="0" cy="0"/>
          <a:chOff x="0" y="0"/>
          <a:chExt cx="0" cy="0"/>
        </a:xfrm>
      </p:grpSpPr>
      <p:sp>
        <p:nvSpPr>
          <p:cNvPr id="5242" name="Google Shape;5242;p454"/>
          <p:cNvSpPr/>
          <p:nvPr/>
        </p:nvSpPr>
        <p:spPr>
          <a:xfrm>
            <a:off x="4709588" y="1143002"/>
            <a:ext cx="3638700" cy="3410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243" name="Google Shape;5243;p454"/>
          <p:cNvSpPr/>
          <p:nvPr/>
        </p:nvSpPr>
        <p:spPr>
          <a:xfrm>
            <a:off x="804338" y="1143002"/>
            <a:ext cx="3638700" cy="3410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5244" name="Google Shape;5244;p454"/>
          <p:cNvCxnSpPr/>
          <p:nvPr/>
        </p:nvCxnSpPr>
        <p:spPr>
          <a:xfrm>
            <a:off x="1164412" y="2906245"/>
            <a:ext cx="2893200" cy="0"/>
          </a:xfrm>
          <a:prstGeom prst="straightConnector1">
            <a:avLst/>
          </a:prstGeom>
          <a:noFill/>
          <a:ln w="9525" cap="rnd" cmpd="sng">
            <a:solidFill>
              <a:schemeClr val="lt2"/>
            </a:solidFill>
            <a:prstDash val="solid"/>
            <a:round/>
            <a:headEnd type="none" w="sm" len="sm"/>
            <a:tailEnd type="none" w="sm" len="sm"/>
          </a:ln>
        </p:spPr>
      </p:cxnSp>
      <p:cxnSp>
        <p:nvCxnSpPr>
          <p:cNvPr id="5245" name="Google Shape;5245;p454"/>
          <p:cNvCxnSpPr/>
          <p:nvPr/>
        </p:nvCxnSpPr>
        <p:spPr>
          <a:xfrm>
            <a:off x="1189753" y="3727747"/>
            <a:ext cx="2893200" cy="0"/>
          </a:xfrm>
          <a:prstGeom prst="straightConnector1">
            <a:avLst/>
          </a:prstGeom>
          <a:noFill/>
          <a:ln w="9525" cap="rnd" cmpd="sng">
            <a:solidFill>
              <a:schemeClr val="lt2"/>
            </a:solidFill>
            <a:prstDash val="solid"/>
            <a:round/>
            <a:headEnd type="none" w="sm" len="sm"/>
            <a:tailEnd type="none" w="sm" len="sm"/>
          </a:ln>
        </p:spPr>
      </p:cxnSp>
      <p:sp>
        <p:nvSpPr>
          <p:cNvPr id="5246" name="Google Shape;5246;p454"/>
          <p:cNvSpPr txBox="1">
            <a:spLocks noGrp="1"/>
          </p:cNvSpPr>
          <p:nvPr>
            <p:ph type="subTitle" idx="1"/>
          </p:nvPr>
        </p:nvSpPr>
        <p:spPr>
          <a:xfrm>
            <a:off x="1101413" y="1548454"/>
            <a:ext cx="3019200" cy="342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5247" name="Google Shape;5247;p454"/>
          <p:cNvSpPr txBox="1">
            <a:spLocks noGrp="1"/>
          </p:cNvSpPr>
          <p:nvPr>
            <p:ph type="subTitle" idx="2"/>
          </p:nvPr>
        </p:nvSpPr>
        <p:spPr>
          <a:xfrm>
            <a:off x="1101412" y="2260856"/>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48" name="Google Shape;5248;p454"/>
          <p:cNvSpPr txBox="1">
            <a:spLocks noGrp="1"/>
          </p:cNvSpPr>
          <p:nvPr>
            <p:ph type="subTitle" idx="3"/>
          </p:nvPr>
        </p:nvSpPr>
        <p:spPr>
          <a:xfrm>
            <a:off x="1101415" y="3083819"/>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49" name="Google Shape;5249;p454"/>
          <p:cNvSpPr txBox="1">
            <a:spLocks noGrp="1"/>
          </p:cNvSpPr>
          <p:nvPr>
            <p:ph type="subTitle" idx="4"/>
          </p:nvPr>
        </p:nvSpPr>
        <p:spPr>
          <a:xfrm>
            <a:off x="1101415" y="3897635"/>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50" name="Google Shape;5250;p454"/>
          <p:cNvSpPr/>
          <p:nvPr/>
        </p:nvSpPr>
        <p:spPr>
          <a:xfrm rot="5400000">
            <a:off x="4367039" y="1710754"/>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51" name="Google Shape;5251;p454"/>
          <p:cNvSpPr/>
          <p:nvPr/>
        </p:nvSpPr>
        <p:spPr>
          <a:xfrm rot="5400000">
            <a:off x="461805" y="171075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52" name="Google Shape;5252;p454"/>
          <p:cNvSpPr txBox="1">
            <a:spLocks noGrp="1"/>
          </p:cNvSpPr>
          <p:nvPr>
            <p:ph type="title"/>
          </p:nvPr>
        </p:nvSpPr>
        <p:spPr>
          <a:xfrm>
            <a:off x="804338" y="0"/>
            <a:ext cx="75441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5253" name="Google Shape;5253;p454"/>
          <p:cNvCxnSpPr/>
          <p:nvPr/>
        </p:nvCxnSpPr>
        <p:spPr>
          <a:xfrm>
            <a:off x="5069662" y="2906245"/>
            <a:ext cx="2893200" cy="0"/>
          </a:xfrm>
          <a:prstGeom prst="straightConnector1">
            <a:avLst/>
          </a:prstGeom>
          <a:noFill/>
          <a:ln w="9525" cap="rnd" cmpd="sng">
            <a:solidFill>
              <a:schemeClr val="lt2"/>
            </a:solidFill>
            <a:prstDash val="solid"/>
            <a:round/>
            <a:headEnd type="none" w="sm" len="sm"/>
            <a:tailEnd type="none" w="sm" len="sm"/>
          </a:ln>
        </p:spPr>
      </p:cxnSp>
      <p:cxnSp>
        <p:nvCxnSpPr>
          <p:cNvPr id="5254" name="Google Shape;5254;p454"/>
          <p:cNvCxnSpPr/>
          <p:nvPr/>
        </p:nvCxnSpPr>
        <p:spPr>
          <a:xfrm>
            <a:off x="5095003" y="3727747"/>
            <a:ext cx="2893200" cy="0"/>
          </a:xfrm>
          <a:prstGeom prst="straightConnector1">
            <a:avLst/>
          </a:prstGeom>
          <a:noFill/>
          <a:ln w="9525" cap="rnd" cmpd="sng">
            <a:solidFill>
              <a:schemeClr val="lt2"/>
            </a:solidFill>
            <a:prstDash val="solid"/>
            <a:round/>
            <a:headEnd type="none" w="sm" len="sm"/>
            <a:tailEnd type="none" w="sm" len="sm"/>
          </a:ln>
        </p:spPr>
      </p:cxnSp>
      <p:sp>
        <p:nvSpPr>
          <p:cNvPr id="5255" name="Google Shape;5255;p454"/>
          <p:cNvSpPr txBox="1">
            <a:spLocks noGrp="1"/>
          </p:cNvSpPr>
          <p:nvPr>
            <p:ph type="subTitle" idx="5"/>
          </p:nvPr>
        </p:nvSpPr>
        <p:spPr>
          <a:xfrm>
            <a:off x="5006663" y="1548454"/>
            <a:ext cx="3019200" cy="342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5256" name="Google Shape;5256;p454"/>
          <p:cNvSpPr txBox="1">
            <a:spLocks noGrp="1"/>
          </p:cNvSpPr>
          <p:nvPr>
            <p:ph type="subTitle" idx="6"/>
          </p:nvPr>
        </p:nvSpPr>
        <p:spPr>
          <a:xfrm>
            <a:off x="5006537" y="2260856"/>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57" name="Google Shape;5257;p454"/>
          <p:cNvSpPr txBox="1">
            <a:spLocks noGrp="1"/>
          </p:cNvSpPr>
          <p:nvPr>
            <p:ph type="subTitle" idx="7"/>
          </p:nvPr>
        </p:nvSpPr>
        <p:spPr>
          <a:xfrm>
            <a:off x="5006540" y="3083819"/>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58" name="Google Shape;5258;p454"/>
          <p:cNvSpPr txBox="1">
            <a:spLocks noGrp="1"/>
          </p:cNvSpPr>
          <p:nvPr>
            <p:ph type="subTitle" idx="8"/>
          </p:nvPr>
        </p:nvSpPr>
        <p:spPr>
          <a:xfrm>
            <a:off x="5006540" y="3897635"/>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5. Section title left">
  <p:cSld name="25. Section title left">
    <p:spTree>
      <p:nvGrpSpPr>
        <p:cNvPr id="1" name="Shape 317"/>
        <p:cNvGrpSpPr/>
        <p:nvPr/>
      </p:nvGrpSpPr>
      <p:grpSpPr>
        <a:xfrm>
          <a:off x="0" y="0"/>
          <a:ext cx="0" cy="0"/>
          <a:chOff x="0" y="0"/>
          <a:chExt cx="0" cy="0"/>
        </a:xfrm>
      </p:grpSpPr>
      <p:sp>
        <p:nvSpPr>
          <p:cNvPr id="318" name="Google Shape;318;p47"/>
          <p:cNvSpPr/>
          <p:nvPr/>
        </p:nvSpPr>
        <p:spPr>
          <a:xfrm>
            <a:off x="512194" y="1885955"/>
            <a:ext cx="1371600" cy="137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19" name="Google Shape;319;p47"/>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20" name="Google Shape;320;p47"/>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21" name="Google Shape;321;p47"/>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5259"/>
        <p:cNvGrpSpPr/>
        <p:nvPr/>
      </p:nvGrpSpPr>
      <p:grpSpPr>
        <a:xfrm>
          <a:off x="0" y="0"/>
          <a:ext cx="0" cy="0"/>
          <a:chOff x="0" y="0"/>
          <a:chExt cx="0" cy="0"/>
        </a:xfrm>
      </p:grpSpPr>
      <p:sp>
        <p:nvSpPr>
          <p:cNvPr id="5260" name="Google Shape;5260;p455"/>
          <p:cNvSpPr/>
          <p:nvPr/>
        </p:nvSpPr>
        <p:spPr>
          <a:xfrm>
            <a:off x="447050" y="1123953"/>
            <a:ext cx="26145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61" name="Google Shape;5261;p455"/>
          <p:cNvSpPr/>
          <p:nvPr/>
        </p:nvSpPr>
        <p:spPr>
          <a:xfrm>
            <a:off x="3252059" y="1123953"/>
            <a:ext cx="26730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62" name="Google Shape;5262;p455"/>
          <p:cNvSpPr/>
          <p:nvPr/>
        </p:nvSpPr>
        <p:spPr>
          <a:xfrm>
            <a:off x="6091383" y="1123953"/>
            <a:ext cx="26145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63" name="Google Shape;5263;p455"/>
          <p:cNvSpPr txBox="1">
            <a:spLocks noGrp="1"/>
          </p:cNvSpPr>
          <p:nvPr>
            <p:ph type="subTitle" idx="1"/>
          </p:nvPr>
        </p:nvSpPr>
        <p:spPr>
          <a:xfrm>
            <a:off x="6260950" y="3569019"/>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64" name="Google Shape;5264;p455"/>
          <p:cNvSpPr txBox="1">
            <a:spLocks noGrp="1"/>
          </p:cNvSpPr>
          <p:nvPr>
            <p:ph type="subTitle" idx="2"/>
          </p:nvPr>
        </p:nvSpPr>
        <p:spPr>
          <a:xfrm>
            <a:off x="3447850" y="3567394"/>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65" name="Google Shape;5265;p455"/>
          <p:cNvSpPr txBox="1">
            <a:spLocks noGrp="1"/>
          </p:cNvSpPr>
          <p:nvPr>
            <p:ph type="subTitle" idx="3"/>
          </p:nvPr>
        </p:nvSpPr>
        <p:spPr>
          <a:xfrm>
            <a:off x="594975" y="3567394"/>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66" name="Google Shape;5266;p455"/>
          <p:cNvSpPr/>
          <p:nvPr/>
        </p:nvSpPr>
        <p:spPr>
          <a:xfrm rot="5400000">
            <a:off x="104364" y="1675503"/>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67" name="Google Shape;5267;p455"/>
          <p:cNvSpPr/>
          <p:nvPr/>
        </p:nvSpPr>
        <p:spPr>
          <a:xfrm rot="5400000">
            <a:off x="2909444" y="175170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68" name="Google Shape;5268;p455"/>
          <p:cNvSpPr/>
          <p:nvPr/>
        </p:nvSpPr>
        <p:spPr>
          <a:xfrm rot="5400000">
            <a:off x="5748851" y="1751704"/>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269" name="Google Shape;5269;p455"/>
          <p:cNvSpPr txBox="1">
            <a:spLocks noGrp="1"/>
          </p:cNvSpPr>
          <p:nvPr>
            <p:ph type="subTitle" idx="4"/>
          </p:nvPr>
        </p:nvSpPr>
        <p:spPr>
          <a:xfrm>
            <a:off x="579627"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5270" name="Google Shape;5270;p455"/>
          <p:cNvSpPr txBox="1">
            <a:spLocks noGrp="1"/>
          </p:cNvSpPr>
          <p:nvPr>
            <p:ph type="subTitle" idx="5"/>
          </p:nvPr>
        </p:nvSpPr>
        <p:spPr>
          <a:xfrm>
            <a:off x="3443265"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5271" name="Google Shape;5271;p455"/>
          <p:cNvCxnSpPr/>
          <p:nvPr/>
        </p:nvCxnSpPr>
        <p:spPr>
          <a:xfrm>
            <a:off x="6324927" y="2774360"/>
            <a:ext cx="2095200" cy="0"/>
          </a:xfrm>
          <a:prstGeom prst="straightConnector1">
            <a:avLst/>
          </a:prstGeom>
          <a:noFill/>
          <a:ln w="9525" cap="rnd" cmpd="sng">
            <a:solidFill>
              <a:schemeClr val="lt2"/>
            </a:solidFill>
            <a:prstDash val="solid"/>
            <a:round/>
            <a:headEnd type="none" w="sm" len="sm"/>
            <a:tailEnd type="none" w="sm" len="sm"/>
          </a:ln>
        </p:spPr>
      </p:cxnSp>
      <p:cxnSp>
        <p:nvCxnSpPr>
          <p:cNvPr id="5272" name="Google Shape;5272;p455"/>
          <p:cNvCxnSpPr/>
          <p:nvPr/>
        </p:nvCxnSpPr>
        <p:spPr>
          <a:xfrm>
            <a:off x="6324929" y="3541310"/>
            <a:ext cx="2095200" cy="0"/>
          </a:xfrm>
          <a:prstGeom prst="straightConnector1">
            <a:avLst/>
          </a:prstGeom>
          <a:noFill/>
          <a:ln w="9525" cap="rnd" cmpd="sng">
            <a:solidFill>
              <a:schemeClr val="lt2"/>
            </a:solidFill>
            <a:prstDash val="solid"/>
            <a:round/>
            <a:headEnd type="none" w="sm" len="sm"/>
            <a:tailEnd type="none" w="sm" len="sm"/>
          </a:ln>
        </p:spPr>
      </p:cxnSp>
      <p:sp>
        <p:nvSpPr>
          <p:cNvPr id="5273" name="Google Shape;5273;p455"/>
          <p:cNvSpPr txBox="1">
            <a:spLocks noGrp="1"/>
          </p:cNvSpPr>
          <p:nvPr>
            <p:ph type="subTitle" idx="6"/>
          </p:nvPr>
        </p:nvSpPr>
        <p:spPr>
          <a:xfrm>
            <a:off x="6248227"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5274" name="Google Shape;5274;p455"/>
          <p:cNvSpPr txBox="1">
            <a:spLocks noGrp="1"/>
          </p:cNvSpPr>
          <p:nvPr>
            <p:ph type="subTitle" idx="7"/>
          </p:nvPr>
        </p:nvSpPr>
        <p:spPr>
          <a:xfrm>
            <a:off x="6260950" y="2022858"/>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75" name="Google Shape;5275;p455"/>
          <p:cNvSpPr txBox="1">
            <a:spLocks noGrp="1"/>
          </p:cNvSpPr>
          <p:nvPr>
            <p:ph type="subTitle" idx="8"/>
          </p:nvPr>
        </p:nvSpPr>
        <p:spPr>
          <a:xfrm>
            <a:off x="6260950" y="2796610"/>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5276" name="Google Shape;5276;p455"/>
          <p:cNvCxnSpPr/>
          <p:nvPr/>
        </p:nvCxnSpPr>
        <p:spPr>
          <a:xfrm>
            <a:off x="3511827" y="2772735"/>
            <a:ext cx="2095200" cy="0"/>
          </a:xfrm>
          <a:prstGeom prst="straightConnector1">
            <a:avLst/>
          </a:prstGeom>
          <a:noFill/>
          <a:ln w="9525" cap="rnd" cmpd="sng">
            <a:solidFill>
              <a:schemeClr val="lt2"/>
            </a:solidFill>
            <a:prstDash val="solid"/>
            <a:round/>
            <a:headEnd type="none" w="sm" len="sm"/>
            <a:tailEnd type="none" w="sm" len="sm"/>
          </a:ln>
        </p:spPr>
      </p:cxnSp>
      <p:cxnSp>
        <p:nvCxnSpPr>
          <p:cNvPr id="5277" name="Google Shape;5277;p455"/>
          <p:cNvCxnSpPr/>
          <p:nvPr/>
        </p:nvCxnSpPr>
        <p:spPr>
          <a:xfrm>
            <a:off x="3511829" y="3539685"/>
            <a:ext cx="2095200" cy="0"/>
          </a:xfrm>
          <a:prstGeom prst="straightConnector1">
            <a:avLst/>
          </a:prstGeom>
          <a:noFill/>
          <a:ln w="9525" cap="rnd" cmpd="sng">
            <a:solidFill>
              <a:schemeClr val="lt2"/>
            </a:solidFill>
            <a:prstDash val="solid"/>
            <a:round/>
            <a:headEnd type="none" w="sm" len="sm"/>
            <a:tailEnd type="none" w="sm" len="sm"/>
          </a:ln>
        </p:spPr>
      </p:cxnSp>
      <p:sp>
        <p:nvSpPr>
          <p:cNvPr id="5278" name="Google Shape;5278;p455"/>
          <p:cNvSpPr txBox="1">
            <a:spLocks noGrp="1"/>
          </p:cNvSpPr>
          <p:nvPr>
            <p:ph type="subTitle" idx="9"/>
          </p:nvPr>
        </p:nvSpPr>
        <p:spPr>
          <a:xfrm>
            <a:off x="3447850" y="2021233"/>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79" name="Google Shape;5279;p455"/>
          <p:cNvSpPr txBox="1">
            <a:spLocks noGrp="1"/>
          </p:cNvSpPr>
          <p:nvPr>
            <p:ph type="subTitle" idx="13"/>
          </p:nvPr>
        </p:nvSpPr>
        <p:spPr>
          <a:xfrm>
            <a:off x="3447850" y="2794985"/>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5280" name="Google Shape;5280;p455"/>
          <p:cNvCxnSpPr/>
          <p:nvPr/>
        </p:nvCxnSpPr>
        <p:spPr>
          <a:xfrm>
            <a:off x="658952" y="2772735"/>
            <a:ext cx="2095200" cy="0"/>
          </a:xfrm>
          <a:prstGeom prst="straightConnector1">
            <a:avLst/>
          </a:prstGeom>
          <a:noFill/>
          <a:ln w="9525" cap="rnd" cmpd="sng">
            <a:solidFill>
              <a:schemeClr val="lt2"/>
            </a:solidFill>
            <a:prstDash val="solid"/>
            <a:round/>
            <a:headEnd type="none" w="sm" len="sm"/>
            <a:tailEnd type="none" w="sm" len="sm"/>
          </a:ln>
        </p:spPr>
      </p:cxnSp>
      <p:cxnSp>
        <p:nvCxnSpPr>
          <p:cNvPr id="5281" name="Google Shape;5281;p455"/>
          <p:cNvCxnSpPr/>
          <p:nvPr/>
        </p:nvCxnSpPr>
        <p:spPr>
          <a:xfrm>
            <a:off x="658954" y="3539685"/>
            <a:ext cx="2095200" cy="0"/>
          </a:xfrm>
          <a:prstGeom prst="straightConnector1">
            <a:avLst/>
          </a:prstGeom>
          <a:noFill/>
          <a:ln w="9525" cap="rnd" cmpd="sng">
            <a:solidFill>
              <a:schemeClr val="lt2"/>
            </a:solidFill>
            <a:prstDash val="solid"/>
            <a:round/>
            <a:headEnd type="none" w="sm" len="sm"/>
            <a:tailEnd type="none" w="sm" len="sm"/>
          </a:ln>
        </p:spPr>
      </p:cxnSp>
      <p:sp>
        <p:nvSpPr>
          <p:cNvPr id="5282" name="Google Shape;5282;p455"/>
          <p:cNvSpPr txBox="1">
            <a:spLocks noGrp="1"/>
          </p:cNvSpPr>
          <p:nvPr>
            <p:ph type="subTitle" idx="14"/>
          </p:nvPr>
        </p:nvSpPr>
        <p:spPr>
          <a:xfrm>
            <a:off x="594975" y="2021233"/>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83" name="Google Shape;5283;p455"/>
          <p:cNvSpPr txBox="1">
            <a:spLocks noGrp="1"/>
          </p:cNvSpPr>
          <p:nvPr>
            <p:ph type="subTitle" idx="15"/>
          </p:nvPr>
        </p:nvSpPr>
        <p:spPr>
          <a:xfrm>
            <a:off x="594975" y="2794985"/>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84" name="Google Shape;5284;p455"/>
          <p:cNvSpPr txBox="1">
            <a:spLocks noGrp="1"/>
          </p:cNvSpPr>
          <p:nvPr>
            <p:ph type="title"/>
          </p:nvPr>
        </p:nvSpPr>
        <p:spPr>
          <a:xfrm>
            <a:off x="456425" y="0"/>
            <a:ext cx="8249400" cy="11241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5285"/>
        <p:cNvGrpSpPr/>
        <p:nvPr/>
      </p:nvGrpSpPr>
      <p:grpSpPr>
        <a:xfrm>
          <a:off x="0" y="0"/>
          <a:ext cx="0" cy="0"/>
          <a:chOff x="0" y="0"/>
          <a:chExt cx="0" cy="0"/>
        </a:xfrm>
      </p:grpSpPr>
      <p:grpSp>
        <p:nvGrpSpPr>
          <p:cNvPr id="5286" name="Google Shape;5286;p456"/>
          <p:cNvGrpSpPr/>
          <p:nvPr/>
        </p:nvGrpSpPr>
        <p:grpSpPr>
          <a:xfrm rot="-5400000" flipH="1">
            <a:off x="5969674" y="1920077"/>
            <a:ext cx="120037" cy="1042515"/>
            <a:chOff x="8582641" y="8238480"/>
            <a:chExt cx="320100" cy="2780040"/>
          </a:xfrm>
        </p:grpSpPr>
        <p:cxnSp>
          <p:nvCxnSpPr>
            <p:cNvPr id="5287" name="Google Shape;5287;p45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288" name="Google Shape;5288;p45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289" name="Google Shape;5289;p456"/>
          <p:cNvGrpSpPr/>
          <p:nvPr/>
        </p:nvGrpSpPr>
        <p:grpSpPr>
          <a:xfrm rot="5400000">
            <a:off x="3043283" y="1907609"/>
            <a:ext cx="120037" cy="1042515"/>
            <a:chOff x="8582641" y="8238480"/>
            <a:chExt cx="320100" cy="2780040"/>
          </a:xfrm>
        </p:grpSpPr>
        <p:cxnSp>
          <p:nvCxnSpPr>
            <p:cNvPr id="5290" name="Google Shape;5290;p45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291" name="Google Shape;5291;p45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292" name="Google Shape;5292;p456"/>
          <p:cNvGrpSpPr/>
          <p:nvPr/>
        </p:nvGrpSpPr>
        <p:grpSpPr>
          <a:xfrm>
            <a:off x="4520727" y="3278902"/>
            <a:ext cx="120038" cy="1042515"/>
            <a:chOff x="8582641" y="8238480"/>
            <a:chExt cx="320100" cy="2780040"/>
          </a:xfrm>
        </p:grpSpPr>
        <p:cxnSp>
          <p:nvCxnSpPr>
            <p:cNvPr id="5293" name="Google Shape;5293;p45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294" name="Google Shape;5294;p45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295" name="Google Shape;5295;p456"/>
          <p:cNvGrpSpPr/>
          <p:nvPr/>
        </p:nvGrpSpPr>
        <p:grpSpPr>
          <a:xfrm rot="10800000" flipH="1">
            <a:off x="4520727" y="414442"/>
            <a:ext cx="120038" cy="1042515"/>
            <a:chOff x="8582641" y="8238480"/>
            <a:chExt cx="320100" cy="2780040"/>
          </a:xfrm>
        </p:grpSpPr>
        <p:cxnSp>
          <p:nvCxnSpPr>
            <p:cNvPr id="5296" name="Google Shape;5296;p456"/>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297" name="Google Shape;5297;p45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298" name="Google Shape;5298;p456"/>
          <p:cNvGrpSpPr/>
          <p:nvPr/>
        </p:nvGrpSpPr>
        <p:grpSpPr>
          <a:xfrm flipH="1">
            <a:off x="3227107" y="1057304"/>
            <a:ext cx="2689653" cy="2742926"/>
            <a:chOff x="2466726" y="-956149"/>
            <a:chExt cx="10032274" cy="10058401"/>
          </a:xfrm>
        </p:grpSpPr>
        <p:sp>
          <p:nvSpPr>
            <p:cNvPr id="5299" name="Google Shape;5299;p456"/>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5300" name="Google Shape;5300;p456"/>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5301" name="Google Shape;5301;p456"/>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5302" name="Google Shape;5302;p456"/>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5303" name="Google Shape;5303;p456"/>
          <p:cNvSpPr txBox="1">
            <a:spLocks noGrp="1"/>
          </p:cNvSpPr>
          <p:nvPr>
            <p:ph type="subTitle" idx="1"/>
          </p:nvPr>
        </p:nvSpPr>
        <p:spPr>
          <a:xfrm>
            <a:off x="429768" y="2377445"/>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04" name="Google Shape;5304;p456"/>
          <p:cNvSpPr txBox="1">
            <a:spLocks noGrp="1"/>
          </p:cNvSpPr>
          <p:nvPr>
            <p:ph type="subTitle" idx="2"/>
          </p:nvPr>
        </p:nvSpPr>
        <p:spPr>
          <a:xfrm>
            <a:off x="429768" y="2441454"/>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05" name="Google Shape;5305;p456"/>
          <p:cNvSpPr txBox="1">
            <a:spLocks noGrp="1"/>
          </p:cNvSpPr>
          <p:nvPr>
            <p:ph type="subTitle" idx="3"/>
          </p:nvPr>
        </p:nvSpPr>
        <p:spPr>
          <a:xfrm>
            <a:off x="4745736" y="41148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06" name="Google Shape;5306;p456"/>
          <p:cNvSpPr txBox="1">
            <a:spLocks noGrp="1"/>
          </p:cNvSpPr>
          <p:nvPr>
            <p:ph type="subTitle" idx="4"/>
          </p:nvPr>
        </p:nvSpPr>
        <p:spPr>
          <a:xfrm>
            <a:off x="4748136" y="475489"/>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07" name="Google Shape;5307;p456"/>
          <p:cNvSpPr txBox="1">
            <a:spLocks noGrp="1"/>
          </p:cNvSpPr>
          <p:nvPr>
            <p:ph type="subTitle" idx="5"/>
          </p:nvPr>
        </p:nvSpPr>
        <p:spPr>
          <a:xfrm>
            <a:off x="4745736" y="420625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08" name="Google Shape;5308;p456"/>
          <p:cNvSpPr txBox="1">
            <a:spLocks noGrp="1"/>
          </p:cNvSpPr>
          <p:nvPr>
            <p:ph type="subTitle" idx="6"/>
          </p:nvPr>
        </p:nvSpPr>
        <p:spPr>
          <a:xfrm>
            <a:off x="4745736" y="427025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09" name="Google Shape;5309;p456"/>
          <p:cNvSpPr txBox="1">
            <a:spLocks noGrp="1"/>
          </p:cNvSpPr>
          <p:nvPr>
            <p:ph type="subTitle" idx="7"/>
          </p:nvPr>
        </p:nvSpPr>
        <p:spPr>
          <a:xfrm>
            <a:off x="6638544" y="2386590"/>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10" name="Google Shape;5310;p456"/>
          <p:cNvSpPr txBox="1">
            <a:spLocks noGrp="1"/>
          </p:cNvSpPr>
          <p:nvPr>
            <p:ph type="subTitle" idx="8"/>
          </p:nvPr>
        </p:nvSpPr>
        <p:spPr>
          <a:xfrm>
            <a:off x="6638544" y="245059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5311"/>
        <p:cNvGrpSpPr/>
        <p:nvPr/>
      </p:nvGrpSpPr>
      <p:grpSpPr>
        <a:xfrm>
          <a:off x="0" y="0"/>
          <a:ext cx="0" cy="0"/>
          <a:chOff x="0" y="0"/>
          <a:chExt cx="0" cy="0"/>
        </a:xfrm>
      </p:grpSpPr>
      <p:grpSp>
        <p:nvGrpSpPr>
          <p:cNvPr id="5312" name="Google Shape;5312;p457"/>
          <p:cNvGrpSpPr/>
          <p:nvPr/>
        </p:nvGrpSpPr>
        <p:grpSpPr>
          <a:xfrm rot="-5400000" flipH="1">
            <a:off x="5969674" y="1920077"/>
            <a:ext cx="120037" cy="1042515"/>
            <a:chOff x="8582641" y="8238480"/>
            <a:chExt cx="320100" cy="2780040"/>
          </a:xfrm>
        </p:grpSpPr>
        <p:cxnSp>
          <p:nvCxnSpPr>
            <p:cNvPr id="5313" name="Google Shape;5313;p45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14" name="Google Shape;5314;p45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15" name="Google Shape;5315;p457"/>
          <p:cNvGrpSpPr/>
          <p:nvPr/>
        </p:nvGrpSpPr>
        <p:grpSpPr>
          <a:xfrm rot="5400000">
            <a:off x="3043283" y="1907609"/>
            <a:ext cx="120037" cy="1042515"/>
            <a:chOff x="8582641" y="8238480"/>
            <a:chExt cx="320100" cy="2780040"/>
          </a:xfrm>
        </p:grpSpPr>
        <p:cxnSp>
          <p:nvCxnSpPr>
            <p:cNvPr id="5316" name="Google Shape;5316;p45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17" name="Google Shape;5317;p45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18" name="Google Shape;5318;p457"/>
          <p:cNvGrpSpPr/>
          <p:nvPr/>
        </p:nvGrpSpPr>
        <p:grpSpPr>
          <a:xfrm>
            <a:off x="4520727" y="3278902"/>
            <a:ext cx="120038" cy="1042515"/>
            <a:chOff x="8582641" y="8238480"/>
            <a:chExt cx="320100" cy="2780040"/>
          </a:xfrm>
        </p:grpSpPr>
        <p:cxnSp>
          <p:nvCxnSpPr>
            <p:cNvPr id="5319" name="Google Shape;5319;p45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20" name="Google Shape;5320;p45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21" name="Google Shape;5321;p457"/>
          <p:cNvGrpSpPr/>
          <p:nvPr/>
        </p:nvGrpSpPr>
        <p:grpSpPr>
          <a:xfrm rot="10800000" flipH="1">
            <a:off x="4520727" y="414442"/>
            <a:ext cx="120038" cy="1042515"/>
            <a:chOff x="8582641" y="8238480"/>
            <a:chExt cx="320100" cy="2780040"/>
          </a:xfrm>
        </p:grpSpPr>
        <p:cxnSp>
          <p:nvCxnSpPr>
            <p:cNvPr id="5322" name="Google Shape;5322;p45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23" name="Google Shape;5323;p45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24" name="Google Shape;5324;p457"/>
          <p:cNvGrpSpPr/>
          <p:nvPr/>
        </p:nvGrpSpPr>
        <p:grpSpPr>
          <a:xfrm flipH="1">
            <a:off x="3227107" y="1057391"/>
            <a:ext cx="2689653" cy="2742926"/>
            <a:chOff x="2466726" y="-956149"/>
            <a:chExt cx="10032274" cy="10058401"/>
          </a:xfrm>
        </p:grpSpPr>
        <p:sp>
          <p:nvSpPr>
            <p:cNvPr id="5325" name="Google Shape;5325;p457"/>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5326" name="Google Shape;5326;p457"/>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5327" name="Google Shape;5327;p457"/>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5328" name="Google Shape;5328;p457"/>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5329" name="Google Shape;5329;p457"/>
          <p:cNvSpPr txBox="1">
            <a:spLocks noGrp="1"/>
          </p:cNvSpPr>
          <p:nvPr>
            <p:ph type="subTitle" idx="1"/>
          </p:nvPr>
        </p:nvSpPr>
        <p:spPr>
          <a:xfrm>
            <a:off x="429768" y="2377445"/>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30" name="Google Shape;5330;p457"/>
          <p:cNvSpPr txBox="1">
            <a:spLocks noGrp="1"/>
          </p:cNvSpPr>
          <p:nvPr>
            <p:ph type="subTitle" idx="2"/>
          </p:nvPr>
        </p:nvSpPr>
        <p:spPr>
          <a:xfrm>
            <a:off x="429768" y="2441454"/>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31" name="Google Shape;5331;p457"/>
          <p:cNvSpPr txBox="1">
            <a:spLocks noGrp="1"/>
          </p:cNvSpPr>
          <p:nvPr>
            <p:ph type="subTitle" idx="3"/>
          </p:nvPr>
        </p:nvSpPr>
        <p:spPr>
          <a:xfrm>
            <a:off x="4745736" y="41148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32" name="Google Shape;5332;p457"/>
          <p:cNvSpPr txBox="1">
            <a:spLocks noGrp="1"/>
          </p:cNvSpPr>
          <p:nvPr>
            <p:ph type="subTitle" idx="4"/>
          </p:nvPr>
        </p:nvSpPr>
        <p:spPr>
          <a:xfrm>
            <a:off x="4748136" y="475489"/>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33" name="Google Shape;5333;p457"/>
          <p:cNvSpPr txBox="1">
            <a:spLocks noGrp="1"/>
          </p:cNvSpPr>
          <p:nvPr>
            <p:ph type="subTitle" idx="5"/>
          </p:nvPr>
        </p:nvSpPr>
        <p:spPr>
          <a:xfrm>
            <a:off x="4745736" y="420625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34" name="Google Shape;5334;p457"/>
          <p:cNvSpPr txBox="1">
            <a:spLocks noGrp="1"/>
          </p:cNvSpPr>
          <p:nvPr>
            <p:ph type="subTitle" idx="6"/>
          </p:nvPr>
        </p:nvSpPr>
        <p:spPr>
          <a:xfrm>
            <a:off x="4745736" y="427025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35" name="Google Shape;5335;p457"/>
          <p:cNvSpPr txBox="1">
            <a:spLocks noGrp="1"/>
          </p:cNvSpPr>
          <p:nvPr>
            <p:ph type="subTitle" idx="7"/>
          </p:nvPr>
        </p:nvSpPr>
        <p:spPr>
          <a:xfrm>
            <a:off x="6638544" y="2386590"/>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36" name="Google Shape;5336;p457"/>
          <p:cNvSpPr txBox="1">
            <a:spLocks noGrp="1"/>
          </p:cNvSpPr>
          <p:nvPr>
            <p:ph type="subTitle" idx="8"/>
          </p:nvPr>
        </p:nvSpPr>
        <p:spPr>
          <a:xfrm>
            <a:off x="6638544" y="245059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5337"/>
        <p:cNvGrpSpPr/>
        <p:nvPr/>
      </p:nvGrpSpPr>
      <p:grpSpPr>
        <a:xfrm>
          <a:off x="0" y="0"/>
          <a:ext cx="0" cy="0"/>
          <a:chOff x="0" y="0"/>
          <a:chExt cx="0" cy="0"/>
        </a:xfrm>
      </p:grpSpPr>
      <p:grpSp>
        <p:nvGrpSpPr>
          <p:cNvPr id="5338" name="Google Shape;5338;p458"/>
          <p:cNvGrpSpPr/>
          <p:nvPr/>
        </p:nvGrpSpPr>
        <p:grpSpPr>
          <a:xfrm rot="-5400000" flipH="1">
            <a:off x="5918107" y="2687027"/>
            <a:ext cx="120037" cy="1042515"/>
            <a:chOff x="8582641" y="8238480"/>
            <a:chExt cx="320100" cy="2780040"/>
          </a:xfrm>
        </p:grpSpPr>
        <p:cxnSp>
          <p:nvCxnSpPr>
            <p:cNvPr id="5339" name="Google Shape;5339;p45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40" name="Google Shape;5340;p45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41" name="Google Shape;5341;p458"/>
          <p:cNvGrpSpPr/>
          <p:nvPr/>
        </p:nvGrpSpPr>
        <p:grpSpPr>
          <a:xfrm rot="10800000" flipH="1">
            <a:off x="4520727" y="728767"/>
            <a:ext cx="120038" cy="1042515"/>
            <a:chOff x="8582641" y="8238480"/>
            <a:chExt cx="320100" cy="2780040"/>
          </a:xfrm>
        </p:grpSpPr>
        <p:cxnSp>
          <p:nvCxnSpPr>
            <p:cNvPr id="5342" name="Google Shape;5342;p45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43" name="Google Shape;5343;p45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44" name="Google Shape;5344;p458"/>
          <p:cNvGrpSpPr/>
          <p:nvPr/>
        </p:nvGrpSpPr>
        <p:grpSpPr>
          <a:xfrm rot="5400000">
            <a:off x="3106245" y="2687027"/>
            <a:ext cx="120037" cy="1042515"/>
            <a:chOff x="8582641" y="8238480"/>
            <a:chExt cx="320100" cy="2780040"/>
          </a:xfrm>
        </p:grpSpPr>
        <p:cxnSp>
          <p:nvCxnSpPr>
            <p:cNvPr id="5345" name="Google Shape;5345;p45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46" name="Google Shape;5346;p45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47" name="Google Shape;5347;p458"/>
          <p:cNvGrpSpPr/>
          <p:nvPr/>
        </p:nvGrpSpPr>
        <p:grpSpPr>
          <a:xfrm>
            <a:off x="3197243" y="1371645"/>
            <a:ext cx="2749076" cy="2743473"/>
            <a:chOff x="2779615" y="736954"/>
            <a:chExt cx="4778508" cy="4767941"/>
          </a:xfrm>
        </p:grpSpPr>
        <p:sp>
          <p:nvSpPr>
            <p:cNvPr id="5348" name="Google Shape;5348;p458"/>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5349" name="Google Shape;5349;p458"/>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5350" name="Google Shape;5350;p458"/>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5351" name="Google Shape;5351;p458"/>
          <p:cNvSpPr txBox="1">
            <a:spLocks noGrp="1"/>
          </p:cNvSpPr>
          <p:nvPr>
            <p:ph type="subTitle" idx="1"/>
          </p:nvPr>
        </p:nvSpPr>
        <p:spPr>
          <a:xfrm>
            <a:off x="429768" y="3139448"/>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52" name="Google Shape;5352;p458"/>
          <p:cNvSpPr txBox="1">
            <a:spLocks noGrp="1"/>
          </p:cNvSpPr>
          <p:nvPr>
            <p:ph type="subTitle" idx="2"/>
          </p:nvPr>
        </p:nvSpPr>
        <p:spPr>
          <a:xfrm>
            <a:off x="429768" y="3203456"/>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53" name="Google Shape;5353;p458"/>
          <p:cNvSpPr txBox="1">
            <a:spLocks noGrp="1"/>
          </p:cNvSpPr>
          <p:nvPr>
            <p:ph type="subTitle" idx="3"/>
          </p:nvPr>
        </p:nvSpPr>
        <p:spPr>
          <a:xfrm>
            <a:off x="4745736" y="716282"/>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54" name="Google Shape;5354;p458"/>
          <p:cNvSpPr txBox="1">
            <a:spLocks noGrp="1"/>
          </p:cNvSpPr>
          <p:nvPr>
            <p:ph type="subTitle" idx="4"/>
          </p:nvPr>
        </p:nvSpPr>
        <p:spPr>
          <a:xfrm>
            <a:off x="4748136" y="78029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55" name="Google Shape;5355;p458"/>
          <p:cNvSpPr txBox="1">
            <a:spLocks noGrp="1"/>
          </p:cNvSpPr>
          <p:nvPr>
            <p:ph type="subTitle" idx="5"/>
          </p:nvPr>
        </p:nvSpPr>
        <p:spPr>
          <a:xfrm>
            <a:off x="6638544" y="314859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56" name="Google Shape;5356;p458"/>
          <p:cNvSpPr txBox="1">
            <a:spLocks noGrp="1"/>
          </p:cNvSpPr>
          <p:nvPr>
            <p:ph type="subTitle" idx="6"/>
          </p:nvPr>
        </p:nvSpPr>
        <p:spPr>
          <a:xfrm>
            <a:off x="6638544" y="321260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5357"/>
        <p:cNvGrpSpPr/>
        <p:nvPr/>
      </p:nvGrpSpPr>
      <p:grpSpPr>
        <a:xfrm>
          <a:off x="0" y="0"/>
          <a:ext cx="0" cy="0"/>
          <a:chOff x="0" y="0"/>
          <a:chExt cx="0" cy="0"/>
        </a:xfrm>
      </p:grpSpPr>
      <p:grpSp>
        <p:nvGrpSpPr>
          <p:cNvPr id="5358" name="Google Shape;5358;p459"/>
          <p:cNvGrpSpPr/>
          <p:nvPr/>
        </p:nvGrpSpPr>
        <p:grpSpPr>
          <a:xfrm rot="-5400000" flipH="1">
            <a:off x="5918107" y="2687027"/>
            <a:ext cx="120037" cy="1042515"/>
            <a:chOff x="8582641" y="8238480"/>
            <a:chExt cx="320100" cy="2780040"/>
          </a:xfrm>
        </p:grpSpPr>
        <p:cxnSp>
          <p:nvCxnSpPr>
            <p:cNvPr id="5359" name="Google Shape;5359;p45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60" name="Google Shape;5360;p45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61" name="Google Shape;5361;p459"/>
          <p:cNvGrpSpPr/>
          <p:nvPr/>
        </p:nvGrpSpPr>
        <p:grpSpPr>
          <a:xfrm rot="10800000" flipH="1">
            <a:off x="4520727" y="728767"/>
            <a:ext cx="120038" cy="1042515"/>
            <a:chOff x="8582641" y="8238480"/>
            <a:chExt cx="320100" cy="2780040"/>
          </a:xfrm>
        </p:grpSpPr>
        <p:cxnSp>
          <p:nvCxnSpPr>
            <p:cNvPr id="5362" name="Google Shape;5362;p45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63" name="Google Shape;5363;p45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64" name="Google Shape;5364;p459"/>
          <p:cNvGrpSpPr/>
          <p:nvPr/>
        </p:nvGrpSpPr>
        <p:grpSpPr>
          <a:xfrm rot="5400000">
            <a:off x="3106245" y="2687027"/>
            <a:ext cx="120037" cy="1042515"/>
            <a:chOff x="8582641" y="8238480"/>
            <a:chExt cx="320100" cy="2780040"/>
          </a:xfrm>
        </p:grpSpPr>
        <p:cxnSp>
          <p:nvCxnSpPr>
            <p:cNvPr id="5365" name="Google Shape;5365;p45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366" name="Google Shape;5366;p45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367" name="Google Shape;5367;p459"/>
          <p:cNvGrpSpPr/>
          <p:nvPr/>
        </p:nvGrpSpPr>
        <p:grpSpPr>
          <a:xfrm>
            <a:off x="3197243" y="1371645"/>
            <a:ext cx="2749076" cy="2743473"/>
            <a:chOff x="2779615" y="736954"/>
            <a:chExt cx="4778508" cy="4767941"/>
          </a:xfrm>
        </p:grpSpPr>
        <p:sp>
          <p:nvSpPr>
            <p:cNvPr id="5368" name="Google Shape;5368;p459"/>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5369" name="Google Shape;5369;p459"/>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5370" name="Google Shape;5370;p459"/>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5371" name="Google Shape;5371;p459"/>
          <p:cNvSpPr txBox="1">
            <a:spLocks noGrp="1"/>
          </p:cNvSpPr>
          <p:nvPr>
            <p:ph type="subTitle" idx="1"/>
          </p:nvPr>
        </p:nvSpPr>
        <p:spPr>
          <a:xfrm>
            <a:off x="429768" y="3139448"/>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72" name="Google Shape;5372;p459"/>
          <p:cNvSpPr txBox="1">
            <a:spLocks noGrp="1"/>
          </p:cNvSpPr>
          <p:nvPr>
            <p:ph type="subTitle" idx="2"/>
          </p:nvPr>
        </p:nvSpPr>
        <p:spPr>
          <a:xfrm>
            <a:off x="429768" y="3203456"/>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73" name="Google Shape;5373;p459"/>
          <p:cNvSpPr txBox="1">
            <a:spLocks noGrp="1"/>
          </p:cNvSpPr>
          <p:nvPr>
            <p:ph type="subTitle" idx="3"/>
          </p:nvPr>
        </p:nvSpPr>
        <p:spPr>
          <a:xfrm>
            <a:off x="4745736" y="716282"/>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74" name="Google Shape;5374;p459"/>
          <p:cNvSpPr txBox="1">
            <a:spLocks noGrp="1"/>
          </p:cNvSpPr>
          <p:nvPr>
            <p:ph type="subTitle" idx="4"/>
          </p:nvPr>
        </p:nvSpPr>
        <p:spPr>
          <a:xfrm>
            <a:off x="4748136" y="78029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75" name="Google Shape;5375;p459"/>
          <p:cNvSpPr txBox="1">
            <a:spLocks noGrp="1"/>
          </p:cNvSpPr>
          <p:nvPr>
            <p:ph type="subTitle" idx="5"/>
          </p:nvPr>
        </p:nvSpPr>
        <p:spPr>
          <a:xfrm>
            <a:off x="6638544" y="314859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76" name="Google Shape;5376;p459"/>
          <p:cNvSpPr txBox="1">
            <a:spLocks noGrp="1"/>
          </p:cNvSpPr>
          <p:nvPr>
            <p:ph type="subTitle" idx="6"/>
          </p:nvPr>
        </p:nvSpPr>
        <p:spPr>
          <a:xfrm>
            <a:off x="6638544" y="321260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matchingName="83. Five part cycle">
  <p:cSld name="83. Five part cycle">
    <p:spTree>
      <p:nvGrpSpPr>
        <p:cNvPr id="1" name="Shape 5377"/>
        <p:cNvGrpSpPr/>
        <p:nvPr/>
      </p:nvGrpSpPr>
      <p:grpSpPr>
        <a:xfrm>
          <a:off x="0" y="0"/>
          <a:ext cx="0" cy="0"/>
          <a:chOff x="0" y="0"/>
          <a:chExt cx="0" cy="0"/>
        </a:xfrm>
      </p:grpSpPr>
      <p:sp>
        <p:nvSpPr>
          <p:cNvPr id="5378" name="Google Shape;5378;p460"/>
          <p:cNvSpPr/>
          <p:nvPr/>
        </p:nvSpPr>
        <p:spPr>
          <a:xfrm>
            <a:off x="3389956" y="1414485"/>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5379" name="Google Shape;5379;p460"/>
          <p:cNvSpPr/>
          <p:nvPr/>
        </p:nvSpPr>
        <p:spPr>
          <a:xfrm>
            <a:off x="5370230" y="2013024"/>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80" name="Google Shape;5380;p460"/>
          <p:cNvSpPr/>
          <p:nvPr/>
        </p:nvSpPr>
        <p:spPr>
          <a:xfrm>
            <a:off x="4985640" y="3194657"/>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81" name="Google Shape;5381;p460"/>
          <p:cNvSpPr/>
          <p:nvPr/>
        </p:nvSpPr>
        <p:spPr>
          <a:xfrm>
            <a:off x="3540936" y="3194638"/>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82" name="Google Shape;5382;p460"/>
          <p:cNvSpPr/>
          <p:nvPr/>
        </p:nvSpPr>
        <p:spPr>
          <a:xfrm>
            <a:off x="3225069" y="2013024"/>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83" name="Google Shape;5383;p460"/>
          <p:cNvSpPr/>
          <p:nvPr/>
        </p:nvSpPr>
        <p:spPr>
          <a:xfrm>
            <a:off x="4280025" y="1185871"/>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384" name="Google Shape;5384;p460"/>
          <p:cNvSpPr txBox="1">
            <a:spLocks noGrp="1"/>
          </p:cNvSpPr>
          <p:nvPr>
            <p:ph type="subTitle" idx="1"/>
          </p:nvPr>
        </p:nvSpPr>
        <p:spPr>
          <a:xfrm>
            <a:off x="336936" y="2225045"/>
            <a:ext cx="26835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85" name="Google Shape;5385;p460"/>
          <p:cNvSpPr txBox="1">
            <a:spLocks noGrp="1"/>
          </p:cNvSpPr>
          <p:nvPr>
            <p:ph type="subTitle" idx="2"/>
          </p:nvPr>
        </p:nvSpPr>
        <p:spPr>
          <a:xfrm>
            <a:off x="336936" y="2289054"/>
            <a:ext cx="2683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86" name="Google Shape;5386;p460"/>
          <p:cNvSpPr txBox="1">
            <a:spLocks noGrp="1"/>
          </p:cNvSpPr>
          <p:nvPr>
            <p:ph type="subTitle" idx="3"/>
          </p:nvPr>
        </p:nvSpPr>
        <p:spPr>
          <a:xfrm>
            <a:off x="3017788" y="612926"/>
            <a:ext cx="30696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87" name="Google Shape;5387;p460"/>
          <p:cNvSpPr txBox="1">
            <a:spLocks noGrp="1"/>
          </p:cNvSpPr>
          <p:nvPr>
            <p:ph type="subTitle" idx="4"/>
          </p:nvPr>
        </p:nvSpPr>
        <p:spPr>
          <a:xfrm>
            <a:off x="3021369" y="676936"/>
            <a:ext cx="30696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88" name="Google Shape;5388;p460"/>
          <p:cNvSpPr txBox="1">
            <a:spLocks noGrp="1"/>
          </p:cNvSpPr>
          <p:nvPr>
            <p:ph type="subTitle" idx="5"/>
          </p:nvPr>
        </p:nvSpPr>
        <p:spPr>
          <a:xfrm>
            <a:off x="5583936" y="3525824"/>
            <a:ext cx="26835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89" name="Google Shape;5389;p460"/>
          <p:cNvSpPr txBox="1">
            <a:spLocks noGrp="1"/>
          </p:cNvSpPr>
          <p:nvPr>
            <p:ph type="subTitle" idx="6"/>
          </p:nvPr>
        </p:nvSpPr>
        <p:spPr>
          <a:xfrm>
            <a:off x="5583936" y="3584457"/>
            <a:ext cx="2683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90" name="Google Shape;5390;p460"/>
          <p:cNvSpPr txBox="1">
            <a:spLocks noGrp="1"/>
          </p:cNvSpPr>
          <p:nvPr>
            <p:ph type="subTitle" idx="7"/>
          </p:nvPr>
        </p:nvSpPr>
        <p:spPr>
          <a:xfrm>
            <a:off x="6035494" y="2259878"/>
            <a:ext cx="26835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91" name="Google Shape;5391;p460"/>
          <p:cNvSpPr txBox="1">
            <a:spLocks noGrp="1"/>
          </p:cNvSpPr>
          <p:nvPr>
            <p:ph type="subTitle" idx="8"/>
          </p:nvPr>
        </p:nvSpPr>
        <p:spPr>
          <a:xfrm>
            <a:off x="6035494" y="2323886"/>
            <a:ext cx="2683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92" name="Google Shape;5392;p460"/>
          <p:cNvSpPr txBox="1">
            <a:spLocks noGrp="1"/>
          </p:cNvSpPr>
          <p:nvPr>
            <p:ph type="subTitle" idx="9"/>
          </p:nvPr>
        </p:nvSpPr>
        <p:spPr>
          <a:xfrm>
            <a:off x="654204" y="3525824"/>
            <a:ext cx="26835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93" name="Google Shape;5393;p460"/>
          <p:cNvSpPr txBox="1">
            <a:spLocks noGrp="1"/>
          </p:cNvSpPr>
          <p:nvPr>
            <p:ph type="subTitle" idx="13"/>
          </p:nvPr>
        </p:nvSpPr>
        <p:spPr>
          <a:xfrm>
            <a:off x="654204" y="3584457"/>
            <a:ext cx="2683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94" name="Google Shape;5394;p460"/>
          <p:cNvSpPr>
            <a:spLocks noGrp="1"/>
          </p:cNvSpPr>
          <p:nvPr>
            <p:ph type="pic" idx="14"/>
          </p:nvPr>
        </p:nvSpPr>
        <p:spPr>
          <a:xfrm>
            <a:off x="4411980" y="1300201"/>
            <a:ext cx="319800" cy="320100"/>
          </a:xfrm>
          <a:prstGeom prst="rect">
            <a:avLst/>
          </a:prstGeom>
          <a:noFill/>
          <a:ln>
            <a:noFill/>
          </a:ln>
        </p:spPr>
      </p:sp>
      <p:sp>
        <p:nvSpPr>
          <p:cNvPr id="5395" name="Google Shape;5395;p460"/>
          <p:cNvSpPr>
            <a:spLocks noGrp="1"/>
          </p:cNvSpPr>
          <p:nvPr>
            <p:ph type="pic" idx="15"/>
          </p:nvPr>
        </p:nvSpPr>
        <p:spPr>
          <a:xfrm>
            <a:off x="5484560" y="2139544"/>
            <a:ext cx="319800" cy="320100"/>
          </a:xfrm>
          <a:prstGeom prst="rect">
            <a:avLst/>
          </a:prstGeom>
          <a:noFill/>
          <a:ln>
            <a:noFill/>
          </a:ln>
        </p:spPr>
      </p:sp>
      <p:sp>
        <p:nvSpPr>
          <p:cNvPr id="5396" name="Google Shape;5396;p460"/>
          <p:cNvSpPr>
            <a:spLocks noGrp="1"/>
          </p:cNvSpPr>
          <p:nvPr>
            <p:ph type="pic" idx="16"/>
          </p:nvPr>
        </p:nvSpPr>
        <p:spPr>
          <a:xfrm>
            <a:off x="3336581" y="2133849"/>
            <a:ext cx="319800" cy="320100"/>
          </a:xfrm>
          <a:prstGeom prst="rect">
            <a:avLst/>
          </a:prstGeom>
          <a:noFill/>
          <a:ln>
            <a:noFill/>
          </a:ln>
        </p:spPr>
      </p:sp>
      <p:sp>
        <p:nvSpPr>
          <p:cNvPr id="5397" name="Google Shape;5397;p460"/>
          <p:cNvSpPr>
            <a:spLocks noGrp="1"/>
          </p:cNvSpPr>
          <p:nvPr>
            <p:ph type="pic" idx="17"/>
          </p:nvPr>
        </p:nvSpPr>
        <p:spPr>
          <a:xfrm>
            <a:off x="3652448" y="3308968"/>
            <a:ext cx="319800" cy="320100"/>
          </a:xfrm>
          <a:prstGeom prst="rect">
            <a:avLst/>
          </a:prstGeom>
          <a:noFill/>
          <a:ln>
            <a:noFill/>
          </a:ln>
        </p:spPr>
      </p:sp>
      <p:sp>
        <p:nvSpPr>
          <p:cNvPr id="5398" name="Google Shape;5398;p460"/>
          <p:cNvSpPr>
            <a:spLocks noGrp="1"/>
          </p:cNvSpPr>
          <p:nvPr>
            <p:ph type="pic" idx="18"/>
          </p:nvPr>
        </p:nvSpPr>
        <p:spPr>
          <a:xfrm>
            <a:off x="5104594" y="3308968"/>
            <a:ext cx="319800" cy="320100"/>
          </a:xfrm>
          <a:prstGeom prst="rect">
            <a:avLst/>
          </a:prstGeom>
          <a:noFill/>
          <a:ln>
            <a:noFill/>
          </a:ln>
        </p:spPr>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matchingName="84. Six part cycle">
  <p:cSld name="84. Six part cycle">
    <p:spTree>
      <p:nvGrpSpPr>
        <p:cNvPr id="1" name="Shape 5399"/>
        <p:cNvGrpSpPr/>
        <p:nvPr/>
      </p:nvGrpSpPr>
      <p:grpSpPr>
        <a:xfrm>
          <a:off x="0" y="0"/>
          <a:ext cx="0" cy="0"/>
          <a:chOff x="0" y="0"/>
          <a:chExt cx="0" cy="0"/>
        </a:xfrm>
      </p:grpSpPr>
      <p:sp>
        <p:nvSpPr>
          <p:cNvPr id="5400" name="Google Shape;5400;p461"/>
          <p:cNvSpPr/>
          <p:nvPr/>
        </p:nvSpPr>
        <p:spPr>
          <a:xfrm>
            <a:off x="3407568" y="1283496"/>
            <a:ext cx="2328900" cy="23289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34275" tIns="17150" rIns="34275" bIns="17150"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700" b="0" i="0" u="none" strike="noStrike" cap="none">
              <a:solidFill>
                <a:srgbClr val="000000"/>
              </a:solidFill>
              <a:latin typeface="Arial"/>
              <a:ea typeface="Arial"/>
              <a:cs typeface="Arial"/>
              <a:sym typeface="Arial"/>
            </a:endParaRPr>
          </a:p>
        </p:txBody>
      </p:sp>
      <p:sp>
        <p:nvSpPr>
          <p:cNvPr id="5401" name="Google Shape;5401;p461"/>
          <p:cNvSpPr/>
          <p:nvPr/>
        </p:nvSpPr>
        <p:spPr>
          <a:xfrm>
            <a:off x="5277586" y="1546614"/>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02" name="Google Shape;5402;p461"/>
          <p:cNvSpPr/>
          <p:nvPr/>
        </p:nvSpPr>
        <p:spPr>
          <a:xfrm>
            <a:off x="3349950" y="1546614"/>
            <a:ext cx="5487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03" name="Google Shape;5403;p461"/>
          <p:cNvSpPr/>
          <p:nvPr/>
        </p:nvSpPr>
        <p:spPr>
          <a:xfrm>
            <a:off x="5353786" y="2660617"/>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04" name="Google Shape;5404;p461"/>
          <p:cNvSpPr/>
          <p:nvPr/>
        </p:nvSpPr>
        <p:spPr>
          <a:xfrm>
            <a:off x="3273750" y="2660617"/>
            <a:ext cx="5487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405" name="Google Shape;5405;p461"/>
          <p:cNvSpPr/>
          <p:nvPr/>
        </p:nvSpPr>
        <p:spPr>
          <a:xfrm>
            <a:off x="4276611" y="987684"/>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06" name="Google Shape;5406;p461"/>
          <p:cNvSpPr/>
          <p:nvPr/>
        </p:nvSpPr>
        <p:spPr>
          <a:xfrm>
            <a:off x="4276611" y="3301878"/>
            <a:ext cx="5487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07" name="Google Shape;5407;p461"/>
          <p:cNvSpPr txBox="1">
            <a:spLocks noGrp="1"/>
          </p:cNvSpPr>
          <p:nvPr>
            <p:ph type="subTitle" idx="1"/>
          </p:nvPr>
        </p:nvSpPr>
        <p:spPr>
          <a:xfrm>
            <a:off x="424873" y="1693955"/>
            <a:ext cx="26511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08" name="Google Shape;5408;p461"/>
          <p:cNvSpPr txBox="1">
            <a:spLocks noGrp="1"/>
          </p:cNvSpPr>
          <p:nvPr>
            <p:ph type="subTitle" idx="2"/>
          </p:nvPr>
        </p:nvSpPr>
        <p:spPr>
          <a:xfrm>
            <a:off x="424873" y="1757964"/>
            <a:ext cx="2651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409" name="Google Shape;5409;p461"/>
          <p:cNvSpPr txBox="1">
            <a:spLocks noGrp="1"/>
          </p:cNvSpPr>
          <p:nvPr>
            <p:ph type="subTitle" idx="3"/>
          </p:nvPr>
        </p:nvSpPr>
        <p:spPr>
          <a:xfrm>
            <a:off x="3005661" y="424376"/>
            <a:ext cx="30906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10" name="Google Shape;5410;p461"/>
          <p:cNvSpPr txBox="1">
            <a:spLocks noGrp="1"/>
          </p:cNvSpPr>
          <p:nvPr>
            <p:ph type="subTitle" idx="4"/>
          </p:nvPr>
        </p:nvSpPr>
        <p:spPr>
          <a:xfrm>
            <a:off x="3005661" y="488401"/>
            <a:ext cx="30906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411" name="Google Shape;5411;p461"/>
          <p:cNvSpPr txBox="1">
            <a:spLocks noGrp="1"/>
          </p:cNvSpPr>
          <p:nvPr>
            <p:ph type="subTitle" idx="5"/>
          </p:nvPr>
        </p:nvSpPr>
        <p:spPr>
          <a:xfrm>
            <a:off x="5971036" y="2868335"/>
            <a:ext cx="28017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12" name="Google Shape;5412;p461"/>
          <p:cNvSpPr txBox="1">
            <a:spLocks noGrp="1"/>
          </p:cNvSpPr>
          <p:nvPr>
            <p:ph type="subTitle" idx="6"/>
          </p:nvPr>
        </p:nvSpPr>
        <p:spPr>
          <a:xfrm>
            <a:off x="5971036" y="2926968"/>
            <a:ext cx="28017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413" name="Google Shape;5413;p461"/>
          <p:cNvSpPr txBox="1">
            <a:spLocks noGrp="1"/>
          </p:cNvSpPr>
          <p:nvPr>
            <p:ph type="subTitle" idx="7"/>
          </p:nvPr>
        </p:nvSpPr>
        <p:spPr>
          <a:xfrm>
            <a:off x="5972794" y="1644612"/>
            <a:ext cx="28017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14" name="Google Shape;5414;p461"/>
          <p:cNvSpPr txBox="1">
            <a:spLocks noGrp="1"/>
          </p:cNvSpPr>
          <p:nvPr>
            <p:ph type="subTitle" idx="8"/>
          </p:nvPr>
        </p:nvSpPr>
        <p:spPr>
          <a:xfrm>
            <a:off x="5972794" y="1708619"/>
            <a:ext cx="28017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415" name="Google Shape;5415;p461"/>
          <p:cNvSpPr txBox="1">
            <a:spLocks noGrp="1"/>
          </p:cNvSpPr>
          <p:nvPr>
            <p:ph type="subTitle" idx="9"/>
          </p:nvPr>
        </p:nvSpPr>
        <p:spPr>
          <a:xfrm>
            <a:off x="437341" y="2916222"/>
            <a:ext cx="26511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16" name="Google Shape;5416;p461"/>
          <p:cNvSpPr txBox="1">
            <a:spLocks noGrp="1"/>
          </p:cNvSpPr>
          <p:nvPr>
            <p:ph type="subTitle" idx="13"/>
          </p:nvPr>
        </p:nvSpPr>
        <p:spPr>
          <a:xfrm>
            <a:off x="437341" y="2974856"/>
            <a:ext cx="2651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417" name="Google Shape;5417;p461"/>
          <p:cNvSpPr txBox="1">
            <a:spLocks noGrp="1"/>
          </p:cNvSpPr>
          <p:nvPr>
            <p:ph type="subTitle" idx="14"/>
          </p:nvPr>
        </p:nvSpPr>
        <p:spPr>
          <a:xfrm>
            <a:off x="3007461" y="4071410"/>
            <a:ext cx="3087000" cy="2469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18" name="Google Shape;5418;p461"/>
          <p:cNvSpPr txBox="1">
            <a:spLocks noGrp="1"/>
          </p:cNvSpPr>
          <p:nvPr>
            <p:ph type="subTitle" idx="15"/>
          </p:nvPr>
        </p:nvSpPr>
        <p:spPr>
          <a:xfrm>
            <a:off x="3007461" y="4135421"/>
            <a:ext cx="3087000" cy="4482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200"/>
              <a:buFont typeface="Arial"/>
              <a:buNone/>
              <a:defRPr sz="1200">
                <a:solidFill>
                  <a:schemeClr val="dk2"/>
                </a:solidFill>
              </a:defRPr>
            </a:lvl2pPr>
            <a:lvl3pPr lvl="2" algn="ctr" rtl="0">
              <a:lnSpc>
                <a:spcPct val="90000"/>
              </a:lnSpc>
              <a:spcBef>
                <a:spcPts val="0"/>
              </a:spcBef>
              <a:spcAft>
                <a:spcPts val="0"/>
              </a:spcAft>
              <a:buClr>
                <a:schemeClr val="dk2"/>
              </a:buClr>
              <a:buSzPts val="1200"/>
              <a:buFont typeface="Arial"/>
              <a:buNone/>
              <a:defRPr sz="1200">
                <a:solidFill>
                  <a:schemeClr val="dk2"/>
                </a:solidFill>
              </a:defRPr>
            </a:lvl3pPr>
            <a:lvl4pPr lvl="3" algn="ctr" rtl="0">
              <a:lnSpc>
                <a:spcPct val="90000"/>
              </a:lnSpc>
              <a:spcBef>
                <a:spcPts val="0"/>
              </a:spcBef>
              <a:spcAft>
                <a:spcPts val="0"/>
              </a:spcAft>
              <a:buClr>
                <a:schemeClr val="dk2"/>
              </a:buClr>
              <a:buSzPts val="1200"/>
              <a:buFont typeface="Arial"/>
              <a:buNone/>
              <a:defRPr sz="1200">
                <a:solidFill>
                  <a:schemeClr val="dk2"/>
                </a:solidFill>
              </a:defRPr>
            </a:lvl4pPr>
            <a:lvl5pPr lvl="4" algn="ctr" rtl="0">
              <a:lnSpc>
                <a:spcPct val="90000"/>
              </a:lnSpc>
              <a:spcBef>
                <a:spcPts val="0"/>
              </a:spcBef>
              <a:spcAft>
                <a:spcPts val="0"/>
              </a:spcAft>
              <a:buClr>
                <a:schemeClr val="dk2"/>
              </a:buClr>
              <a:buSzPts val="1200"/>
              <a:buFont typeface="Arial"/>
              <a:buNone/>
              <a:defRPr sz="1200">
                <a:solidFill>
                  <a:schemeClr val="dk2"/>
                </a:solidFill>
              </a:defRPr>
            </a:lvl5pPr>
            <a:lvl6pPr lvl="5" algn="ctr" rtl="0">
              <a:lnSpc>
                <a:spcPct val="90000"/>
              </a:lnSpc>
              <a:spcBef>
                <a:spcPts val="0"/>
              </a:spcBef>
              <a:spcAft>
                <a:spcPts val="0"/>
              </a:spcAft>
              <a:buClr>
                <a:schemeClr val="dk2"/>
              </a:buClr>
              <a:buSzPts val="1200"/>
              <a:buNone/>
              <a:defRPr sz="1200">
                <a:solidFill>
                  <a:schemeClr val="dk2"/>
                </a:solidFill>
              </a:defRPr>
            </a:lvl6pPr>
            <a:lvl7pPr lvl="6" algn="ctr" rtl="0">
              <a:lnSpc>
                <a:spcPct val="90000"/>
              </a:lnSpc>
              <a:spcBef>
                <a:spcPts val="0"/>
              </a:spcBef>
              <a:spcAft>
                <a:spcPts val="0"/>
              </a:spcAft>
              <a:buClr>
                <a:schemeClr val="dk2"/>
              </a:buClr>
              <a:buSzPts val="1200"/>
              <a:buNone/>
              <a:defRPr sz="1200">
                <a:solidFill>
                  <a:schemeClr val="dk2"/>
                </a:solidFill>
              </a:defRPr>
            </a:lvl7pPr>
            <a:lvl8pPr lvl="7" algn="ctr" rtl="0">
              <a:lnSpc>
                <a:spcPct val="90000"/>
              </a:lnSpc>
              <a:spcBef>
                <a:spcPts val="0"/>
              </a:spcBef>
              <a:spcAft>
                <a:spcPts val="0"/>
              </a:spcAft>
              <a:buClr>
                <a:schemeClr val="dk2"/>
              </a:buClr>
              <a:buSzPts val="1200"/>
              <a:buNone/>
              <a:defRPr sz="1200">
                <a:solidFill>
                  <a:schemeClr val="dk2"/>
                </a:solidFill>
              </a:defRPr>
            </a:lvl8pPr>
            <a:lvl9pPr lvl="8" algn="ct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419" name="Google Shape;5419;p461"/>
          <p:cNvSpPr>
            <a:spLocks noGrp="1"/>
          </p:cNvSpPr>
          <p:nvPr>
            <p:ph type="pic" idx="16"/>
          </p:nvPr>
        </p:nvSpPr>
        <p:spPr>
          <a:xfrm>
            <a:off x="4390941" y="1102014"/>
            <a:ext cx="319800" cy="320100"/>
          </a:xfrm>
          <a:prstGeom prst="rect">
            <a:avLst/>
          </a:prstGeom>
          <a:noFill/>
          <a:ln>
            <a:noFill/>
          </a:ln>
        </p:spPr>
      </p:sp>
      <p:sp>
        <p:nvSpPr>
          <p:cNvPr id="5420" name="Google Shape;5420;p461"/>
          <p:cNvSpPr>
            <a:spLocks noGrp="1"/>
          </p:cNvSpPr>
          <p:nvPr>
            <p:ph type="pic" idx="17"/>
          </p:nvPr>
        </p:nvSpPr>
        <p:spPr>
          <a:xfrm>
            <a:off x="5391916" y="1660944"/>
            <a:ext cx="319800" cy="320100"/>
          </a:xfrm>
          <a:prstGeom prst="rect">
            <a:avLst/>
          </a:prstGeom>
          <a:noFill/>
          <a:ln>
            <a:noFill/>
          </a:ln>
        </p:spPr>
      </p:sp>
      <p:sp>
        <p:nvSpPr>
          <p:cNvPr id="5421" name="Google Shape;5421;p461"/>
          <p:cNvSpPr>
            <a:spLocks noGrp="1"/>
          </p:cNvSpPr>
          <p:nvPr>
            <p:ph type="pic" idx="18"/>
          </p:nvPr>
        </p:nvSpPr>
        <p:spPr>
          <a:xfrm>
            <a:off x="3459417" y="1660944"/>
            <a:ext cx="319800" cy="320100"/>
          </a:xfrm>
          <a:prstGeom prst="rect">
            <a:avLst/>
          </a:prstGeom>
          <a:noFill/>
          <a:ln>
            <a:noFill/>
          </a:ln>
        </p:spPr>
      </p:sp>
      <p:sp>
        <p:nvSpPr>
          <p:cNvPr id="5422" name="Google Shape;5422;p461"/>
          <p:cNvSpPr>
            <a:spLocks noGrp="1"/>
          </p:cNvSpPr>
          <p:nvPr>
            <p:ph type="pic" idx="19"/>
          </p:nvPr>
        </p:nvSpPr>
        <p:spPr>
          <a:xfrm>
            <a:off x="3387299" y="2774947"/>
            <a:ext cx="319800" cy="320100"/>
          </a:xfrm>
          <a:prstGeom prst="rect">
            <a:avLst/>
          </a:prstGeom>
          <a:noFill/>
          <a:ln>
            <a:noFill/>
          </a:ln>
        </p:spPr>
      </p:sp>
      <p:sp>
        <p:nvSpPr>
          <p:cNvPr id="5423" name="Google Shape;5423;p461"/>
          <p:cNvSpPr>
            <a:spLocks noGrp="1"/>
          </p:cNvSpPr>
          <p:nvPr>
            <p:ph type="pic" idx="20"/>
          </p:nvPr>
        </p:nvSpPr>
        <p:spPr>
          <a:xfrm>
            <a:off x="5456701" y="2774947"/>
            <a:ext cx="319800" cy="320100"/>
          </a:xfrm>
          <a:prstGeom prst="rect">
            <a:avLst/>
          </a:prstGeom>
          <a:noFill/>
          <a:ln>
            <a:noFill/>
          </a:ln>
        </p:spPr>
      </p:sp>
      <p:sp>
        <p:nvSpPr>
          <p:cNvPr id="5424" name="Google Shape;5424;p461"/>
          <p:cNvSpPr>
            <a:spLocks noGrp="1"/>
          </p:cNvSpPr>
          <p:nvPr>
            <p:ph type="pic" idx="21"/>
          </p:nvPr>
        </p:nvSpPr>
        <p:spPr>
          <a:xfrm>
            <a:off x="4390160" y="3433835"/>
            <a:ext cx="319800" cy="320100"/>
          </a:xfrm>
          <a:prstGeom prst="rect">
            <a:avLst/>
          </a:prstGeom>
          <a:noFill/>
          <a:ln>
            <a:noFill/>
          </a:ln>
        </p:spPr>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matchingName="85. Four dates horizontal timeline">
  <p:cSld name="85. Four dates horizontal timeline">
    <p:spTree>
      <p:nvGrpSpPr>
        <p:cNvPr id="1" name="Shape 5425"/>
        <p:cNvGrpSpPr/>
        <p:nvPr/>
      </p:nvGrpSpPr>
      <p:grpSpPr>
        <a:xfrm>
          <a:off x="0" y="0"/>
          <a:ext cx="0" cy="0"/>
          <a:chOff x="0" y="0"/>
          <a:chExt cx="0" cy="0"/>
        </a:xfrm>
      </p:grpSpPr>
      <p:grpSp>
        <p:nvGrpSpPr>
          <p:cNvPr id="5426" name="Google Shape;5426;p462"/>
          <p:cNvGrpSpPr/>
          <p:nvPr/>
        </p:nvGrpSpPr>
        <p:grpSpPr>
          <a:xfrm>
            <a:off x="3221028" y="2481725"/>
            <a:ext cx="120037" cy="1042515"/>
            <a:chOff x="8582641" y="8238480"/>
            <a:chExt cx="320100" cy="2780040"/>
          </a:xfrm>
        </p:grpSpPr>
        <p:cxnSp>
          <p:nvCxnSpPr>
            <p:cNvPr id="5427" name="Google Shape;5427;p46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5428" name="Google Shape;5428;p46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429" name="Google Shape;5429;p462"/>
          <p:cNvGrpSpPr/>
          <p:nvPr/>
        </p:nvGrpSpPr>
        <p:grpSpPr>
          <a:xfrm>
            <a:off x="714399" y="948104"/>
            <a:ext cx="257175" cy="1431608"/>
            <a:chOff x="1880997" y="2193885"/>
            <a:chExt cx="685800" cy="3817620"/>
          </a:xfrm>
        </p:grpSpPr>
        <p:cxnSp>
          <p:nvCxnSpPr>
            <p:cNvPr id="5430" name="Google Shape;5430;p462"/>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5431" name="Google Shape;5431;p462"/>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5432" name="Google Shape;5432;p462"/>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5433" name="Google Shape;5433;p462"/>
          <p:cNvCxnSpPr/>
          <p:nvPr/>
        </p:nvCxnSpPr>
        <p:spPr>
          <a:xfrm>
            <a:off x="714450" y="2341919"/>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5434" name="Google Shape;5434;p462"/>
          <p:cNvSpPr/>
          <p:nvPr/>
        </p:nvSpPr>
        <p:spPr>
          <a:xfrm>
            <a:off x="427171" y="2067569"/>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35" name="Google Shape;5435;p462"/>
          <p:cNvSpPr/>
          <p:nvPr/>
        </p:nvSpPr>
        <p:spPr>
          <a:xfrm>
            <a:off x="3008505" y="2067569"/>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436" name="Google Shape;5436;p462"/>
          <p:cNvGrpSpPr/>
          <p:nvPr/>
        </p:nvGrpSpPr>
        <p:grpSpPr>
          <a:xfrm rot="10800000">
            <a:off x="8190475" y="2402710"/>
            <a:ext cx="257175" cy="1508220"/>
            <a:chOff x="1880997" y="2193885"/>
            <a:chExt cx="685800" cy="4021920"/>
          </a:xfrm>
        </p:grpSpPr>
        <p:cxnSp>
          <p:nvCxnSpPr>
            <p:cNvPr id="5437" name="Google Shape;5437;p462"/>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5438" name="Google Shape;5438;p462"/>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5439" name="Google Shape;5439;p462"/>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5440" name="Google Shape;5440;p462"/>
          <p:cNvGrpSpPr/>
          <p:nvPr/>
        </p:nvGrpSpPr>
        <p:grpSpPr>
          <a:xfrm rot="10800000" flipH="1">
            <a:off x="5797846" y="1495808"/>
            <a:ext cx="120038" cy="902002"/>
            <a:chOff x="8582641" y="8613180"/>
            <a:chExt cx="320100" cy="2405340"/>
          </a:xfrm>
        </p:grpSpPr>
        <p:cxnSp>
          <p:nvCxnSpPr>
            <p:cNvPr id="5441" name="Google Shape;5441;p462"/>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5442" name="Google Shape;5442;p46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5443" name="Google Shape;5443;p462"/>
          <p:cNvSpPr/>
          <p:nvPr/>
        </p:nvSpPr>
        <p:spPr>
          <a:xfrm>
            <a:off x="5589834" y="2067569"/>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44" name="Google Shape;5444;p462"/>
          <p:cNvSpPr/>
          <p:nvPr/>
        </p:nvSpPr>
        <p:spPr>
          <a:xfrm>
            <a:off x="8190506" y="2067569"/>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45" name="Google Shape;5445;p462"/>
          <p:cNvSpPr txBox="1">
            <a:spLocks noGrp="1"/>
          </p:cNvSpPr>
          <p:nvPr>
            <p:ph type="subTitle" idx="1"/>
          </p:nvPr>
        </p:nvSpPr>
        <p:spPr>
          <a:xfrm>
            <a:off x="1036750" y="965253"/>
            <a:ext cx="2756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46" name="Google Shape;5446;p462"/>
          <p:cNvSpPr txBox="1">
            <a:spLocks noGrp="1"/>
          </p:cNvSpPr>
          <p:nvPr>
            <p:ph type="subTitle" idx="2"/>
          </p:nvPr>
        </p:nvSpPr>
        <p:spPr>
          <a:xfrm>
            <a:off x="1036754" y="617076"/>
            <a:ext cx="2756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447" name="Google Shape;5447;p462"/>
          <p:cNvSpPr txBox="1">
            <a:spLocks noGrp="1"/>
          </p:cNvSpPr>
          <p:nvPr>
            <p:ph type="subTitle" idx="3"/>
          </p:nvPr>
        </p:nvSpPr>
        <p:spPr>
          <a:xfrm>
            <a:off x="4479525" y="965253"/>
            <a:ext cx="275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48" name="Google Shape;5448;p462"/>
          <p:cNvSpPr txBox="1">
            <a:spLocks noGrp="1"/>
          </p:cNvSpPr>
          <p:nvPr>
            <p:ph type="subTitle" idx="4"/>
          </p:nvPr>
        </p:nvSpPr>
        <p:spPr>
          <a:xfrm>
            <a:off x="4479529" y="617076"/>
            <a:ext cx="275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449" name="Google Shape;5449;p462"/>
          <p:cNvSpPr txBox="1">
            <a:spLocks noGrp="1"/>
          </p:cNvSpPr>
          <p:nvPr>
            <p:ph type="subTitle" idx="5"/>
          </p:nvPr>
        </p:nvSpPr>
        <p:spPr>
          <a:xfrm>
            <a:off x="1902700" y="3743685"/>
            <a:ext cx="275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50" name="Google Shape;5450;p462"/>
          <p:cNvSpPr txBox="1">
            <a:spLocks noGrp="1"/>
          </p:cNvSpPr>
          <p:nvPr>
            <p:ph type="subTitle" idx="6"/>
          </p:nvPr>
        </p:nvSpPr>
        <p:spPr>
          <a:xfrm>
            <a:off x="1902704" y="3395508"/>
            <a:ext cx="275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451" name="Google Shape;5451;p462"/>
          <p:cNvSpPr txBox="1">
            <a:spLocks noGrp="1"/>
          </p:cNvSpPr>
          <p:nvPr>
            <p:ph type="subTitle" idx="7"/>
          </p:nvPr>
        </p:nvSpPr>
        <p:spPr>
          <a:xfrm>
            <a:off x="5306575" y="3743685"/>
            <a:ext cx="2756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52" name="Google Shape;5452;p462"/>
          <p:cNvSpPr txBox="1">
            <a:spLocks noGrp="1"/>
          </p:cNvSpPr>
          <p:nvPr>
            <p:ph type="subTitle" idx="8"/>
          </p:nvPr>
        </p:nvSpPr>
        <p:spPr>
          <a:xfrm>
            <a:off x="5306579" y="3395508"/>
            <a:ext cx="2756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453" name="Google Shape;5453;p462"/>
          <p:cNvSpPr>
            <a:spLocks noGrp="1"/>
          </p:cNvSpPr>
          <p:nvPr>
            <p:ph type="pic" idx="9"/>
          </p:nvPr>
        </p:nvSpPr>
        <p:spPr>
          <a:xfrm>
            <a:off x="539701" y="2177954"/>
            <a:ext cx="319800" cy="320100"/>
          </a:xfrm>
          <a:prstGeom prst="rect">
            <a:avLst/>
          </a:prstGeom>
          <a:noFill/>
          <a:ln>
            <a:noFill/>
          </a:ln>
        </p:spPr>
      </p:sp>
      <p:sp>
        <p:nvSpPr>
          <p:cNvPr id="5454" name="Google Shape;5454;p462"/>
          <p:cNvSpPr>
            <a:spLocks noGrp="1"/>
          </p:cNvSpPr>
          <p:nvPr>
            <p:ph type="pic" idx="13"/>
          </p:nvPr>
        </p:nvSpPr>
        <p:spPr>
          <a:xfrm>
            <a:off x="3106939" y="2177954"/>
            <a:ext cx="319800" cy="320100"/>
          </a:xfrm>
          <a:prstGeom prst="rect">
            <a:avLst/>
          </a:prstGeom>
          <a:noFill/>
          <a:ln>
            <a:noFill/>
          </a:ln>
        </p:spPr>
      </p:sp>
      <p:sp>
        <p:nvSpPr>
          <p:cNvPr id="5455" name="Google Shape;5455;p462"/>
          <p:cNvSpPr>
            <a:spLocks noGrp="1"/>
          </p:cNvSpPr>
          <p:nvPr>
            <p:ph type="pic" idx="14"/>
          </p:nvPr>
        </p:nvSpPr>
        <p:spPr>
          <a:xfrm>
            <a:off x="5699833" y="2187022"/>
            <a:ext cx="319800" cy="320100"/>
          </a:xfrm>
          <a:prstGeom prst="rect">
            <a:avLst/>
          </a:prstGeom>
          <a:noFill/>
          <a:ln>
            <a:noFill/>
          </a:ln>
        </p:spPr>
      </p:sp>
      <p:sp>
        <p:nvSpPr>
          <p:cNvPr id="5456" name="Google Shape;5456;p462"/>
          <p:cNvSpPr>
            <a:spLocks noGrp="1"/>
          </p:cNvSpPr>
          <p:nvPr>
            <p:ph type="pic" idx="15"/>
          </p:nvPr>
        </p:nvSpPr>
        <p:spPr>
          <a:xfrm>
            <a:off x="8303036" y="2188190"/>
            <a:ext cx="319800" cy="320100"/>
          </a:xfrm>
          <a:prstGeom prst="rect">
            <a:avLst/>
          </a:prstGeom>
          <a:noFill/>
          <a:ln>
            <a:noFill/>
          </a:ln>
        </p:spPr>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matchingName="86. Five dates horizontal timeline">
  <p:cSld name="86. Five dates horizontal timeline">
    <p:spTree>
      <p:nvGrpSpPr>
        <p:cNvPr id="1" name="Shape 5457"/>
        <p:cNvGrpSpPr/>
        <p:nvPr/>
      </p:nvGrpSpPr>
      <p:grpSpPr>
        <a:xfrm>
          <a:off x="0" y="0"/>
          <a:ext cx="0" cy="0"/>
          <a:chOff x="0" y="0"/>
          <a:chExt cx="0" cy="0"/>
        </a:xfrm>
      </p:grpSpPr>
      <p:grpSp>
        <p:nvGrpSpPr>
          <p:cNvPr id="5458" name="Google Shape;5458;p463"/>
          <p:cNvGrpSpPr/>
          <p:nvPr/>
        </p:nvGrpSpPr>
        <p:grpSpPr>
          <a:xfrm>
            <a:off x="6447815" y="2312054"/>
            <a:ext cx="120038" cy="907672"/>
            <a:chOff x="8582641" y="8598062"/>
            <a:chExt cx="320100" cy="2420458"/>
          </a:xfrm>
        </p:grpSpPr>
        <p:cxnSp>
          <p:nvCxnSpPr>
            <p:cNvPr id="5459" name="Google Shape;5459;p463"/>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5460" name="Google Shape;5460;p46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461" name="Google Shape;5461;p463"/>
          <p:cNvGrpSpPr/>
          <p:nvPr/>
        </p:nvGrpSpPr>
        <p:grpSpPr>
          <a:xfrm rot="10800000" flipH="1">
            <a:off x="4529446" y="1953296"/>
            <a:ext cx="120037" cy="902002"/>
            <a:chOff x="8582641" y="8613180"/>
            <a:chExt cx="320100" cy="2405340"/>
          </a:xfrm>
        </p:grpSpPr>
        <p:cxnSp>
          <p:nvCxnSpPr>
            <p:cNvPr id="5462" name="Google Shape;5462;p463"/>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5463" name="Google Shape;5463;p46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464" name="Google Shape;5464;p463"/>
          <p:cNvGrpSpPr/>
          <p:nvPr/>
        </p:nvGrpSpPr>
        <p:grpSpPr>
          <a:xfrm>
            <a:off x="2590791" y="2312054"/>
            <a:ext cx="120037" cy="907672"/>
            <a:chOff x="8582641" y="8598062"/>
            <a:chExt cx="320100" cy="2420458"/>
          </a:xfrm>
        </p:grpSpPr>
        <p:cxnSp>
          <p:nvCxnSpPr>
            <p:cNvPr id="5465" name="Google Shape;5465;p463"/>
            <p:cNvCxnSpPr/>
            <p:nvPr/>
          </p:nvCxnSpPr>
          <p:spPr>
            <a:xfrm rot="10800000">
              <a:off x="8742721" y="8598062"/>
              <a:ext cx="0" cy="2100900"/>
            </a:xfrm>
            <a:prstGeom prst="straightConnector1">
              <a:avLst/>
            </a:prstGeom>
            <a:noFill/>
            <a:ln w="19050" cap="flat" cmpd="sng">
              <a:solidFill>
                <a:schemeClr val="dk2"/>
              </a:solidFill>
              <a:prstDash val="solid"/>
              <a:miter lim="400000"/>
              <a:headEnd type="none" w="sm" len="sm"/>
              <a:tailEnd type="none" w="sm" len="sm"/>
            </a:ln>
          </p:spPr>
        </p:cxnSp>
        <p:sp>
          <p:nvSpPr>
            <p:cNvPr id="5466" name="Google Shape;5466;p46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467" name="Google Shape;5467;p463"/>
          <p:cNvGrpSpPr/>
          <p:nvPr/>
        </p:nvGrpSpPr>
        <p:grpSpPr>
          <a:xfrm>
            <a:off x="722337" y="1100793"/>
            <a:ext cx="257175" cy="1431608"/>
            <a:chOff x="1880997" y="2193885"/>
            <a:chExt cx="685800" cy="3817620"/>
          </a:xfrm>
        </p:grpSpPr>
        <p:cxnSp>
          <p:nvCxnSpPr>
            <p:cNvPr id="5468" name="Google Shape;5468;p46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5469" name="Google Shape;5469;p46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5470" name="Google Shape;5470;p46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5471" name="Google Shape;5471;p463"/>
          <p:cNvCxnSpPr/>
          <p:nvPr/>
        </p:nvCxnSpPr>
        <p:spPr>
          <a:xfrm>
            <a:off x="722313" y="2612103"/>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5472" name="Google Shape;5472;p463"/>
          <p:cNvSpPr/>
          <p:nvPr/>
        </p:nvSpPr>
        <p:spPr>
          <a:xfrm>
            <a:off x="2378270" y="2312065"/>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73" name="Google Shape;5473;p463"/>
          <p:cNvSpPr/>
          <p:nvPr/>
        </p:nvSpPr>
        <p:spPr>
          <a:xfrm>
            <a:off x="4306766" y="2312065"/>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74" name="Google Shape;5474;p463"/>
          <p:cNvSpPr/>
          <p:nvPr/>
        </p:nvSpPr>
        <p:spPr>
          <a:xfrm>
            <a:off x="6235259" y="2312065"/>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475" name="Google Shape;5475;p463"/>
          <p:cNvGrpSpPr/>
          <p:nvPr/>
        </p:nvGrpSpPr>
        <p:grpSpPr>
          <a:xfrm flipH="1">
            <a:off x="8188938" y="1100793"/>
            <a:ext cx="257175" cy="1431608"/>
            <a:chOff x="1880997" y="2193885"/>
            <a:chExt cx="685800" cy="3817620"/>
          </a:xfrm>
        </p:grpSpPr>
        <p:cxnSp>
          <p:nvCxnSpPr>
            <p:cNvPr id="5476" name="Google Shape;5476;p46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5477" name="Google Shape;5477;p46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5478" name="Google Shape;5478;p46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5479" name="Google Shape;5479;p463"/>
          <p:cNvSpPr/>
          <p:nvPr/>
        </p:nvSpPr>
        <p:spPr>
          <a:xfrm>
            <a:off x="435134" y="2312065"/>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80" name="Google Shape;5480;p463"/>
          <p:cNvSpPr/>
          <p:nvPr/>
        </p:nvSpPr>
        <p:spPr>
          <a:xfrm>
            <a:off x="8163768" y="2312065"/>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481" name="Google Shape;5481;p463"/>
          <p:cNvSpPr txBox="1">
            <a:spLocks noGrp="1"/>
          </p:cNvSpPr>
          <p:nvPr>
            <p:ph type="subTitle" idx="1"/>
          </p:nvPr>
        </p:nvSpPr>
        <p:spPr>
          <a:xfrm>
            <a:off x="1044688" y="1098303"/>
            <a:ext cx="2150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82" name="Google Shape;5482;p463"/>
          <p:cNvSpPr txBox="1">
            <a:spLocks noGrp="1"/>
          </p:cNvSpPr>
          <p:nvPr>
            <p:ph type="subTitle" idx="2"/>
          </p:nvPr>
        </p:nvSpPr>
        <p:spPr>
          <a:xfrm>
            <a:off x="1044690" y="799071"/>
            <a:ext cx="2150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483" name="Google Shape;5483;p463"/>
          <p:cNvSpPr txBox="1">
            <a:spLocks noGrp="1"/>
          </p:cNvSpPr>
          <p:nvPr>
            <p:ph type="subTitle" idx="3"/>
          </p:nvPr>
        </p:nvSpPr>
        <p:spPr>
          <a:xfrm>
            <a:off x="3503963" y="1098303"/>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84" name="Google Shape;5484;p463"/>
          <p:cNvSpPr txBox="1">
            <a:spLocks noGrp="1"/>
          </p:cNvSpPr>
          <p:nvPr>
            <p:ph type="subTitle" idx="4"/>
          </p:nvPr>
        </p:nvSpPr>
        <p:spPr>
          <a:xfrm>
            <a:off x="3503965" y="799071"/>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485" name="Google Shape;5485;p463"/>
          <p:cNvSpPr txBox="1">
            <a:spLocks noGrp="1"/>
          </p:cNvSpPr>
          <p:nvPr>
            <p:ph type="subTitle" idx="5"/>
          </p:nvPr>
        </p:nvSpPr>
        <p:spPr>
          <a:xfrm>
            <a:off x="5963238" y="1098303"/>
            <a:ext cx="2150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86" name="Google Shape;5486;p463"/>
          <p:cNvSpPr txBox="1">
            <a:spLocks noGrp="1"/>
          </p:cNvSpPr>
          <p:nvPr>
            <p:ph type="subTitle" idx="6"/>
          </p:nvPr>
        </p:nvSpPr>
        <p:spPr>
          <a:xfrm>
            <a:off x="5963240" y="799071"/>
            <a:ext cx="2150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487" name="Google Shape;5487;p463"/>
          <p:cNvSpPr txBox="1">
            <a:spLocks noGrp="1"/>
          </p:cNvSpPr>
          <p:nvPr>
            <p:ph type="subTitle" idx="7"/>
          </p:nvPr>
        </p:nvSpPr>
        <p:spPr>
          <a:xfrm>
            <a:off x="1575475" y="3564134"/>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88" name="Google Shape;5488;p463"/>
          <p:cNvSpPr txBox="1">
            <a:spLocks noGrp="1"/>
          </p:cNvSpPr>
          <p:nvPr>
            <p:ph type="subTitle" idx="8"/>
          </p:nvPr>
        </p:nvSpPr>
        <p:spPr>
          <a:xfrm>
            <a:off x="1575478" y="3264902"/>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489" name="Google Shape;5489;p463"/>
          <p:cNvSpPr txBox="1">
            <a:spLocks noGrp="1"/>
          </p:cNvSpPr>
          <p:nvPr>
            <p:ph type="subTitle" idx="9"/>
          </p:nvPr>
        </p:nvSpPr>
        <p:spPr>
          <a:xfrm>
            <a:off x="5432438" y="3564134"/>
            <a:ext cx="2150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490" name="Google Shape;5490;p463"/>
          <p:cNvSpPr txBox="1">
            <a:spLocks noGrp="1"/>
          </p:cNvSpPr>
          <p:nvPr>
            <p:ph type="subTitle" idx="13"/>
          </p:nvPr>
        </p:nvSpPr>
        <p:spPr>
          <a:xfrm>
            <a:off x="5432440" y="3264902"/>
            <a:ext cx="2150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491" name="Google Shape;5491;p463"/>
          <p:cNvSpPr>
            <a:spLocks noGrp="1"/>
          </p:cNvSpPr>
          <p:nvPr>
            <p:ph type="pic" idx="14"/>
          </p:nvPr>
        </p:nvSpPr>
        <p:spPr>
          <a:xfrm>
            <a:off x="546567" y="2412235"/>
            <a:ext cx="319800" cy="320100"/>
          </a:xfrm>
          <a:prstGeom prst="rect">
            <a:avLst/>
          </a:prstGeom>
          <a:noFill/>
          <a:ln>
            <a:noFill/>
          </a:ln>
        </p:spPr>
      </p:sp>
      <p:sp>
        <p:nvSpPr>
          <p:cNvPr id="5492" name="Google Shape;5492;p463"/>
          <p:cNvSpPr>
            <a:spLocks noGrp="1"/>
          </p:cNvSpPr>
          <p:nvPr>
            <p:ph type="pic" idx="15"/>
          </p:nvPr>
        </p:nvSpPr>
        <p:spPr>
          <a:xfrm>
            <a:off x="2493431" y="2426395"/>
            <a:ext cx="319800" cy="320100"/>
          </a:xfrm>
          <a:prstGeom prst="rect">
            <a:avLst/>
          </a:prstGeom>
          <a:noFill/>
          <a:ln>
            <a:noFill/>
          </a:ln>
        </p:spPr>
      </p:sp>
      <p:sp>
        <p:nvSpPr>
          <p:cNvPr id="5493" name="Google Shape;5493;p463"/>
          <p:cNvSpPr>
            <a:spLocks noGrp="1"/>
          </p:cNvSpPr>
          <p:nvPr>
            <p:ph type="pic" idx="16"/>
          </p:nvPr>
        </p:nvSpPr>
        <p:spPr>
          <a:xfrm>
            <a:off x="4428329" y="2426395"/>
            <a:ext cx="319800" cy="320100"/>
          </a:xfrm>
          <a:prstGeom prst="rect">
            <a:avLst/>
          </a:prstGeom>
          <a:noFill/>
          <a:ln>
            <a:noFill/>
          </a:ln>
        </p:spPr>
      </p:sp>
      <p:sp>
        <p:nvSpPr>
          <p:cNvPr id="5494" name="Google Shape;5494;p463"/>
          <p:cNvSpPr>
            <a:spLocks noGrp="1"/>
          </p:cNvSpPr>
          <p:nvPr>
            <p:ph type="pic" idx="17"/>
          </p:nvPr>
        </p:nvSpPr>
        <p:spPr>
          <a:xfrm>
            <a:off x="6351556" y="2426395"/>
            <a:ext cx="319800" cy="320100"/>
          </a:xfrm>
          <a:prstGeom prst="rect">
            <a:avLst/>
          </a:prstGeom>
          <a:noFill/>
          <a:ln>
            <a:noFill/>
          </a:ln>
        </p:spPr>
      </p:sp>
      <p:sp>
        <p:nvSpPr>
          <p:cNvPr id="5495" name="Google Shape;5495;p463"/>
          <p:cNvSpPr>
            <a:spLocks noGrp="1"/>
          </p:cNvSpPr>
          <p:nvPr>
            <p:ph type="pic" idx="18"/>
          </p:nvPr>
        </p:nvSpPr>
        <p:spPr>
          <a:xfrm>
            <a:off x="8274049" y="2426395"/>
            <a:ext cx="319800" cy="320100"/>
          </a:xfrm>
          <a:prstGeom prst="rect">
            <a:avLst/>
          </a:prstGeom>
          <a:noFill/>
          <a:ln>
            <a:noFill/>
          </a:ln>
        </p:spPr>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matchingName="87. Six dates horizontal timeline">
  <p:cSld name="87. Six dates horizontal timeline">
    <p:spTree>
      <p:nvGrpSpPr>
        <p:cNvPr id="1" name="Shape 5496"/>
        <p:cNvGrpSpPr/>
        <p:nvPr/>
      </p:nvGrpSpPr>
      <p:grpSpPr>
        <a:xfrm>
          <a:off x="0" y="0"/>
          <a:ext cx="0" cy="0"/>
          <a:chOff x="0" y="0"/>
          <a:chExt cx="0" cy="0"/>
        </a:xfrm>
      </p:grpSpPr>
      <p:grpSp>
        <p:nvGrpSpPr>
          <p:cNvPr id="5497" name="Google Shape;5497;p464"/>
          <p:cNvGrpSpPr/>
          <p:nvPr/>
        </p:nvGrpSpPr>
        <p:grpSpPr>
          <a:xfrm>
            <a:off x="2178079" y="2360052"/>
            <a:ext cx="120037" cy="902002"/>
            <a:chOff x="8582641" y="8613180"/>
            <a:chExt cx="320100" cy="2405340"/>
          </a:xfrm>
        </p:grpSpPr>
        <p:cxnSp>
          <p:nvCxnSpPr>
            <p:cNvPr id="5498" name="Google Shape;5498;p46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5499" name="Google Shape;5499;p46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5500" name="Google Shape;5500;p464"/>
          <p:cNvCxnSpPr/>
          <p:nvPr/>
        </p:nvCxnSpPr>
        <p:spPr>
          <a:xfrm>
            <a:off x="714375" y="2571897"/>
            <a:ext cx="7715100" cy="0"/>
          </a:xfrm>
          <a:prstGeom prst="straightConnector1">
            <a:avLst/>
          </a:prstGeom>
          <a:noFill/>
          <a:ln w="19050" cap="flat" cmpd="sng">
            <a:solidFill>
              <a:schemeClr val="dk2"/>
            </a:solidFill>
            <a:prstDash val="solid"/>
            <a:miter lim="400000"/>
            <a:headEnd type="none" w="sm" len="sm"/>
            <a:tailEnd type="none" w="sm" len="sm"/>
          </a:ln>
        </p:spPr>
      </p:cxnSp>
      <p:sp>
        <p:nvSpPr>
          <p:cNvPr id="5501" name="Google Shape;5501;p464"/>
          <p:cNvSpPr/>
          <p:nvPr/>
        </p:nvSpPr>
        <p:spPr>
          <a:xfrm>
            <a:off x="1968398" y="2297484"/>
            <a:ext cx="5451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502" name="Google Shape;5502;p464"/>
          <p:cNvGrpSpPr/>
          <p:nvPr/>
        </p:nvGrpSpPr>
        <p:grpSpPr>
          <a:xfrm rot="10800000" flipH="1">
            <a:off x="6806820" y="1915499"/>
            <a:ext cx="120037" cy="902002"/>
            <a:chOff x="8582641" y="8613180"/>
            <a:chExt cx="320100" cy="2405340"/>
          </a:xfrm>
        </p:grpSpPr>
        <p:cxnSp>
          <p:nvCxnSpPr>
            <p:cNvPr id="5503" name="Google Shape;5503;p46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5504" name="Google Shape;5504;p46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5505" name="Google Shape;5505;p464"/>
          <p:cNvSpPr/>
          <p:nvPr/>
        </p:nvSpPr>
        <p:spPr>
          <a:xfrm>
            <a:off x="6594254" y="2297484"/>
            <a:ext cx="545100" cy="5487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506" name="Google Shape;5506;p464"/>
          <p:cNvGrpSpPr/>
          <p:nvPr/>
        </p:nvGrpSpPr>
        <p:grpSpPr>
          <a:xfrm>
            <a:off x="5270690" y="2340392"/>
            <a:ext cx="120037" cy="902002"/>
            <a:chOff x="8582641" y="8613180"/>
            <a:chExt cx="320100" cy="2405340"/>
          </a:xfrm>
        </p:grpSpPr>
        <p:cxnSp>
          <p:nvCxnSpPr>
            <p:cNvPr id="5507" name="Google Shape;5507;p46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5508" name="Google Shape;5508;p46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5509" name="Google Shape;5509;p464"/>
          <p:cNvSpPr/>
          <p:nvPr/>
        </p:nvSpPr>
        <p:spPr>
          <a:xfrm>
            <a:off x="5052302" y="2297484"/>
            <a:ext cx="545100" cy="5487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510" name="Google Shape;5510;p464"/>
          <p:cNvGrpSpPr/>
          <p:nvPr/>
        </p:nvGrpSpPr>
        <p:grpSpPr>
          <a:xfrm rot="10800000" flipH="1">
            <a:off x="3722852" y="1895838"/>
            <a:ext cx="120038" cy="902002"/>
            <a:chOff x="8582641" y="8613180"/>
            <a:chExt cx="320100" cy="2405340"/>
          </a:xfrm>
        </p:grpSpPr>
        <p:cxnSp>
          <p:nvCxnSpPr>
            <p:cNvPr id="5511" name="Google Shape;5511;p46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5512" name="Google Shape;5512;p46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5513" name="Google Shape;5513;p464"/>
          <p:cNvSpPr/>
          <p:nvPr/>
        </p:nvSpPr>
        <p:spPr>
          <a:xfrm>
            <a:off x="3510350" y="2297484"/>
            <a:ext cx="5451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514" name="Google Shape;5514;p464"/>
          <p:cNvGrpSpPr/>
          <p:nvPr/>
        </p:nvGrpSpPr>
        <p:grpSpPr>
          <a:xfrm>
            <a:off x="714399" y="1062993"/>
            <a:ext cx="257175" cy="1431608"/>
            <a:chOff x="1880997" y="2193885"/>
            <a:chExt cx="685800" cy="3817620"/>
          </a:xfrm>
        </p:grpSpPr>
        <p:cxnSp>
          <p:nvCxnSpPr>
            <p:cNvPr id="5515" name="Google Shape;5515;p46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5516" name="Google Shape;5516;p46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5517" name="Google Shape;5517;p46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5518" name="Google Shape;5518;p464"/>
          <p:cNvSpPr/>
          <p:nvPr/>
        </p:nvSpPr>
        <p:spPr>
          <a:xfrm>
            <a:off x="426446" y="2297484"/>
            <a:ext cx="5451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nvGrpSpPr>
          <p:cNvPr id="5519" name="Google Shape;5519;p464"/>
          <p:cNvGrpSpPr/>
          <p:nvPr/>
        </p:nvGrpSpPr>
        <p:grpSpPr>
          <a:xfrm rot="10800000">
            <a:off x="8190475" y="2584274"/>
            <a:ext cx="257175" cy="1508220"/>
            <a:chOff x="1880997" y="2193885"/>
            <a:chExt cx="685800" cy="4021920"/>
          </a:xfrm>
        </p:grpSpPr>
        <p:cxnSp>
          <p:nvCxnSpPr>
            <p:cNvPr id="5520" name="Google Shape;5520;p464"/>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5521" name="Google Shape;5521;p46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5522" name="Google Shape;5522;p46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5523" name="Google Shape;5523;p464"/>
          <p:cNvSpPr/>
          <p:nvPr/>
        </p:nvSpPr>
        <p:spPr>
          <a:xfrm>
            <a:off x="8136206" y="2297484"/>
            <a:ext cx="545100" cy="5487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24" name="Google Shape;5524;p464"/>
          <p:cNvSpPr txBox="1">
            <a:spLocks noGrp="1"/>
          </p:cNvSpPr>
          <p:nvPr>
            <p:ph type="subTitle" idx="1"/>
          </p:nvPr>
        </p:nvSpPr>
        <p:spPr>
          <a:xfrm>
            <a:off x="1036750" y="889053"/>
            <a:ext cx="18267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25" name="Google Shape;5525;p464"/>
          <p:cNvSpPr txBox="1">
            <a:spLocks noGrp="1"/>
          </p:cNvSpPr>
          <p:nvPr>
            <p:ph type="subTitle" idx="2"/>
          </p:nvPr>
        </p:nvSpPr>
        <p:spPr>
          <a:xfrm>
            <a:off x="1036753" y="589826"/>
            <a:ext cx="18267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26" name="Google Shape;5526;p464"/>
          <p:cNvSpPr txBox="1">
            <a:spLocks noGrp="1"/>
          </p:cNvSpPr>
          <p:nvPr>
            <p:ph type="subTitle" idx="3"/>
          </p:nvPr>
        </p:nvSpPr>
        <p:spPr>
          <a:xfrm>
            <a:off x="2869538" y="889053"/>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27" name="Google Shape;5527;p464"/>
          <p:cNvSpPr txBox="1">
            <a:spLocks noGrp="1"/>
          </p:cNvSpPr>
          <p:nvPr>
            <p:ph type="subTitle" idx="4"/>
          </p:nvPr>
        </p:nvSpPr>
        <p:spPr>
          <a:xfrm>
            <a:off x="2869540" y="589826"/>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28" name="Google Shape;5528;p464"/>
          <p:cNvSpPr txBox="1">
            <a:spLocks noGrp="1"/>
          </p:cNvSpPr>
          <p:nvPr>
            <p:ph type="subTitle" idx="5"/>
          </p:nvPr>
        </p:nvSpPr>
        <p:spPr>
          <a:xfrm>
            <a:off x="5953438" y="889053"/>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29" name="Google Shape;5529;p464"/>
          <p:cNvSpPr txBox="1">
            <a:spLocks noGrp="1"/>
          </p:cNvSpPr>
          <p:nvPr>
            <p:ph type="subTitle" idx="6"/>
          </p:nvPr>
        </p:nvSpPr>
        <p:spPr>
          <a:xfrm>
            <a:off x="5953440" y="589826"/>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30" name="Google Shape;5530;p464"/>
          <p:cNvSpPr txBox="1">
            <a:spLocks noGrp="1"/>
          </p:cNvSpPr>
          <p:nvPr>
            <p:ph type="subTitle" idx="7"/>
          </p:nvPr>
        </p:nvSpPr>
        <p:spPr>
          <a:xfrm>
            <a:off x="1324875" y="3633560"/>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31" name="Google Shape;5531;p464"/>
          <p:cNvSpPr txBox="1">
            <a:spLocks noGrp="1"/>
          </p:cNvSpPr>
          <p:nvPr>
            <p:ph type="subTitle" idx="8"/>
          </p:nvPr>
        </p:nvSpPr>
        <p:spPr>
          <a:xfrm>
            <a:off x="1324878" y="3334334"/>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32" name="Google Shape;5532;p464"/>
          <p:cNvSpPr txBox="1">
            <a:spLocks noGrp="1"/>
          </p:cNvSpPr>
          <p:nvPr>
            <p:ph type="subTitle" idx="9"/>
          </p:nvPr>
        </p:nvSpPr>
        <p:spPr>
          <a:xfrm>
            <a:off x="4414225" y="3633560"/>
            <a:ext cx="18267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33" name="Google Shape;5533;p464"/>
          <p:cNvSpPr txBox="1">
            <a:spLocks noGrp="1"/>
          </p:cNvSpPr>
          <p:nvPr>
            <p:ph type="subTitle" idx="13"/>
          </p:nvPr>
        </p:nvSpPr>
        <p:spPr>
          <a:xfrm>
            <a:off x="4414228" y="3334334"/>
            <a:ext cx="1826700" cy="4482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ct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34" name="Google Shape;5534;p464"/>
          <p:cNvSpPr txBox="1">
            <a:spLocks noGrp="1"/>
          </p:cNvSpPr>
          <p:nvPr>
            <p:ph type="subTitle" idx="14"/>
          </p:nvPr>
        </p:nvSpPr>
        <p:spPr>
          <a:xfrm>
            <a:off x="6309488" y="3633560"/>
            <a:ext cx="18267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35" name="Google Shape;5535;p464"/>
          <p:cNvSpPr txBox="1">
            <a:spLocks noGrp="1"/>
          </p:cNvSpPr>
          <p:nvPr>
            <p:ph type="subTitle" idx="15"/>
          </p:nvPr>
        </p:nvSpPr>
        <p:spPr>
          <a:xfrm>
            <a:off x="6309490" y="3334334"/>
            <a:ext cx="18267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36" name="Google Shape;5536;p464"/>
          <p:cNvSpPr>
            <a:spLocks noGrp="1"/>
          </p:cNvSpPr>
          <p:nvPr>
            <p:ph type="pic" idx="16"/>
          </p:nvPr>
        </p:nvSpPr>
        <p:spPr>
          <a:xfrm>
            <a:off x="546567" y="2412235"/>
            <a:ext cx="319800" cy="320100"/>
          </a:xfrm>
          <a:prstGeom prst="rect">
            <a:avLst/>
          </a:prstGeom>
          <a:noFill/>
          <a:ln>
            <a:noFill/>
          </a:ln>
        </p:spPr>
      </p:sp>
      <p:sp>
        <p:nvSpPr>
          <p:cNvPr id="5537" name="Google Shape;5537;p464"/>
          <p:cNvSpPr>
            <a:spLocks noGrp="1"/>
          </p:cNvSpPr>
          <p:nvPr>
            <p:ph type="pic" idx="17"/>
          </p:nvPr>
        </p:nvSpPr>
        <p:spPr>
          <a:xfrm>
            <a:off x="2075359" y="2417914"/>
            <a:ext cx="319800" cy="320100"/>
          </a:xfrm>
          <a:prstGeom prst="rect">
            <a:avLst/>
          </a:prstGeom>
          <a:noFill/>
          <a:ln>
            <a:noFill/>
          </a:ln>
        </p:spPr>
      </p:sp>
      <p:sp>
        <p:nvSpPr>
          <p:cNvPr id="5538" name="Google Shape;5538;p464"/>
          <p:cNvSpPr>
            <a:spLocks noGrp="1"/>
          </p:cNvSpPr>
          <p:nvPr>
            <p:ph type="pic" idx="18"/>
          </p:nvPr>
        </p:nvSpPr>
        <p:spPr>
          <a:xfrm>
            <a:off x="3616735" y="2417914"/>
            <a:ext cx="319800" cy="320100"/>
          </a:xfrm>
          <a:prstGeom prst="rect">
            <a:avLst/>
          </a:prstGeom>
          <a:noFill/>
          <a:ln>
            <a:noFill/>
          </a:ln>
        </p:spPr>
      </p:sp>
      <p:sp>
        <p:nvSpPr>
          <p:cNvPr id="5539" name="Google Shape;5539;p464"/>
          <p:cNvSpPr>
            <a:spLocks noGrp="1"/>
          </p:cNvSpPr>
          <p:nvPr>
            <p:ph type="pic" idx="19"/>
          </p:nvPr>
        </p:nvSpPr>
        <p:spPr>
          <a:xfrm>
            <a:off x="5159327" y="2406865"/>
            <a:ext cx="319800" cy="320100"/>
          </a:xfrm>
          <a:prstGeom prst="rect">
            <a:avLst/>
          </a:prstGeom>
          <a:noFill/>
          <a:ln>
            <a:noFill/>
          </a:ln>
        </p:spPr>
      </p:sp>
      <p:sp>
        <p:nvSpPr>
          <p:cNvPr id="5540" name="Google Shape;5540;p464"/>
          <p:cNvSpPr>
            <a:spLocks noGrp="1"/>
          </p:cNvSpPr>
          <p:nvPr>
            <p:ph type="pic" idx="20"/>
          </p:nvPr>
        </p:nvSpPr>
        <p:spPr>
          <a:xfrm>
            <a:off x="6702868" y="2406865"/>
            <a:ext cx="319800" cy="320100"/>
          </a:xfrm>
          <a:prstGeom prst="rect">
            <a:avLst/>
          </a:prstGeom>
          <a:noFill/>
          <a:ln>
            <a:noFill/>
          </a:ln>
        </p:spPr>
      </p:sp>
      <p:sp>
        <p:nvSpPr>
          <p:cNvPr id="5541" name="Google Shape;5541;p464"/>
          <p:cNvSpPr>
            <a:spLocks noGrp="1"/>
          </p:cNvSpPr>
          <p:nvPr>
            <p:ph type="pic" idx="21"/>
          </p:nvPr>
        </p:nvSpPr>
        <p:spPr>
          <a:xfrm>
            <a:off x="8243295" y="2417914"/>
            <a:ext cx="319800" cy="3201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6. Section title left">
  <p:cSld name="26. Section title left">
    <p:spTree>
      <p:nvGrpSpPr>
        <p:cNvPr id="1" name="Shape 322"/>
        <p:cNvGrpSpPr/>
        <p:nvPr/>
      </p:nvGrpSpPr>
      <p:grpSpPr>
        <a:xfrm>
          <a:off x="0" y="0"/>
          <a:ext cx="0" cy="0"/>
          <a:chOff x="0" y="0"/>
          <a:chExt cx="0" cy="0"/>
        </a:xfrm>
      </p:grpSpPr>
      <p:sp>
        <p:nvSpPr>
          <p:cNvPr id="323" name="Google Shape;323;p48"/>
          <p:cNvSpPr/>
          <p:nvPr/>
        </p:nvSpPr>
        <p:spPr>
          <a:xfrm>
            <a:off x="512194" y="1885955"/>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24" name="Google Shape;324;p48"/>
          <p:cNvSpPr txBox="1">
            <a:spLocks noGrp="1"/>
          </p:cNvSpPr>
          <p:nvPr>
            <p:ph type="title"/>
          </p:nvPr>
        </p:nvSpPr>
        <p:spPr>
          <a:xfrm>
            <a:off x="2095119" y="2136976"/>
            <a:ext cx="6296400" cy="5952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1" i="0" u="none" strike="noStrike" cap="none">
                <a:solidFill>
                  <a:schemeClr val="dk1"/>
                </a:solidFill>
                <a:latin typeface="Arial"/>
                <a:ea typeface="Arial"/>
                <a:cs typeface="Arial"/>
                <a:sym typeface="Arial"/>
              </a:defRPr>
            </a:lvl9pPr>
          </a:lstStyle>
          <a:p>
            <a:endParaRPr/>
          </a:p>
        </p:txBody>
      </p:sp>
      <p:sp>
        <p:nvSpPr>
          <p:cNvPr id="325" name="Google Shape;325;p48"/>
          <p:cNvSpPr txBox="1">
            <a:spLocks noGrp="1"/>
          </p:cNvSpPr>
          <p:nvPr>
            <p:ph type="subTitle" idx="1"/>
          </p:nvPr>
        </p:nvSpPr>
        <p:spPr>
          <a:xfrm>
            <a:off x="2090928" y="2686457"/>
            <a:ext cx="6300300" cy="3201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600"/>
              <a:buFont typeface="Roboto Mono"/>
              <a:buNone/>
              <a:defRPr sz="16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326" name="Google Shape;326;p48"/>
          <p:cNvSpPr>
            <a:spLocks noGrp="1"/>
          </p:cNvSpPr>
          <p:nvPr>
            <p:ph type="pic" idx="2"/>
          </p:nvPr>
        </p:nvSpPr>
        <p:spPr>
          <a:xfrm>
            <a:off x="809374" y="2183136"/>
            <a:ext cx="776700" cy="777300"/>
          </a:xfrm>
          <a:prstGeom prst="rect">
            <a:avLst/>
          </a:prstGeom>
          <a:noFill/>
          <a:ln>
            <a:noFill/>
          </a:ln>
        </p:spPr>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matchingName="88. Three dates vertical timeline">
  <p:cSld name="88. Three dates vertical timeline">
    <p:spTree>
      <p:nvGrpSpPr>
        <p:cNvPr id="1" name="Shape 5542"/>
        <p:cNvGrpSpPr/>
        <p:nvPr/>
      </p:nvGrpSpPr>
      <p:grpSpPr>
        <a:xfrm>
          <a:off x="0" y="0"/>
          <a:ext cx="0" cy="0"/>
          <a:chOff x="0" y="0"/>
          <a:chExt cx="0" cy="0"/>
        </a:xfrm>
      </p:grpSpPr>
      <p:grpSp>
        <p:nvGrpSpPr>
          <p:cNvPr id="5543" name="Google Shape;5543;p465"/>
          <p:cNvGrpSpPr/>
          <p:nvPr/>
        </p:nvGrpSpPr>
        <p:grpSpPr>
          <a:xfrm rot="-5400000">
            <a:off x="5266033" y="2923675"/>
            <a:ext cx="120038" cy="1494877"/>
            <a:chOff x="8582641" y="7032180"/>
            <a:chExt cx="320100" cy="3986340"/>
          </a:xfrm>
        </p:grpSpPr>
        <p:cxnSp>
          <p:nvCxnSpPr>
            <p:cNvPr id="5544" name="Google Shape;5544;p46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545" name="Google Shape;5545;p46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546" name="Google Shape;5546;p465"/>
          <p:cNvGrpSpPr/>
          <p:nvPr/>
        </p:nvGrpSpPr>
        <p:grpSpPr>
          <a:xfrm rot="5400000" flipH="1">
            <a:off x="3760787" y="1497626"/>
            <a:ext cx="120037" cy="1494877"/>
            <a:chOff x="8582641" y="7032180"/>
            <a:chExt cx="320100" cy="3986340"/>
          </a:xfrm>
        </p:grpSpPr>
        <p:cxnSp>
          <p:nvCxnSpPr>
            <p:cNvPr id="5547" name="Google Shape;5547;p46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548" name="Google Shape;5548;p46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5549" name="Google Shape;5549;p465"/>
          <p:cNvCxnSpPr>
            <a:endCxn id="5550" idx="4"/>
          </p:cNvCxnSpPr>
          <p:nvPr/>
        </p:nvCxnSpPr>
        <p:spPr>
          <a:xfrm>
            <a:off x="4579156" y="30"/>
            <a:ext cx="0" cy="3918300"/>
          </a:xfrm>
          <a:prstGeom prst="straightConnector1">
            <a:avLst/>
          </a:prstGeom>
          <a:noFill/>
          <a:ln w="19050" cap="flat" cmpd="sng">
            <a:solidFill>
              <a:schemeClr val="dk2"/>
            </a:solidFill>
            <a:prstDash val="solid"/>
            <a:miter lim="400000"/>
            <a:headEnd type="none" w="sm" len="sm"/>
            <a:tailEnd type="none" w="sm" len="sm"/>
          </a:ln>
        </p:spPr>
      </p:cxnSp>
      <p:grpSp>
        <p:nvGrpSpPr>
          <p:cNvPr id="5551" name="Google Shape;5551;p465"/>
          <p:cNvGrpSpPr/>
          <p:nvPr/>
        </p:nvGrpSpPr>
        <p:grpSpPr>
          <a:xfrm rot="-5400000">
            <a:off x="5263176" y="71373"/>
            <a:ext cx="120037" cy="1494877"/>
            <a:chOff x="8582641" y="7032180"/>
            <a:chExt cx="320100" cy="3986340"/>
          </a:xfrm>
        </p:grpSpPr>
        <p:cxnSp>
          <p:nvCxnSpPr>
            <p:cNvPr id="5552" name="Google Shape;5552;p465"/>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553" name="Google Shape;5553;p46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5554" name="Google Shape;5554;p465"/>
          <p:cNvSpPr/>
          <p:nvPr/>
        </p:nvSpPr>
        <p:spPr>
          <a:xfrm>
            <a:off x="4304806" y="1943582"/>
            <a:ext cx="548700" cy="5487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50" name="Google Shape;5550;p465"/>
          <p:cNvSpPr/>
          <p:nvPr/>
        </p:nvSpPr>
        <p:spPr>
          <a:xfrm>
            <a:off x="4304806" y="3369630"/>
            <a:ext cx="548700" cy="5487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55" name="Google Shape;5555;p465"/>
          <p:cNvSpPr/>
          <p:nvPr/>
        </p:nvSpPr>
        <p:spPr>
          <a:xfrm>
            <a:off x="4304806" y="517529"/>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56" name="Google Shape;5556;p465"/>
          <p:cNvSpPr txBox="1">
            <a:spLocks noGrp="1"/>
          </p:cNvSpPr>
          <p:nvPr>
            <p:ph type="subTitle" idx="1"/>
          </p:nvPr>
        </p:nvSpPr>
        <p:spPr>
          <a:xfrm>
            <a:off x="6139100" y="614893"/>
            <a:ext cx="2579100" cy="437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57" name="Google Shape;5557;p465"/>
          <p:cNvSpPr txBox="1">
            <a:spLocks noGrp="1"/>
          </p:cNvSpPr>
          <p:nvPr>
            <p:ph type="subTitle" idx="2"/>
          </p:nvPr>
        </p:nvSpPr>
        <p:spPr>
          <a:xfrm>
            <a:off x="6139100" y="315650"/>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58" name="Google Shape;5558;p465"/>
          <p:cNvSpPr txBox="1">
            <a:spLocks noGrp="1"/>
          </p:cNvSpPr>
          <p:nvPr>
            <p:ph type="subTitle" idx="3"/>
          </p:nvPr>
        </p:nvSpPr>
        <p:spPr>
          <a:xfrm>
            <a:off x="6139100" y="1052041"/>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559" name="Google Shape;5559;p465"/>
          <p:cNvSpPr txBox="1">
            <a:spLocks noGrp="1"/>
          </p:cNvSpPr>
          <p:nvPr>
            <p:ph type="subTitle" idx="4"/>
          </p:nvPr>
        </p:nvSpPr>
        <p:spPr>
          <a:xfrm>
            <a:off x="6139100" y="3473562"/>
            <a:ext cx="2579100" cy="437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60" name="Google Shape;5560;p465"/>
          <p:cNvSpPr txBox="1">
            <a:spLocks noGrp="1"/>
          </p:cNvSpPr>
          <p:nvPr>
            <p:ph type="subTitle" idx="5"/>
          </p:nvPr>
        </p:nvSpPr>
        <p:spPr>
          <a:xfrm>
            <a:off x="6139100" y="3174322"/>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61" name="Google Shape;5561;p465"/>
          <p:cNvSpPr txBox="1">
            <a:spLocks noGrp="1"/>
          </p:cNvSpPr>
          <p:nvPr>
            <p:ph type="subTitle" idx="6"/>
          </p:nvPr>
        </p:nvSpPr>
        <p:spPr>
          <a:xfrm>
            <a:off x="6139100" y="3910711"/>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562" name="Google Shape;5562;p465"/>
          <p:cNvSpPr txBox="1">
            <a:spLocks noGrp="1"/>
          </p:cNvSpPr>
          <p:nvPr>
            <p:ph type="subTitle" idx="7"/>
          </p:nvPr>
        </p:nvSpPr>
        <p:spPr>
          <a:xfrm>
            <a:off x="400575" y="1964359"/>
            <a:ext cx="2579100" cy="4374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63" name="Google Shape;5563;p465"/>
          <p:cNvSpPr txBox="1">
            <a:spLocks noGrp="1"/>
          </p:cNvSpPr>
          <p:nvPr>
            <p:ph type="subTitle" idx="8"/>
          </p:nvPr>
        </p:nvSpPr>
        <p:spPr>
          <a:xfrm>
            <a:off x="400575" y="1665117"/>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64" name="Google Shape;5564;p465"/>
          <p:cNvSpPr txBox="1">
            <a:spLocks noGrp="1"/>
          </p:cNvSpPr>
          <p:nvPr>
            <p:ph type="subTitle" idx="9"/>
          </p:nvPr>
        </p:nvSpPr>
        <p:spPr>
          <a:xfrm>
            <a:off x="400575" y="2401508"/>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565" name="Google Shape;5565;p465"/>
          <p:cNvSpPr>
            <a:spLocks noGrp="1"/>
          </p:cNvSpPr>
          <p:nvPr>
            <p:ph type="pic" idx="13"/>
          </p:nvPr>
        </p:nvSpPr>
        <p:spPr>
          <a:xfrm>
            <a:off x="4415790" y="631859"/>
            <a:ext cx="319800" cy="320100"/>
          </a:xfrm>
          <a:prstGeom prst="rect">
            <a:avLst/>
          </a:prstGeom>
          <a:noFill/>
          <a:ln>
            <a:noFill/>
          </a:ln>
        </p:spPr>
      </p:sp>
      <p:sp>
        <p:nvSpPr>
          <p:cNvPr id="5566" name="Google Shape;5566;p465"/>
          <p:cNvSpPr>
            <a:spLocks noGrp="1"/>
          </p:cNvSpPr>
          <p:nvPr>
            <p:ph type="pic" idx="14"/>
          </p:nvPr>
        </p:nvSpPr>
        <p:spPr>
          <a:xfrm>
            <a:off x="4415790" y="2067298"/>
            <a:ext cx="319800" cy="320100"/>
          </a:xfrm>
          <a:prstGeom prst="rect">
            <a:avLst/>
          </a:prstGeom>
          <a:noFill/>
          <a:ln>
            <a:noFill/>
          </a:ln>
        </p:spPr>
      </p:sp>
      <p:sp>
        <p:nvSpPr>
          <p:cNvPr id="5567" name="Google Shape;5567;p465"/>
          <p:cNvSpPr>
            <a:spLocks noGrp="1"/>
          </p:cNvSpPr>
          <p:nvPr>
            <p:ph type="pic" idx="15"/>
          </p:nvPr>
        </p:nvSpPr>
        <p:spPr>
          <a:xfrm>
            <a:off x="4418647" y="3504823"/>
            <a:ext cx="319800" cy="320100"/>
          </a:xfrm>
          <a:prstGeom prst="rect">
            <a:avLst/>
          </a:prstGeom>
          <a:noFill/>
          <a:ln>
            <a:noFill/>
          </a:ln>
        </p:spPr>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matchingName="89. Four dates vertical timeline">
  <p:cSld name="89. Four dates vertical timeline">
    <p:spTree>
      <p:nvGrpSpPr>
        <p:cNvPr id="1" name="Shape 5568"/>
        <p:cNvGrpSpPr/>
        <p:nvPr/>
      </p:nvGrpSpPr>
      <p:grpSpPr>
        <a:xfrm>
          <a:off x="0" y="0"/>
          <a:ext cx="0" cy="0"/>
          <a:chOff x="0" y="0"/>
          <a:chExt cx="0" cy="0"/>
        </a:xfrm>
      </p:grpSpPr>
      <p:grpSp>
        <p:nvGrpSpPr>
          <p:cNvPr id="5569" name="Google Shape;5569;p466"/>
          <p:cNvGrpSpPr/>
          <p:nvPr/>
        </p:nvGrpSpPr>
        <p:grpSpPr>
          <a:xfrm rot="5400000" flipH="1">
            <a:off x="3752595" y="3207898"/>
            <a:ext cx="120038" cy="1494877"/>
            <a:chOff x="8582641" y="7032180"/>
            <a:chExt cx="320100" cy="3986340"/>
          </a:xfrm>
        </p:grpSpPr>
        <p:cxnSp>
          <p:nvCxnSpPr>
            <p:cNvPr id="5570" name="Google Shape;5570;p46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571" name="Google Shape;5571;p46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572" name="Google Shape;5572;p466"/>
          <p:cNvGrpSpPr/>
          <p:nvPr/>
        </p:nvGrpSpPr>
        <p:grpSpPr>
          <a:xfrm rot="5400000" flipH="1">
            <a:off x="3760787" y="915496"/>
            <a:ext cx="120037" cy="1494877"/>
            <a:chOff x="8582641" y="7032180"/>
            <a:chExt cx="320100" cy="3986340"/>
          </a:xfrm>
        </p:grpSpPr>
        <p:cxnSp>
          <p:nvCxnSpPr>
            <p:cNvPr id="5573" name="Google Shape;5573;p46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574" name="Google Shape;5574;p46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575" name="Google Shape;5575;p466"/>
          <p:cNvGrpSpPr/>
          <p:nvPr/>
        </p:nvGrpSpPr>
        <p:grpSpPr>
          <a:xfrm rot="-5400000">
            <a:off x="5263176" y="-230705"/>
            <a:ext cx="120037" cy="1494877"/>
            <a:chOff x="8582641" y="7032180"/>
            <a:chExt cx="320100" cy="3986340"/>
          </a:xfrm>
        </p:grpSpPr>
        <p:cxnSp>
          <p:nvCxnSpPr>
            <p:cNvPr id="5576" name="Google Shape;5576;p46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577" name="Google Shape;5577;p46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578" name="Google Shape;5578;p466"/>
          <p:cNvGrpSpPr/>
          <p:nvPr/>
        </p:nvGrpSpPr>
        <p:grpSpPr>
          <a:xfrm rot="-5400000">
            <a:off x="5263176" y="2061697"/>
            <a:ext cx="120037" cy="1494877"/>
            <a:chOff x="8582641" y="7032180"/>
            <a:chExt cx="320100" cy="3986340"/>
          </a:xfrm>
        </p:grpSpPr>
        <p:cxnSp>
          <p:nvCxnSpPr>
            <p:cNvPr id="5579" name="Google Shape;5579;p46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580" name="Google Shape;5580;p46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5581" name="Google Shape;5581;p466"/>
          <p:cNvCxnSpPr/>
          <p:nvPr/>
        </p:nvCxnSpPr>
        <p:spPr>
          <a:xfrm>
            <a:off x="4574143" y="0"/>
            <a:ext cx="0" cy="3955200"/>
          </a:xfrm>
          <a:prstGeom prst="straightConnector1">
            <a:avLst/>
          </a:prstGeom>
          <a:noFill/>
          <a:ln w="19050" cap="flat" cmpd="sng">
            <a:solidFill>
              <a:schemeClr val="dk2"/>
            </a:solidFill>
            <a:prstDash val="solid"/>
            <a:miter lim="400000"/>
            <a:headEnd type="none" w="sm" len="sm"/>
            <a:tailEnd type="none" w="sm" len="sm"/>
          </a:ln>
        </p:spPr>
      </p:cxnSp>
      <p:sp>
        <p:nvSpPr>
          <p:cNvPr id="5582" name="Google Shape;5582;p466"/>
          <p:cNvSpPr/>
          <p:nvPr/>
        </p:nvSpPr>
        <p:spPr>
          <a:xfrm>
            <a:off x="4274106" y="3653853"/>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83" name="Google Shape;5583;p466"/>
          <p:cNvSpPr/>
          <p:nvPr/>
        </p:nvSpPr>
        <p:spPr>
          <a:xfrm>
            <a:off x="4274106" y="215250"/>
            <a:ext cx="600000" cy="6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84" name="Google Shape;5584;p466"/>
          <p:cNvSpPr/>
          <p:nvPr/>
        </p:nvSpPr>
        <p:spPr>
          <a:xfrm>
            <a:off x="4274106" y="1361452"/>
            <a:ext cx="600000" cy="6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85" name="Google Shape;5585;p466"/>
          <p:cNvSpPr/>
          <p:nvPr/>
        </p:nvSpPr>
        <p:spPr>
          <a:xfrm>
            <a:off x="4274106" y="2507652"/>
            <a:ext cx="600000" cy="6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586" name="Google Shape;5586;p466"/>
          <p:cNvSpPr txBox="1">
            <a:spLocks noGrp="1"/>
          </p:cNvSpPr>
          <p:nvPr>
            <p:ph type="subTitle" idx="1"/>
          </p:nvPr>
        </p:nvSpPr>
        <p:spPr>
          <a:xfrm>
            <a:off x="6139100" y="310093"/>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87" name="Google Shape;5587;p466"/>
          <p:cNvSpPr txBox="1">
            <a:spLocks noGrp="1"/>
          </p:cNvSpPr>
          <p:nvPr>
            <p:ph type="subTitle" idx="2"/>
          </p:nvPr>
        </p:nvSpPr>
        <p:spPr>
          <a:xfrm>
            <a:off x="6139100" y="10850"/>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88" name="Google Shape;5588;p466"/>
          <p:cNvSpPr txBox="1">
            <a:spLocks noGrp="1"/>
          </p:cNvSpPr>
          <p:nvPr>
            <p:ph type="subTitle" idx="3"/>
          </p:nvPr>
        </p:nvSpPr>
        <p:spPr>
          <a:xfrm>
            <a:off x="6139100" y="858078"/>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589" name="Google Shape;5589;p466"/>
          <p:cNvSpPr txBox="1">
            <a:spLocks noGrp="1"/>
          </p:cNvSpPr>
          <p:nvPr>
            <p:ph type="subTitle" idx="4"/>
          </p:nvPr>
        </p:nvSpPr>
        <p:spPr>
          <a:xfrm>
            <a:off x="6139100" y="2597260"/>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90" name="Google Shape;5590;p466"/>
          <p:cNvSpPr txBox="1">
            <a:spLocks noGrp="1"/>
          </p:cNvSpPr>
          <p:nvPr>
            <p:ph type="subTitle" idx="5"/>
          </p:nvPr>
        </p:nvSpPr>
        <p:spPr>
          <a:xfrm>
            <a:off x="6139100" y="2298019"/>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91" name="Google Shape;5591;p466"/>
          <p:cNvSpPr txBox="1">
            <a:spLocks noGrp="1"/>
          </p:cNvSpPr>
          <p:nvPr>
            <p:ph type="subTitle" idx="6"/>
          </p:nvPr>
        </p:nvSpPr>
        <p:spPr>
          <a:xfrm>
            <a:off x="6139100" y="3145246"/>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592" name="Google Shape;5592;p466"/>
          <p:cNvSpPr txBox="1">
            <a:spLocks noGrp="1"/>
          </p:cNvSpPr>
          <p:nvPr>
            <p:ph type="subTitle" idx="7"/>
          </p:nvPr>
        </p:nvSpPr>
        <p:spPr>
          <a:xfrm>
            <a:off x="405050" y="1390633"/>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93" name="Google Shape;5593;p466"/>
          <p:cNvSpPr txBox="1">
            <a:spLocks noGrp="1"/>
          </p:cNvSpPr>
          <p:nvPr>
            <p:ph type="subTitle" idx="8"/>
          </p:nvPr>
        </p:nvSpPr>
        <p:spPr>
          <a:xfrm>
            <a:off x="405050" y="1091391"/>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94" name="Google Shape;5594;p466"/>
          <p:cNvSpPr txBox="1">
            <a:spLocks noGrp="1"/>
          </p:cNvSpPr>
          <p:nvPr>
            <p:ph type="subTitle" idx="9"/>
          </p:nvPr>
        </p:nvSpPr>
        <p:spPr>
          <a:xfrm>
            <a:off x="405050" y="1938618"/>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595" name="Google Shape;5595;p466"/>
          <p:cNvSpPr txBox="1">
            <a:spLocks noGrp="1"/>
          </p:cNvSpPr>
          <p:nvPr>
            <p:ph type="subTitle" idx="13"/>
          </p:nvPr>
        </p:nvSpPr>
        <p:spPr>
          <a:xfrm>
            <a:off x="405050" y="3681576"/>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96" name="Google Shape;5596;p466"/>
          <p:cNvSpPr txBox="1">
            <a:spLocks noGrp="1"/>
          </p:cNvSpPr>
          <p:nvPr>
            <p:ph type="subTitle" idx="14"/>
          </p:nvPr>
        </p:nvSpPr>
        <p:spPr>
          <a:xfrm>
            <a:off x="405050" y="3382333"/>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597" name="Google Shape;5597;p466"/>
          <p:cNvSpPr txBox="1">
            <a:spLocks noGrp="1"/>
          </p:cNvSpPr>
          <p:nvPr>
            <p:ph type="subTitle" idx="15"/>
          </p:nvPr>
        </p:nvSpPr>
        <p:spPr>
          <a:xfrm>
            <a:off x="405050" y="4229561"/>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598" name="Google Shape;5598;p466"/>
          <p:cNvSpPr>
            <a:spLocks noGrp="1"/>
          </p:cNvSpPr>
          <p:nvPr>
            <p:ph type="pic" idx="16"/>
          </p:nvPr>
        </p:nvSpPr>
        <p:spPr>
          <a:xfrm>
            <a:off x="4408170" y="355231"/>
            <a:ext cx="319800" cy="320100"/>
          </a:xfrm>
          <a:prstGeom prst="rect">
            <a:avLst/>
          </a:prstGeom>
          <a:noFill/>
          <a:ln>
            <a:noFill/>
          </a:ln>
        </p:spPr>
      </p:sp>
      <p:sp>
        <p:nvSpPr>
          <p:cNvPr id="5599" name="Google Shape;5599;p466"/>
          <p:cNvSpPr>
            <a:spLocks noGrp="1"/>
          </p:cNvSpPr>
          <p:nvPr>
            <p:ph type="pic" idx="17"/>
          </p:nvPr>
        </p:nvSpPr>
        <p:spPr>
          <a:xfrm>
            <a:off x="4408170" y="1503485"/>
            <a:ext cx="319800" cy="320100"/>
          </a:xfrm>
          <a:prstGeom prst="rect">
            <a:avLst/>
          </a:prstGeom>
          <a:noFill/>
          <a:ln>
            <a:noFill/>
          </a:ln>
        </p:spPr>
      </p:sp>
      <p:sp>
        <p:nvSpPr>
          <p:cNvPr id="5600" name="Google Shape;5600;p466"/>
          <p:cNvSpPr>
            <a:spLocks noGrp="1"/>
          </p:cNvSpPr>
          <p:nvPr>
            <p:ph type="pic" idx="18"/>
          </p:nvPr>
        </p:nvSpPr>
        <p:spPr>
          <a:xfrm>
            <a:off x="4415790" y="2647632"/>
            <a:ext cx="319800" cy="320100"/>
          </a:xfrm>
          <a:prstGeom prst="rect">
            <a:avLst/>
          </a:prstGeom>
          <a:noFill/>
          <a:ln>
            <a:noFill/>
          </a:ln>
        </p:spPr>
      </p:sp>
      <p:sp>
        <p:nvSpPr>
          <p:cNvPr id="5601" name="Google Shape;5601;p466"/>
          <p:cNvSpPr>
            <a:spLocks noGrp="1"/>
          </p:cNvSpPr>
          <p:nvPr>
            <p:ph type="pic" idx="19"/>
          </p:nvPr>
        </p:nvSpPr>
        <p:spPr>
          <a:xfrm>
            <a:off x="4397012" y="3800127"/>
            <a:ext cx="319800" cy="320100"/>
          </a:xfrm>
          <a:prstGeom prst="rect">
            <a:avLst/>
          </a:prstGeom>
          <a:noFill/>
          <a:ln>
            <a:noFill/>
          </a:ln>
        </p:spPr>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matchingName="90. Five dates vertical timeline">
  <p:cSld name="90. Five dates vertical timeline">
    <p:spTree>
      <p:nvGrpSpPr>
        <p:cNvPr id="1" name="Shape 5602"/>
        <p:cNvGrpSpPr/>
        <p:nvPr/>
      </p:nvGrpSpPr>
      <p:grpSpPr>
        <a:xfrm>
          <a:off x="0" y="0"/>
          <a:ext cx="0" cy="0"/>
          <a:chOff x="0" y="0"/>
          <a:chExt cx="0" cy="0"/>
        </a:xfrm>
      </p:grpSpPr>
      <p:grpSp>
        <p:nvGrpSpPr>
          <p:cNvPr id="5603" name="Google Shape;5603;p467"/>
          <p:cNvGrpSpPr/>
          <p:nvPr/>
        </p:nvGrpSpPr>
        <p:grpSpPr>
          <a:xfrm rot="-5400000">
            <a:off x="5263176" y="726790"/>
            <a:ext cx="120037" cy="1494877"/>
            <a:chOff x="8582641" y="7032180"/>
            <a:chExt cx="320100" cy="3986340"/>
          </a:xfrm>
        </p:grpSpPr>
        <p:cxnSp>
          <p:nvCxnSpPr>
            <p:cNvPr id="5604" name="Google Shape;5604;p46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605" name="Google Shape;5605;p46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606" name="Google Shape;5606;p467"/>
          <p:cNvGrpSpPr/>
          <p:nvPr/>
        </p:nvGrpSpPr>
        <p:grpSpPr>
          <a:xfrm rot="-5400000">
            <a:off x="5263176" y="2454466"/>
            <a:ext cx="120037" cy="1494877"/>
            <a:chOff x="8582641" y="7032180"/>
            <a:chExt cx="320100" cy="3986340"/>
          </a:xfrm>
        </p:grpSpPr>
        <p:cxnSp>
          <p:nvCxnSpPr>
            <p:cNvPr id="5607" name="Google Shape;5607;p46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608" name="Google Shape;5608;p46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609" name="Google Shape;5609;p467"/>
          <p:cNvGrpSpPr/>
          <p:nvPr/>
        </p:nvGrpSpPr>
        <p:grpSpPr>
          <a:xfrm rot="5400000" flipH="1">
            <a:off x="3760787" y="1586640"/>
            <a:ext cx="120037" cy="1494877"/>
            <a:chOff x="8582641" y="7032180"/>
            <a:chExt cx="320100" cy="3986340"/>
          </a:xfrm>
        </p:grpSpPr>
        <p:cxnSp>
          <p:nvCxnSpPr>
            <p:cNvPr id="5610" name="Google Shape;5610;p46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611" name="Google Shape;5611;p46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612" name="Google Shape;5612;p467"/>
          <p:cNvGrpSpPr/>
          <p:nvPr/>
        </p:nvGrpSpPr>
        <p:grpSpPr>
          <a:xfrm rot="5400000" flipH="1">
            <a:off x="3742924" y="3268627"/>
            <a:ext cx="120038" cy="1494877"/>
            <a:chOff x="8582641" y="7032180"/>
            <a:chExt cx="320100" cy="3986340"/>
          </a:xfrm>
        </p:grpSpPr>
        <p:cxnSp>
          <p:nvCxnSpPr>
            <p:cNvPr id="5613" name="Google Shape;5613;p46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614" name="Google Shape;5614;p46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615" name="Google Shape;5615;p467"/>
          <p:cNvGrpSpPr/>
          <p:nvPr/>
        </p:nvGrpSpPr>
        <p:grpSpPr>
          <a:xfrm rot="5400000" flipH="1">
            <a:off x="3752595" y="-109138"/>
            <a:ext cx="120037" cy="1494877"/>
            <a:chOff x="8582641" y="7032180"/>
            <a:chExt cx="320100" cy="3986340"/>
          </a:xfrm>
        </p:grpSpPr>
        <p:cxnSp>
          <p:nvCxnSpPr>
            <p:cNvPr id="5616" name="Google Shape;5616;p46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5617" name="Google Shape;5617;p46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cxnSp>
        <p:nvCxnSpPr>
          <p:cNvPr id="5618" name="Google Shape;5618;p467"/>
          <p:cNvCxnSpPr/>
          <p:nvPr/>
        </p:nvCxnSpPr>
        <p:spPr>
          <a:xfrm>
            <a:off x="4559258" y="18350"/>
            <a:ext cx="0" cy="4043400"/>
          </a:xfrm>
          <a:prstGeom prst="straightConnector1">
            <a:avLst/>
          </a:prstGeom>
          <a:noFill/>
          <a:ln w="19050" cap="flat" cmpd="sng">
            <a:solidFill>
              <a:schemeClr val="dk2"/>
            </a:solidFill>
            <a:prstDash val="solid"/>
            <a:miter lim="400000"/>
            <a:headEnd type="none" w="sm" len="sm"/>
            <a:tailEnd type="none" w="sm" len="sm"/>
          </a:ln>
        </p:spPr>
      </p:cxnSp>
      <p:sp>
        <p:nvSpPr>
          <p:cNvPr id="5619" name="Google Shape;5619;p467"/>
          <p:cNvSpPr/>
          <p:nvPr/>
        </p:nvSpPr>
        <p:spPr>
          <a:xfrm>
            <a:off x="4284908" y="3756861"/>
            <a:ext cx="548700" cy="546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20" name="Google Shape;5620;p467"/>
          <p:cNvSpPr/>
          <p:nvPr/>
        </p:nvSpPr>
        <p:spPr>
          <a:xfrm>
            <a:off x="4284908" y="365281"/>
            <a:ext cx="548700" cy="546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21" name="Google Shape;5621;p467"/>
          <p:cNvSpPr/>
          <p:nvPr/>
        </p:nvSpPr>
        <p:spPr>
          <a:xfrm>
            <a:off x="4284908" y="2037177"/>
            <a:ext cx="548700" cy="546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22" name="Google Shape;5622;p467"/>
          <p:cNvSpPr/>
          <p:nvPr/>
        </p:nvSpPr>
        <p:spPr>
          <a:xfrm>
            <a:off x="4284908" y="2924918"/>
            <a:ext cx="548700" cy="546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23" name="Google Shape;5623;p467"/>
          <p:cNvSpPr/>
          <p:nvPr/>
        </p:nvSpPr>
        <p:spPr>
          <a:xfrm>
            <a:off x="4284908" y="1201223"/>
            <a:ext cx="548700" cy="546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624" name="Google Shape;5624;p467"/>
          <p:cNvSpPr txBox="1">
            <a:spLocks noGrp="1"/>
          </p:cNvSpPr>
          <p:nvPr>
            <p:ph type="subTitle" idx="1"/>
          </p:nvPr>
        </p:nvSpPr>
        <p:spPr>
          <a:xfrm>
            <a:off x="471725" y="371455"/>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25" name="Google Shape;5625;p467"/>
          <p:cNvSpPr txBox="1">
            <a:spLocks noGrp="1"/>
          </p:cNvSpPr>
          <p:nvPr>
            <p:ph type="subTitle" idx="2"/>
          </p:nvPr>
        </p:nvSpPr>
        <p:spPr>
          <a:xfrm>
            <a:off x="471725" y="72213"/>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626" name="Google Shape;5626;p467"/>
          <p:cNvSpPr txBox="1">
            <a:spLocks noGrp="1"/>
          </p:cNvSpPr>
          <p:nvPr>
            <p:ph type="subTitle" idx="3"/>
          </p:nvPr>
        </p:nvSpPr>
        <p:spPr>
          <a:xfrm>
            <a:off x="471725" y="919440"/>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627" name="Google Shape;5627;p467"/>
          <p:cNvSpPr txBox="1">
            <a:spLocks noGrp="1"/>
          </p:cNvSpPr>
          <p:nvPr>
            <p:ph type="subTitle" idx="4"/>
          </p:nvPr>
        </p:nvSpPr>
        <p:spPr>
          <a:xfrm>
            <a:off x="471725" y="2104009"/>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28" name="Google Shape;5628;p467"/>
          <p:cNvSpPr txBox="1">
            <a:spLocks noGrp="1"/>
          </p:cNvSpPr>
          <p:nvPr>
            <p:ph type="subTitle" idx="5"/>
          </p:nvPr>
        </p:nvSpPr>
        <p:spPr>
          <a:xfrm>
            <a:off x="471725" y="1804767"/>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629" name="Google Shape;5629;p467"/>
          <p:cNvSpPr txBox="1">
            <a:spLocks noGrp="1"/>
          </p:cNvSpPr>
          <p:nvPr>
            <p:ph type="subTitle" idx="6"/>
          </p:nvPr>
        </p:nvSpPr>
        <p:spPr>
          <a:xfrm>
            <a:off x="471725" y="2651995"/>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630" name="Google Shape;5630;p467"/>
          <p:cNvSpPr txBox="1">
            <a:spLocks noGrp="1"/>
          </p:cNvSpPr>
          <p:nvPr>
            <p:ph type="subTitle" idx="7"/>
          </p:nvPr>
        </p:nvSpPr>
        <p:spPr>
          <a:xfrm>
            <a:off x="471725" y="3836564"/>
            <a:ext cx="2579100" cy="2469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31" name="Google Shape;5631;p467"/>
          <p:cNvSpPr txBox="1">
            <a:spLocks noGrp="1"/>
          </p:cNvSpPr>
          <p:nvPr>
            <p:ph type="subTitle" idx="8"/>
          </p:nvPr>
        </p:nvSpPr>
        <p:spPr>
          <a:xfrm>
            <a:off x="471725" y="3537322"/>
            <a:ext cx="25791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632" name="Google Shape;5632;p467"/>
          <p:cNvSpPr txBox="1">
            <a:spLocks noGrp="1"/>
          </p:cNvSpPr>
          <p:nvPr>
            <p:ph type="subTitle" idx="9"/>
          </p:nvPr>
        </p:nvSpPr>
        <p:spPr>
          <a:xfrm>
            <a:off x="471725" y="4384549"/>
            <a:ext cx="25791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633" name="Google Shape;5633;p467"/>
          <p:cNvSpPr txBox="1">
            <a:spLocks noGrp="1"/>
          </p:cNvSpPr>
          <p:nvPr>
            <p:ph type="subTitle" idx="13"/>
          </p:nvPr>
        </p:nvSpPr>
        <p:spPr>
          <a:xfrm>
            <a:off x="6148625" y="1278145"/>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34" name="Google Shape;5634;p467"/>
          <p:cNvSpPr txBox="1">
            <a:spLocks noGrp="1"/>
          </p:cNvSpPr>
          <p:nvPr>
            <p:ph type="subTitle" idx="14"/>
          </p:nvPr>
        </p:nvSpPr>
        <p:spPr>
          <a:xfrm>
            <a:off x="6148625" y="978903"/>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635" name="Google Shape;5635;p467"/>
          <p:cNvSpPr txBox="1">
            <a:spLocks noGrp="1"/>
          </p:cNvSpPr>
          <p:nvPr>
            <p:ph type="subTitle" idx="15"/>
          </p:nvPr>
        </p:nvSpPr>
        <p:spPr>
          <a:xfrm>
            <a:off x="6148625" y="1826130"/>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636" name="Google Shape;5636;p467"/>
          <p:cNvSpPr txBox="1">
            <a:spLocks noGrp="1"/>
          </p:cNvSpPr>
          <p:nvPr>
            <p:ph type="subTitle" idx="16"/>
          </p:nvPr>
        </p:nvSpPr>
        <p:spPr>
          <a:xfrm>
            <a:off x="6148625" y="2972600"/>
            <a:ext cx="25791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37" name="Google Shape;5637;p467"/>
          <p:cNvSpPr txBox="1">
            <a:spLocks noGrp="1"/>
          </p:cNvSpPr>
          <p:nvPr>
            <p:ph type="subTitle" idx="17"/>
          </p:nvPr>
        </p:nvSpPr>
        <p:spPr>
          <a:xfrm>
            <a:off x="6148625" y="2673357"/>
            <a:ext cx="25791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638" name="Google Shape;5638;p467"/>
          <p:cNvSpPr txBox="1">
            <a:spLocks noGrp="1"/>
          </p:cNvSpPr>
          <p:nvPr>
            <p:ph type="subTitle" idx="18"/>
          </p:nvPr>
        </p:nvSpPr>
        <p:spPr>
          <a:xfrm>
            <a:off x="6148625" y="3520584"/>
            <a:ext cx="2579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639" name="Google Shape;5639;p467"/>
          <p:cNvSpPr>
            <a:spLocks noGrp="1"/>
          </p:cNvSpPr>
          <p:nvPr>
            <p:ph type="pic" idx="19"/>
          </p:nvPr>
        </p:nvSpPr>
        <p:spPr>
          <a:xfrm>
            <a:off x="4399238" y="480357"/>
            <a:ext cx="319800" cy="320100"/>
          </a:xfrm>
          <a:prstGeom prst="rect">
            <a:avLst/>
          </a:prstGeom>
          <a:noFill/>
          <a:ln>
            <a:noFill/>
          </a:ln>
        </p:spPr>
      </p:sp>
      <p:sp>
        <p:nvSpPr>
          <p:cNvPr id="5640" name="Google Shape;5640;p467"/>
          <p:cNvSpPr>
            <a:spLocks noGrp="1"/>
          </p:cNvSpPr>
          <p:nvPr>
            <p:ph type="pic" idx="20"/>
          </p:nvPr>
        </p:nvSpPr>
        <p:spPr>
          <a:xfrm>
            <a:off x="4399238" y="1314191"/>
            <a:ext cx="319800" cy="320100"/>
          </a:xfrm>
          <a:prstGeom prst="rect">
            <a:avLst/>
          </a:prstGeom>
          <a:noFill/>
          <a:ln>
            <a:noFill/>
          </a:ln>
        </p:spPr>
      </p:sp>
      <p:sp>
        <p:nvSpPr>
          <p:cNvPr id="5641" name="Google Shape;5641;p467"/>
          <p:cNvSpPr>
            <a:spLocks noGrp="1"/>
          </p:cNvSpPr>
          <p:nvPr>
            <p:ph type="pic" idx="21"/>
          </p:nvPr>
        </p:nvSpPr>
        <p:spPr>
          <a:xfrm>
            <a:off x="4408170" y="2152067"/>
            <a:ext cx="319800" cy="320100"/>
          </a:xfrm>
          <a:prstGeom prst="rect">
            <a:avLst/>
          </a:prstGeom>
          <a:noFill/>
          <a:ln>
            <a:noFill/>
          </a:ln>
        </p:spPr>
      </p:sp>
      <p:sp>
        <p:nvSpPr>
          <p:cNvPr id="5642" name="Google Shape;5642;p467"/>
          <p:cNvSpPr>
            <a:spLocks noGrp="1"/>
          </p:cNvSpPr>
          <p:nvPr>
            <p:ph type="pic" idx="22"/>
          </p:nvPr>
        </p:nvSpPr>
        <p:spPr>
          <a:xfrm>
            <a:off x="4407515" y="3044925"/>
            <a:ext cx="319800" cy="320100"/>
          </a:xfrm>
          <a:prstGeom prst="rect">
            <a:avLst/>
          </a:prstGeom>
          <a:noFill/>
          <a:ln>
            <a:noFill/>
          </a:ln>
        </p:spPr>
      </p:sp>
      <p:sp>
        <p:nvSpPr>
          <p:cNvPr id="5643" name="Google Shape;5643;p467"/>
          <p:cNvSpPr>
            <a:spLocks noGrp="1"/>
          </p:cNvSpPr>
          <p:nvPr>
            <p:ph type="pic" idx="23"/>
          </p:nvPr>
        </p:nvSpPr>
        <p:spPr>
          <a:xfrm>
            <a:off x="4399238" y="3869821"/>
            <a:ext cx="319800" cy="320100"/>
          </a:xfrm>
          <a:prstGeom prst="rect">
            <a:avLst/>
          </a:prstGeom>
          <a:noFill/>
          <a:ln>
            <a:noFill/>
          </a:ln>
        </p:spPr>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matchingName="91. Three point process">
  <p:cSld name="91. Three point process">
    <p:spTree>
      <p:nvGrpSpPr>
        <p:cNvPr id="1" name="Shape 5644"/>
        <p:cNvGrpSpPr/>
        <p:nvPr/>
      </p:nvGrpSpPr>
      <p:grpSpPr>
        <a:xfrm>
          <a:off x="0" y="0"/>
          <a:ext cx="0" cy="0"/>
          <a:chOff x="0" y="0"/>
          <a:chExt cx="0" cy="0"/>
        </a:xfrm>
      </p:grpSpPr>
      <p:cxnSp>
        <p:nvCxnSpPr>
          <p:cNvPr id="5645" name="Google Shape;5645;p468"/>
          <p:cNvCxnSpPr/>
          <p:nvPr/>
        </p:nvCxnSpPr>
        <p:spPr>
          <a:xfrm>
            <a:off x="2494024" y="2763241"/>
            <a:ext cx="0" cy="545400"/>
          </a:xfrm>
          <a:prstGeom prst="straightConnector1">
            <a:avLst/>
          </a:prstGeom>
          <a:noFill/>
          <a:ln w="19050" cap="rnd" cmpd="sng">
            <a:solidFill>
              <a:schemeClr val="accent5"/>
            </a:solidFill>
            <a:prstDash val="solid"/>
            <a:round/>
            <a:headEnd type="none" w="sm" len="sm"/>
            <a:tailEnd type="none" w="sm" len="sm"/>
          </a:ln>
        </p:spPr>
      </p:cxnSp>
      <p:cxnSp>
        <p:nvCxnSpPr>
          <p:cNvPr id="5646" name="Google Shape;5646;p468"/>
          <p:cNvCxnSpPr/>
          <p:nvPr/>
        </p:nvCxnSpPr>
        <p:spPr>
          <a:xfrm rot="10800000">
            <a:off x="2493936" y="3310827"/>
            <a:ext cx="540000" cy="0"/>
          </a:xfrm>
          <a:prstGeom prst="straightConnector1">
            <a:avLst/>
          </a:prstGeom>
          <a:noFill/>
          <a:ln w="19050" cap="rnd" cmpd="sng">
            <a:solidFill>
              <a:schemeClr val="accent2"/>
            </a:solidFill>
            <a:prstDash val="solid"/>
            <a:round/>
            <a:headEnd type="none" w="sm" len="sm"/>
            <a:tailEnd type="none" w="sm" len="sm"/>
          </a:ln>
        </p:spPr>
      </p:cxnSp>
      <p:sp>
        <p:nvSpPr>
          <p:cNvPr id="5647" name="Google Shape;5647;p468"/>
          <p:cNvSpPr/>
          <p:nvPr/>
        </p:nvSpPr>
        <p:spPr>
          <a:xfrm>
            <a:off x="1301195" y="1209832"/>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5648" name="Google Shape;5648;p468"/>
          <p:cNvSpPr/>
          <p:nvPr/>
        </p:nvSpPr>
        <p:spPr>
          <a:xfrm>
            <a:off x="2171700" y="2090550"/>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5649" name="Google Shape;5649;p468"/>
          <p:cNvSpPr/>
          <p:nvPr/>
        </p:nvSpPr>
        <p:spPr>
          <a:xfrm>
            <a:off x="3033935" y="2991020"/>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5650" name="Google Shape;5650;p468"/>
          <p:cNvCxnSpPr/>
          <p:nvPr/>
        </p:nvCxnSpPr>
        <p:spPr>
          <a:xfrm>
            <a:off x="1631789" y="1876095"/>
            <a:ext cx="0" cy="545400"/>
          </a:xfrm>
          <a:prstGeom prst="straightConnector1">
            <a:avLst/>
          </a:prstGeom>
          <a:noFill/>
          <a:ln w="19050" cap="rnd" cmpd="sng">
            <a:solidFill>
              <a:schemeClr val="accent1"/>
            </a:solidFill>
            <a:prstDash val="solid"/>
            <a:round/>
            <a:headEnd type="none" w="sm" len="sm"/>
            <a:tailEnd type="none" w="sm" len="sm"/>
          </a:ln>
        </p:spPr>
      </p:cxnSp>
      <p:cxnSp>
        <p:nvCxnSpPr>
          <p:cNvPr id="5651" name="Google Shape;5651;p468"/>
          <p:cNvCxnSpPr>
            <a:stCxn id="5648" idx="1"/>
          </p:cNvCxnSpPr>
          <p:nvPr/>
        </p:nvCxnSpPr>
        <p:spPr>
          <a:xfrm rot="10800000">
            <a:off x="1631700" y="2423700"/>
            <a:ext cx="540000" cy="0"/>
          </a:xfrm>
          <a:prstGeom prst="straightConnector1">
            <a:avLst/>
          </a:prstGeom>
          <a:noFill/>
          <a:ln w="19050" cap="rnd" cmpd="sng">
            <a:solidFill>
              <a:schemeClr val="accent5"/>
            </a:solidFill>
            <a:prstDash val="solid"/>
            <a:round/>
            <a:headEnd type="none" w="sm" len="sm"/>
            <a:tailEnd type="none" w="sm" len="sm"/>
          </a:ln>
        </p:spPr>
      </p:cxnSp>
      <p:sp>
        <p:nvSpPr>
          <p:cNvPr id="5652" name="Google Shape;5652;p468"/>
          <p:cNvSpPr txBox="1">
            <a:spLocks noGrp="1"/>
          </p:cNvSpPr>
          <p:nvPr>
            <p:ph type="subTitle" idx="1"/>
          </p:nvPr>
        </p:nvSpPr>
        <p:spPr>
          <a:xfrm>
            <a:off x="1463040" y="1399035"/>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53" name="Google Shape;5653;p468"/>
          <p:cNvSpPr txBox="1">
            <a:spLocks noGrp="1"/>
          </p:cNvSpPr>
          <p:nvPr>
            <p:ph type="subTitle" idx="2"/>
          </p:nvPr>
        </p:nvSpPr>
        <p:spPr>
          <a:xfrm>
            <a:off x="2313432" y="2276861"/>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54" name="Google Shape;5654;p468"/>
          <p:cNvSpPr txBox="1">
            <a:spLocks noGrp="1"/>
          </p:cNvSpPr>
          <p:nvPr>
            <p:ph type="subTitle" idx="3"/>
          </p:nvPr>
        </p:nvSpPr>
        <p:spPr>
          <a:xfrm>
            <a:off x="3182112" y="3182120"/>
            <a:ext cx="39135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matchingName="92. Four point process">
  <p:cSld name="92. Four point process">
    <p:spTree>
      <p:nvGrpSpPr>
        <p:cNvPr id="1" name="Shape 5655"/>
        <p:cNvGrpSpPr/>
        <p:nvPr/>
      </p:nvGrpSpPr>
      <p:grpSpPr>
        <a:xfrm>
          <a:off x="0" y="0"/>
          <a:ext cx="0" cy="0"/>
          <a:chOff x="0" y="0"/>
          <a:chExt cx="0" cy="0"/>
        </a:xfrm>
      </p:grpSpPr>
      <p:cxnSp>
        <p:nvCxnSpPr>
          <p:cNvPr id="5656" name="Google Shape;5656;p469"/>
          <p:cNvCxnSpPr/>
          <p:nvPr/>
        </p:nvCxnSpPr>
        <p:spPr>
          <a:xfrm>
            <a:off x="1946447" y="2340113"/>
            <a:ext cx="0" cy="545400"/>
          </a:xfrm>
          <a:prstGeom prst="straightConnector1">
            <a:avLst/>
          </a:prstGeom>
          <a:noFill/>
          <a:ln w="19050" cap="rnd" cmpd="sng">
            <a:solidFill>
              <a:schemeClr val="accent5"/>
            </a:solidFill>
            <a:prstDash val="solid"/>
            <a:round/>
            <a:headEnd type="none" w="sm" len="sm"/>
            <a:tailEnd type="none" w="sm" len="sm"/>
          </a:ln>
        </p:spPr>
      </p:cxnSp>
      <p:cxnSp>
        <p:nvCxnSpPr>
          <p:cNvPr id="5657" name="Google Shape;5657;p469"/>
          <p:cNvCxnSpPr/>
          <p:nvPr/>
        </p:nvCxnSpPr>
        <p:spPr>
          <a:xfrm rot="10800000">
            <a:off x="1946359" y="2887699"/>
            <a:ext cx="540000" cy="0"/>
          </a:xfrm>
          <a:prstGeom prst="straightConnector1">
            <a:avLst/>
          </a:prstGeom>
          <a:noFill/>
          <a:ln w="19050" cap="rnd" cmpd="sng">
            <a:solidFill>
              <a:schemeClr val="accent2"/>
            </a:solidFill>
            <a:prstDash val="solid"/>
            <a:round/>
            <a:headEnd type="none" w="sm" len="sm"/>
            <a:tailEnd type="none" w="sm" len="sm"/>
          </a:ln>
        </p:spPr>
      </p:cxnSp>
      <p:sp>
        <p:nvSpPr>
          <p:cNvPr id="5658" name="Google Shape;5658;p469"/>
          <p:cNvSpPr/>
          <p:nvPr/>
        </p:nvSpPr>
        <p:spPr>
          <a:xfrm>
            <a:off x="753618" y="786703"/>
            <a:ext cx="4800600" cy="6663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5659" name="Google Shape;5659;p469"/>
          <p:cNvSpPr/>
          <p:nvPr/>
        </p:nvSpPr>
        <p:spPr>
          <a:xfrm>
            <a:off x="1624123" y="1667422"/>
            <a:ext cx="4800600" cy="6663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5660" name="Google Shape;5660;p469"/>
          <p:cNvSpPr/>
          <p:nvPr/>
        </p:nvSpPr>
        <p:spPr>
          <a:xfrm>
            <a:off x="2486358" y="2567892"/>
            <a:ext cx="4800600" cy="6663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cxnSp>
        <p:nvCxnSpPr>
          <p:cNvPr id="5661" name="Google Shape;5661;p469"/>
          <p:cNvCxnSpPr/>
          <p:nvPr/>
        </p:nvCxnSpPr>
        <p:spPr>
          <a:xfrm>
            <a:off x="1084212" y="1452967"/>
            <a:ext cx="0" cy="545400"/>
          </a:xfrm>
          <a:prstGeom prst="straightConnector1">
            <a:avLst/>
          </a:prstGeom>
          <a:noFill/>
          <a:ln w="19050" cap="rnd" cmpd="sng">
            <a:solidFill>
              <a:schemeClr val="accent1"/>
            </a:solidFill>
            <a:prstDash val="solid"/>
            <a:round/>
            <a:headEnd type="none" w="sm" len="sm"/>
            <a:tailEnd type="none" w="sm" len="sm"/>
          </a:ln>
        </p:spPr>
      </p:cxnSp>
      <p:cxnSp>
        <p:nvCxnSpPr>
          <p:cNvPr id="5662" name="Google Shape;5662;p469"/>
          <p:cNvCxnSpPr>
            <a:stCxn id="5659" idx="1"/>
          </p:cNvCxnSpPr>
          <p:nvPr/>
        </p:nvCxnSpPr>
        <p:spPr>
          <a:xfrm rot="10800000">
            <a:off x="1084123" y="2000572"/>
            <a:ext cx="540000" cy="0"/>
          </a:xfrm>
          <a:prstGeom prst="straightConnector1">
            <a:avLst/>
          </a:prstGeom>
          <a:noFill/>
          <a:ln w="19050" cap="rnd" cmpd="sng">
            <a:solidFill>
              <a:schemeClr val="accent5"/>
            </a:solidFill>
            <a:prstDash val="solid"/>
            <a:round/>
            <a:headEnd type="none" w="sm" len="sm"/>
            <a:tailEnd type="none" w="sm" len="sm"/>
          </a:ln>
        </p:spPr>
      </p:cxnSp>
      <p:cxnSp>
        <p:nvCxnSpPr>
          <p:cNvPr id="5663" name="Google Shape;5663;p469"/>
          <p:cNvCxnSpPr/>
          <p:nvPr/>
        </p:nvCxnSpPr>
        <p:spPr>
          <a:xfrm>
            <a:off x="2821857" y="3233074"/>
            <a:ext cx="0" cy="545400"/>
          </a:xfrm>
          <a:prstGeom prst="straightConnector1">
            <a:avLst/>
          </a:prstGeom>
          <a:noFill/>
          <a:ln w="19050" cap="rnd" cmpd="sng">
            <a:solidFill>
              <a:schemeClr val="accent2"/>
            </a:solidFill>
            <a:prstDash val="solid"/>
            <a:round/>
            <a:headEnd type="none" w="sm" len="sm"/>
            <a:tailEnd type="none" w="sm" len="sm"/>
          </a:ln>
        </p:spPr>
      </p:cxnSp>
      <p:cxnSp>
        <p:nvCxnSpPr>
          <p:cNvPr id="5664" name="Google Shape;5664;p469"/>
          <p:cNvCxnSpPr/>
          <p:nvPr/>
        </p:nvCxnSpPr>
        <p:spPr>
          <a:xfrm rot="10800000">
            <a:off x="2821769" y="3780661"/>
            <a:ext cx="540000" cy="0"/>
          </a:xfrm>
          <a:prstGeom prst="straightConnector1">
            <a:avLst/>
          </a:prstGeom>
          <a:noFill/>
          <a:ln w="19050" cap="rnd" cmpd="sng">
            <a:solidFill>
              <a:schemeClr val="accent6"/>
            </a:solidFill>
            <a:prstDash val="solid"/>
            <a:round/>
            <a:headEnd type="none" w="sm" len="sm"/>
            <a:tailEnd type="none" w="sm" len="sm"/>
          </a:ln>
        </p:spPr>
      </p:cxnSp>
      <p:sp>
        <p:nvSpPr>
          <p:cNvPr id="5665" name="Google Shape;5665;p469"/>
          <p:cNvSpPr/>
          <p:nvPr/>
        </p:nvSpPr>
        <p:spPr>
          <a:xfrm>
            <a:off x="3361767" y="3460853"/>
            <a:ext cx="4800600" cy="6663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0" i="0" u="none" strike="noStrike" cap="none">
              <a:solidFill>
                <a:srgbClr val="F0F6FC"/>
              </a:solidFill>
              <a:latin typeface="Arial"/>
              <a:ea typeface="Arial"/>
              <a:cs typeface="Arial"/>
              <a:sym typeface="Arial"/>
            </a:endParaRPr>
          </a:p>
        </p:txBody>
      </p:sp>
      <p:sp>
        <p:nvSpPr>
          <p:cNvPr id="5666" name="Google Shape;5666;p469"/>
          <p:cNvSpPr txBox="1">
            <a:spLocks noGrp="1"/>
          </p:cNvSpPr>
          <p:nvPr>
            <p:ph type="subTitle" idx="1"/>
          </p:nvPr>
        </p:nvSpPr>
        <p:spPr>
          <a:xfrm>
            <a:off x="914400" y="978410"/>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67" name="Google Shape;5667;p469"/>
          <p:cNvSpPr txBox="1">
            <a:spLocks noGrp="1"/>
          </p:cNvSpPr>
          <p:nvPr>
            <p:ph type="subTitle" idx="2"/>
          </p:nvPr>
        </p:nvSpPr>
        <p:spPr>
          <a:xfrm>
            <a:off x="1773936" y="1856237"/>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68" name="Google Shape;5668;p469"/>
          <p:cNvSpPr txBox="1">
            <a:spLocks noGrp="1"/>
          </p:cNvSpPr>
          <p:nvPr>
            <p:ph type="subTitle" idx="3"/>
          </p:nvPr>
        </p:nvSpPr>
        <p:spPr>
          <a:xfrm>
            <a:off x="2633472" y="2752351"/>
            <a:ext cx="45081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69" name="Google Shape;5669;p469"/>
          <p:cNvSpPr txBox="1">
            <a:spLocks noGrp="1"/>
          </p:cNvSpPr>
          <p:nvPr>
            <p:ph type="subTitle" idx="4"/>
          </p:nvPr>
        </p:nvSpPr>
        <p:spPr>
          <a:xfrm>
            <a:off x="3511296" y="3648465"/>
            <a:ext cx="39135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matchingName="93. Title/funnel four">
  <p:cSld name="93. Title/funnel four">
    <p:spTree>
      <p:nvGrpSpPr>
        <p:cNvPr id="1" name="Shape 5670"/>
        <p:cNvGrpSpPr/>
        <p:nvPr/>
      </p:nvGrpSpPr>
      <p:grpSpPr>
        <a:xfrm>
          <a:off x="0" y="0"/>
          <a:ext cx="0" cy="0"/>
          <a:chOff x="0" y="0"/>
          <a:chExt cx="0" cy="0"/>
        </a:xfrm>
      </p:grpSpPr>
      <p:sp>
        <p:nvSpPr>
          <p:cNvPr id="5671" name="Google Shape;5671;p470"/>
          <p:cNvSpPr/>
          <p:nvPr/>
        </p:nvSpPr>
        <p:spPr>
          <a:xfrm>
            <a:off x="5511000" y="3186571"/>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672" name="Google Shape;5672;p470"/>
          <p:cNvSpPr/>
          <p:nvPr/>
        </p:nvSpPr>
        <p:spPr>
          <a:xfrm>
            <a:off x="5291850" y="2625795"/>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673" name="Google Shape;5673;p470"/>
          <p:cNvSpPr/>
          <p:nvPr/>
        </p:nvSpPr>
        <p:spPr>
          <a:xfrm>
            <a:off x="5023950" y="2065018"/>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674" name="Google Shape;5674;p470"/>
          <p:cNvSpPr/>
          <p:nvPr/>
        </p:nvSpPr>
        <p:spPr>
          <a:xfrm>
            <a:off x="4762500" y="1504267"/>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675" name="Google Shape;5675;p470"/>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676" name="Google Shape;5676;p470"/>
          <p:cNvSpPr txBox="1">
            <a:spLocks noGrp="1"/>
          </p:cNvSpPr>
          <p:nvPr>
            <p:ph type="subTitle" idx="1"/>
          </p:nvPr>
        </p:nvSpPr>
        <p:spPr>
          <a:xfrm>
            <a:off x="5023950" y="1571292"/>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677" name="Google Shape;5677;p470"/>
          <p:cNvSpPr txBox="1">
            <a:spLocks noGrp="1"/>
          </p:cNvSpPr>
          <p:nvPr>
            <p:ph type="subTitle" idx="2"/>
          </p:nvPr>
        </p:nvSpPr>
        <p:spPr>
          <a:xfrm>
            <a:off x="5164350" y="2133494"/>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678" name="Google Shape;5678;p470"/>
          <p:cNvSpPr txBox="1">
            <a:spLocks noGrp="1"/>
          </p:cNvSpPr>
          <p:nvPr>
            <p:ph type="subTitle" idx="3"/>
          </p:nvPr>
        </p:nvSpPr>
        <p:spPr>
          <a:xfrm>
            <a:off x="5487150" y="2691270"/>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679" name="Google Shape;5679;p470"/>
          <p:cNvSpPr txBox="1">
            <a:spLocks noGrp="1"/>
          </p:cNvSpPr>
          <p:nvPr>
            <p:ph type="subTitle" idx="4"/>
          </p:nvPr>
        </p:nvSpPr>
        <p:spPr>
          <a:xfrm>
            <a:off x="5696100" y="3249071"/>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matchingName="94. Title/funnel five">
  <p:cSld name="94. Title/funnel five">
    <p:spTree>
      <p:nvGrpSpPr>
        <p:cNvPr id="1" name="Shape 5680"/>
        <p:cNvGrpSpPr/>
        <p:nvPr/>
      </p:nvGrpSpPr>
      <p:grpSpPr>
        <a:xfrm>
          <a:off x="0" y="0"/>
          <a:ext cx="0" cy="0"/>
          <a:chOff x="0" y="0"/>
          <a:chExt cx="0" cy="0"/>
        </a:xfrm>
      </p:grpSpPr>
      <p:sp>
        <p:nvSpPr>
          <p:cNvPr id="5681" name="Google Shape;5681;p471"/>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682" name="Google Shape;5682;p471"/>
          <p:cNvSpPr/>
          <p:nvPr/>
        </p:nvSpPr>
        <p:spPr>
          <a:xfrm>
            <a:off x="5511000" y="2906132"/>
            <a:ext cx="1970400" cy="4527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683" name="Google Shape;5683;p471"/>
          <p:cNvSpPr/>
          <p:nvPr/>
        </p:nvSpPr>
        <p:spPr>
          <a:xfrm>
            <a:off x="5291850" y="2345356"/>
            <a:ext cx="2408700" cy="4527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684" name="Google Shape;5684;p471"/>
          <p:cNvSpPr/>
          <p:nvPr/>
        </p:nvSpPr>
        <p:spPr>
          <a:xfrm>
            <a:off x="5023950" y="1784580"/>
            <a:ext cx="2944500" cy="4527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685" name="Google Shape;5685;p471"/>
          <p:cNvSpPr/>
          <p:nvPr/>
        </p:nvSpPr>
        <p:spPr>
          <a:xfrm>
            <a:off x="4762500" y="1223828"/>
            <a:ext cx="3467400" cy="4527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686" name="Google Shape;5686;p471"/>
          <p:cNvSpPr txBox="1">
            <a:spLocks noGrp="1"/>
          </p:cNvSpPr>
          <p:nvPr>
            <p:ph type="subTitle" idx="1"/>
          </p:nvPr>
        </p:nvSpPr>
        <p:spPr>
          <a:xfrm>
            <a:off x="5023950" y="1290854"/>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687" name="Google Shape;5687;p471"/>
          <p:cNvSpPr txBox="1">
            <a:spLocks noGrp="1"/>
          </p:cNvSpPr>
          <p:nvPr>
            <p:ph type="subTitle" idx="2"/>
          </p:nvPr>
        </p:nvSpPr>
        <p:spPr>
          <a:xfrm>
            <a:off x="5164350" y="1853055"/>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688" name="Google Shape;5688;p471"/>
          <p:cNvSpPr txBox="1">
            <a:spLocks noGrp="1"/>
          </p:cNvSpPr>
          <p:nvPr>
            <p:ph type="subTitle" idx="3"/>
          </p:nvPr>
        </p:nvSpPr>
        <p:spPr>
          <a:xfrm>
            <a:off x="5487150" y="2410832"/>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689" name="Google Shape;5689;p471"/>
          <p:cNvSpPr txBox="1">
            <a:spLocks noGrp="1"/>
          </p:cNvSpPr>
          <p:nvPr>
            <p:ph type="subTitle" idx="4"/>
          </p:nvPr>
        </p:nvSpPr>
        <p:spPr>
          <a:xfrm>
            <a:off x="5696100" y="2968632"/>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690" name="Google Shape;5690;p471"/>
          <p:cNvSpPr/>
          <p:nvPr/>
        </p:nvSpPr>
        <p:spPr>
          <a:xfrm>
            <a:off x="5696100" y="3466922"/>
            <a:ext cx="1600200" cy="4527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691" name="Google Shape;5691;p471"/>
          <p:cNvSpPr txBox="1">
            <a:spLocks noGrp="1"/>
          </p:cNvSpPr>
          <p:nvPr>
            <p:ph type="subTitle" idx="5"/>
          </p:nvPr>
        </p:nvSpPr>
        <p:spPr>
          <a:xfrm>
            <a:off x="5846411" y="3529423"/>
            <a:ext cx="12993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matchingName="95. Funnel four w supporting">
  <p:cSld name="95. Funnel four w supporting">
    <p:spTree>
      <p:nvGrpSpPr>
        <p:cNvPr id="1" name="Shape 5692"/>
        <p:cNvGrpSpPr/>
        <p:nvPr/>
      </p:nvGrpSpPr>
      <p:grpSpPr>
        <a:xfrm>
          <a:off x="0" y="0"/>
          <a:ext cx="0" cy="0"/>
          <a:chOff x="0" y="0"/>
          <a:chExt cx="0" cy="0"/>
        </a:xfrm>
      </p:grpSpPr>
      <p:cxnSp>
        <p:nvCxnSpPr>
          <p:cNvPr id="5693" name="Google Shape;5693;p472"/>
          <p:cNvCxnSpPr/>
          <p:nvPr/>
        </p:nvCxnSpPr>
        <p:spPr>
          <a:xfrm flipH="1">
            <a:off x="1624951" y="1503054"/>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5694" name="Google Shape;5694;p472"/>
          <p:cNvCxnSpPr/>
          <p:nvPr/>
        </p:nvCxnSpPr>
        <p:spPr>
          <a:xfrm flipH="1">
            <a:off x="1617227" y="2151039"/>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5695" name="Google Shape;5695;p472"/>
          <p:cNvCxnSpPr/>
          <p:nvPr/>
        </p:nvCxnSpPr>
        <p:spPr>
          <a:xfrm flipH="1">
            <a:off x="1617227" y="280468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5696" name="Google Shape;5696;p472"/>
          <p:cNvCxnSpPr/>
          <p:nvPr/>
        </p:nvCxnSpPr>
        <p:spPr>
          <a:xfrm flipH="1">
            <a:off x="1624951" y="3463997"/>
            <a:ext cx="3972000" cy="4500"/>
          </a:xfrm>
          <a:prstGeom prst="straightConnector1">
            <a:avLst/>
          </a:prstGeom>
          <a:noFill/>
          <a:ln w="19050" cap="flat" cmpd="sng">
            <a:solidFill>
              <a:schemeClr val="dk2"/>
            </a:solidFill>
            <a:prstDash val="solid"/>
            <a:round/>
            <a:headEnd type="none" w="sm" len="sm"/>
            <a:tailEnd type="none" w="sm" len="sm"/>
          </a:ln>
        </p:spPr>
      </p:cxnSp>
      <p:sp>
        <p:nvSpPr>
          <p:cNvPr id="5697" name="Google Shape;5697;p472"/>
          <p:cNvSpPr/>
          <p:nvPr/>
        </p:nvSpPr>
        <p:spPr>
          <a:xfrm>
            <a:off x="1137290" y="1230983"/>
            <a:ext cx="547200" cy="5484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5698" name="Google Shape;5698;p472"/>
          <p:cNvSpPr/>
          <p:nvPr/>
        </p:nvSpPr>
        <p:spPr>
          <a:xfrm>
            <a:off x="1135926" y="1878968"/>
            <a:ext cx="548700" cy="5484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5699" name="Google Shape;5699;p472"/>
          <p:cNvSpPr/>
          <p:nvPr/>
        </p:nvSpPr>
        <p:spPr>
          <a:xfrm>
            <a:off x="1135926" y="2532617"/>
            <a:ext cx="548700" cy="5484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5700" name="Google Shape;5700;p472"/>
          <p:cNvSpPr/>
          <p:nvPr/>
        </p:nvSpPr>
        <p:spPr>
          <a:xfrm>
            <a:off x="1136789" y="3191926"/>
            <a:ext cx="548700" cy="5484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5701" name="Google Shape;5701;p472"/>
          <p:cNvSpPr txBox="1">
            <a:spLocks noGrp="1"/>
          </p:cNvSpPr>
          <p:nvPr>
            <p:ph type="subTitle" idx="1"/>
          </p:nvPr>
        </p:nvSpPr>
        <p:spPr>
          <a:xfrm>
            <a:off x="5689525" y="1281203"/>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02" name="Google Shape;5702;p472"/>
          <p:cNvSpPr txBox="1">
            <a:spLocks noGrp="1"/>
          </p:cNvSpPr>
          <p:nvPr>
            <p:ph type="subTitle" idx="2"/>
          </p:nvPr>
        </p:nvSpPr>
        <p:spPr>
          <a:xfrm>
            <a:off x="5689525" y="1929187"/>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03" name="Google Shape;5703;p472"/>
          <p:cNvSpPr txBox="1">
            <a:spLocks noGrp="1"/>
          </p:cNvSpPr>
          <p:nvPr>
            <p:ph type="subTitle" idx="3"/>
          </p:nvPr>
        </p:nvSpPr>
        <p:spPr>
          <a:xfrm>
            <a:off x="5689525" y="2582838"/>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04" name="Google Shape;5704;p472"/>
          <p:cNvSpPr txBox="1">
            <a:spLocks noGrp="1"/>
          </p:cNvSpPr>
          <p:nvPr>
            <p:ph type="subTitle" idx="4"/>
          </p:nvPr>
        </p:nvSpPr>
        <p:spPr>
          <a:xfrm>
            <a:off x="5689525" y="3242146"/>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05" name="Google Shape;5705;p472"/>
          <p:cNvSpPr/>
          <p:nvPr/>
        </p:nvSpPr>
        <p:spPr>
          <a:xfrm>
            <a:off x="2678323" y="3239896"/>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706" name="Google Shape;5706;p472"/>
          <p:cNvSpPr/>
          <p:nvPr/>
        </p:nvSpPr>
        <p:spPr>
          <a:xfrm>
            <a:off x="2459173" y="2580588"/>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707" name="Google Shape;5707;p472"/>
          <p:cNvSpPr/>
          <p:nvPr/>
        </p:nvSpPr>
        <p:spPr>
          <a:xfrm>
            <a:off x="2191273" y="1926937"/>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708" name="Google Shape;5708;p472"/>
          <p:cNvSpPr/>
          <p:nvPr/>
        </p:nvSpPr>
        <p:spPr>
          <a:xfrm>
            <a:off x="1929823" y="1312614"/>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709" name="Google Shape;5709;p472"/>
          <p:cNvSpPr txBox="1">
            <a:spLocks noGrp="1"/>
          </p:cNvSpPr>
          <p:nvPr>
            <p:ph type="subTitle" idx="5"/>
          </p:nvPr>
        </p:nvSpPr>
        <p:spPr>
          <a:xfrm>
            <a:off x="2191273" y="1345254"/>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710" name="Google Shape;5710;p472"/>
          <p:cNvSpPr txBox="1">
            <a:spLocks noGrp="1"/>
          </p:cNvSpPr>
          <p:nvPr>
            <p:ph type="subTitle" idx="6"/>
          </p:nvPr>
        </p:nvSpPr>
        <p:spPr>
          <a:xfrm>
            <a:off x="2331673" y="1993238"/>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711" name="Google Shape;5711;p472"/>
          <p:cNvSpPr txBox="1">
            <a:spLocks noGrp="1"/>
          </p:cNvSpPr>
          <p:nvPr>
            <p:ph type="subTitle" idx="7"/>
          </p:nvPr>
        </p:nvSpPr>
        <p:spPr>
          <a:xfrm>
            <a:off x="2654473" y="2646888"/>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712" name="Google Shape;5712;p472"/>
          <p:cNvSpPr txBox="1">
            <a:spLocks noGrp="1"/>
          </p:cNvSpPr>
          <p:nvPr>
            <p:ph type="subTitle" idx="8"/>
          </p:nvPr>
        </p:nvSpPr>
        <p:spPr>
          <a:xfrm>
            <a:off x="2863423" y="3306197"/>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713" name="Google Shape;5713;p472"/>
          <p:cNvSpPr>
            <a:spLocks noGrp="1"/>
          </p:cNvSpPr>
          <p:nvPr>
            <p:ph type="pic" idx="9"/>
          </p:nvPr>
        </p:nvSpPr>
        <p:spPr>
          <a:xfrm>
            <a:off x="1250226" y="1351249"/>
            <a:ext cx="319800" cy="320100"/>
          </a:xfrm>
          <a:prstGeom prst="rect">
            <a:avLst/>
          </a:prstGeom>
          <a:noFill/>
          <a:ln>
            <a:noFill/>
          </a:ln>
        </p:spPr>
      </p:sp>
      <p:sp>
        <p:nvSpPr>
          <p:cNvPr id="5714" name="Google Shape;5714;p472"/>
          <p:cNvSpPr>
            <a:spLocks noGrp="1"/>
          </p:cNvSpPr>
          <p:nvPr>
            <p:ph type="pic" idx="13"/>
          </p:nvPr>
        </p:nvSpPr>
        <p:spPr>
          <a:xfrm>
            <a:off x="1250226" y="1993298"/>
            <a:ext cx="319800" cy="320100"/>
          </a:xfrm>
          <a:prstGeom prst="rect">
            <a:avLst/>
          </a:prstGeom>
          <a:noFill/>
          <a:ln>
            <a:noFill/>
          </a:ln>
        </p:spPr>
      </p:sp>
      <p:sp>
        <p:nvSpPr>
          <p:cNvPr id="5715" name="Google Shape;5715;p472"/>
          <p:cNvSpPr>
            <a:spLocks noGrp="1"/>
          </p:cNvSpPr>
          <p:nvPr>
            <p:ph type="pic" idx="14"/>
          </p:nvPr>
        </p:nvSpPr>
        <p:spPr>
          <a:xfrm>
            <a:off x="1247038" y="2656532"/>
            <a:ext cx="319800" cy="320100"/>
          </a:xfrm>
          <a:prstGeom prst="rect">
            <a:avLst/>
          </a:prstGeom>
          <a:noFill/>
          <a:ln>
            <a:noFill/>
          </a:ln>
        </p:spPr>
      </p:sp>
      <p:sp>
        <p:nvSpPr>
          <p:cNvPr id="5716" name="Google Shape;5716;p472"/>
          <p:cNvSpPr>
            <a:spLocks noGrp="1"/>
          </p:cNvSpPr>
          <p:nvPr>
            <p:ph type="pic" idx="15"/>
          </p:nvPr>
        </p:nvSpPr>
        <p:spPr>
          <a:xfrm>
            <a:off x="1247038" y="3306257"/>
            <a:ext cx="319800" cy="320100"/>
          </a:xfrm>
          <a:prstGeom prst="rect">
            <a:avLst/>
          </a:prstGeom>
          <a:noFill/>
          <a:ln>
            <a:noFill/>
          </a:ln>
        </p:spPr>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matchingName="95. Funnel four w supporting">
  <p:cSld name="1_95. Funnel four w supporting">
    <p:spTree>
      <p:nvGrpSpPr>
        <p:cNvPr id="1" name="Shape 5717"/>
        <p:cNvGrpSpPr/>
        <p:nvPr/>
      </p:nvGrpSpPr>
      <p:grpSpPr>
        <a:xfrm>
          <a:off x="0" y="0"/>
          <a:ext cx="0" cy="0"/>
          <a:chOff x="0" y="0"/>
          <a:chExt cx="0" cy="0"/>
        </a:xfrm>
      </p:grpSpPr>
      <p:cxnSp>
        <p:nvCxnSpPr>
          <p:cNvPr id="5718" name="Google Shape;5718;p473"/>
          <p:cNvCxnSpPr/>
          <p:nvPr/>
        </p:nvCxnSpPr>
        <p:spPr>
          <a:xfrm flipH="1">
            <a:off x="1624951" y="1189018"/>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5719" name="Google Shape;5719;p473"/>
          <p:cNvCxnSpPr/>
          <p:nvPr/>
        </p:nvCxnSpPr>
        <p:spPr>
          <a:xfrm flipH="1">
            <a:off x="1617227" y="1837003"/>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5720" name="Google Shape;5720;p473"/>
          <p:cNvCxnSpPr/>
          <p:nvPr/>
        </p:nvCxnSpPr>
        <p:spPr>
          <a:xfrm flipH="1">
            <a:off x="1617227" y="2490652"/>
            <a:ext cx="3972000" cy="4500"/>
          </a:xfrm>
          <a:prstGeom prst="straightConnector1">
            <a:avLst/>
          </a:prstGeom>
          <a:noFill/>
          <a:ln w="19050" cap="flat" cmpd="sng">
            <a:solidFill>
              <a:schemeClr val="dk2"/>
            </a:solidFill>
            <a:prstDash val="solid"/>
            <a:round/>
            <a:headEnd type="none" w="sm" len="sm"/>
            <a:tailEnd type="none" w="sm" len="sm"/>
          </a:ln>
        </p:spPr>
      </p:cxnSp>
      <p:cxnSp>
        <p:nvCxnSpPr>
          <p:cNvPr id="5721" name="Google Shape;5721;p473"/>
          <p:cNvCxnSpPr/>
          <p:nvPr/>
        </p:nvCxnSpPr>
        <p:spPr>
          <a:xfrm flipH="1">
            <a:off x="1624951" y="3149961"/>
            <a:ext cx="3972000" cy="4500"/>
          </a:xfrm>
          <a:prstGeom prst="straightConnector1">
            <a:avLst/>
          </a:prstGeom>
          <a:noFill/>
          <a:ln w="19050" cap="flat" cmpd="sng">
            <a:solidFill>
              <a:schemeClr val="dk2"/>
            </a:solidFill>
            <a:prstDash val="solid"/>
            <a:round/>
            <a:headEnd type="none" w="sm" len="sm"/>
            <a:tailEnd type="none" w="sm" len="sm"/>
          </a:ln>
        </p:spPr>
      </p:cxnSp>
      <p:sp>
        <p:nvSpPr>
          <p:cNvPr id="5722" name="Google Shape;5722;p473"/>
          <p:cNvSpPr/>
          <p:nvPr/>
        </p:nvSpPr>
        <p:spPr>
          <a:xfrm>
            <a:off x="1137290" y="916947"/>
            <a:ext cx="547200" cy="5484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1</a:t>
            </a:r>
            <a:endParaRPr sz="1400" i="0" u="none" strike="noStrike" cap="none">
              <a:solidFill>
                <a:schemeClr val="lt1"/>
              </a:solidFill>
              <a:latin typeface="Arial"/>
              <a:ea typeface="Arial"/>
              <a:cs typeface="Arial"/>
              <a:sym typeface="Arial"/>
            </a:endParaRPr>
          </a:p>
        </p:txBody>
      </p:sp>
      <p:sp>
        <p:nvSpPr>
          <p:cNvPr id="5723" name="Google Shape;5723;p473"/>
          <p:cNvSpPr/>
          <p:nvPr/>
        </p:nvSpPr>
        <p:spPr>
          <a:xfrm>
            <a:off x="1135926" y="1564932"/>
            <a:ext cx="548700" cy="5484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2</a:t>
            </a:r>
            <a:endParaRPr sz="1400" i="0" u="none" strike="noStrike" cap="none">
              <a:solidFill>
                <a:schemeClr val="lt1"/>
              </a:solidFill>
              <a:latin typeface="Arial"/>
              <a:ea typeface="Arial"/>
              <a:cs typeface="Arial"/>
              <a:sym typeface="Arial"/>
            </a:endParaRPr>
          </a:p>
        </p:txBody>
      </p:sp>
      <p:sp>
        <p:nvSpPr>
          <p:cNvPr id="5724" name="Google Shape;5724;p473"/>
          <p:cNvSpPr/>
          <p:nvPr/>
        </p:nvSpPr>
        <p:spPr>
          <a:xfrm>
            <a:off x="1135926" y="2218581"/>
            <a:ext cx="548700" cy="5484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3</a:t>
            </a:r>
            <a:endParaRPr sz="1400" i="0" u="none" strike="noStrike" cap="none">
              <a:solidFill>
                <a:schemeClr val="lt1"/>
              </a:solidFill>
              <a:latin typeface="Arial"/>
              <a:ea typeface="Arial"/>
              <a:cs typeface="Arial"/>
              <a:sym typeface="Arial"/>
            </a:endParaRPr>
          </a:p>
        </p:txBody>
      </p:sp>
      <p:sp>
        <p:nvSpPr>
          <p:cNvPr id="5725" name="Google Shape;5725;p473"/>
          <p:cNvSpPr/>
          <p:nvPr/>
        </p:nvSpPr>
        <p:spPr>
          <a:xfrm>
            <a:off x="1136789" y="2877890"/>
            <a:ext cx="548700" cy="5484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i="0" u="none" strike="noStrike" cap="none">
                <a:solidFill>
                  <a:schemeClr val="lt1"/>
                </a:solidFill>
                <a:latin typeface="Arial"/>
                <a:ea typeface="Arial"/>
                <a:cs typeface="Arial"/>
                <a:sym typeface="Arial"/>
              </a:rPr>
              <a:t>4</a:t>
            </a:r>
            <a:endParaRPr sz="1400" i="0" u="none" strike="noStrike" cap="none">
              <a:solidFill>
                <a:schemeClr val="lt1"/>
              </a:solidFill>
              <a:latin typeface="Arial"/>
              <a:ea typeface="Arial"/>
              <a:cs typeface="Arial"/>
              <a:sym typeface="Arial"/>
            </a:endParaRPr>
          </a:p>
        </p:txBody>
      </p:sp>
      <p:sp>
        <p:nvSpPr>
          <p:cNvPr id="5726" name="Google Shape;5726;p473"/>
          <p:cNvSpPr txBox="1">
            <a:spLocks noGrp="1"/>
          </p:cNvSpPr>
          <p:nvPr>
            <p:ph type="subTitle" idx="1"/>
          </p:nvPr>
        </p:nvSpPr>
        <p:spPr>
          <a:xfrm>
            <a:off x="5689525" y="967168"/>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27" name="Google Shape;5727;p473"/>
          <p:cNvSpPr txBox="1">
            <a:spLocks noGrp="1"/>
          </p:cNvSpPr>
          <p:nvPr>
            <p:ph type="subTitle" idx="2"/>
          </p:nvPr>
        </p:nvSpPr>
        <p:spPr>
          <a:xfrm>
            <a:off x="5689525" y="1615152"/>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28" name="Google Shape;5728;p473"/>
          <p:cNvSpPr txBox="1">
            <a:spLocks noGrp="1"/>
          </p:cNvSpPr>
          <p:nvPr>
            <p:ph type="subTitle" idx="3"/>
          </p:nvPr>
        </p:nvSpPr>
        <p:spPr>
          <a:xfrm>
            <a:off x="5689525" y="2268802"/>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29" name="Google Shape;5729;p473"/>
          <p:cNvSpPr txBox="1">
            <a:spLocks noGrp="1"/>
          </p:cNvSpPr>
          <p:nvPr>
            <p:ph type="subTitle" idx="4"/>
          </p:nvPr>
        </p:nvSpPr>
        <p:spPr>
          <a:xfrm>
            <a:off x="5689525" y="2928111"/>
            <a:ext cx="2501100" cy="44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30" name="Google Shape;5730;p473"/>
          <p:cNvSpPr/>
          <p:nvPr/>
        </p:nvSpPr>
        <p:spPr>
          <a:xfrm>
            <a:off x="2678323" y="2925861"/>
            <a:ext cx="1970400" cy="4527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731" name="Google Shape;5731;p473"/>
          <p:cNvSpPr/>
          <p:nvPr/>
        </p:nvSpPr>
        <p:spPr>
          <a:xfrm>
            <a:off x="2459173" y="2266552"/>
            <a:ext cx="2408700" cy="4527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732" name="Google Shape;5732;p473"/>
          <p:cNvSpPr/>
          <p:nvPr/>
        </p:nvSpPr>
        <p:spPr>
          <a:xfrm>
            <a:off x="2191273" y="1612902"/>
            <a:ext cx="2944500" cy="4527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733" name="Google Shape;5733;p473"/>
          <p:cNvSpPr/>
          <p:nvPr/>
        </p:nvSpPr>
        <p:spPr>
          <a:xfrm>
            <a:off x="1929823" y="998578"/>
            <a:ext cx="3467400" cy="4527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734" name="Google Shape;5734;p473"/>
          <p:cNvSpPr txBox="1">
            <a:spLocks noGrp="1"/>
          </p:cNvSpPr>
          <p:nvPr>
            <p:ph type="subTitle" idx="5"/>
          </p:nvPr>
        </p:nvSpPr>
        <p:spPr>
          <a:xfrm>
            <a:off x="2191273" y="1031218"/>
            <a:ext cx="29445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735" name="Google Shape;5735;p473"/>
          <p:cNvSpPr txBox="1">
            <a:spLocks noGrp="1"/>
          </p:cNvSpPr>
          <p:nvPr>
            <p:ph type="subTitle" idx="6"/>
          </p:nvPr>
        </p:nvSpPr>
        <p:spPr>
          <a:xfrm>
            <a:off x="2331673" y="1679202"/>
            <a:ext cx="26637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736" name="Google Shape;5736;p473"/>
          <p:cNvSpPr txBox="1">
            <a:spLocks noGrp="1"/>
          </p:cNvSpPr>
          <p:nvPr>
            <p:ph type="subTitle" idx="7"/>
          </p:nvPr>
        </p:nvSpPr>
        <p:spPr>
          <a:xfrm>
            <a:off x="2654473" y="2332852"/>
            <a:ext cx="20181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sp>
        <p:nvSpPr>
          <p:cNvPr id="5737" name="Google Shape;5737;p473"/>
          <p:cNvSpPr txBox="1">
            <a:spLocks noGrp="1"/>
          </p:cNvSpPr>
          <p:nvPr>
            <p:ph type="subTitle" idx="8"/>
          </p:nvPr>
        </p:nvSpPr>
        <p:spPr>
          <a:xfrm>
            <a:off x="2863423" y="2992161"/>
            <a:ext cx="1600200" cy="32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400"/>
              <a:buFont typeface="Arial"/>
              <a:buNone/>
              <a:defRPr>
                <a:solidFill>
                  <a:schemeClr val="dk1"/>
                </a:solidFill>
              </a:defRPr>
            </a:lvl2pPr>
            <a:lvl3pPr lvl="2" algn="ctr" rtl="0">
              <a:lnSpc>
                <a:spcPct val="90000"/>
              </a:lnSpc>
              <a:spcBef>
                <a:spcPts val="0"/>
              </a:spcBef>
              <a:spcAft>
                <a:spcPts val="0"/>
              </a:spcAft>
              <a:buClr>
                <a:schemeClr val="dk1"/>
              </a:buClr>
              <a:buSzPts val="1400"/>
              <a:buFont typeface="Arial"/>
              <a:buNone/>
              <a:defRPr>
                <a:solidFill>
                  <a:schemeClr val="dk1"/>
                </a:solidFill>
              </a:defRPr>
            </a:lvl3pPr>
            <a:lvl4pPr lvl="3" algn="ctr" rtl="0">
              <a:lnSpc>
                <a:spcPct val="90000"/>
              </a:lnSpc>
              <a:spcBef>
                <a:spcPts val="0"/>
              </a:spcBef>
              <a:spcAft>
                <a:spcPts val="0"/>
              </a:spcAft>
              <a:buClr>
                <a:schemeClr val="dk1"/>
              </a:buClr>
              <a:buSzPts val="1400"/>
              <a:buFont typeface="Arial"/>
              <a:buNone/>
              <a:defRPr>
                <a:solidFill>
                  <a:schemeClr val="dk1"/>
                </a:solidFill>
              </a:defRPr>
            </a:lvl4pPr>
            <a:lvl5pPr lvl="4" algn="ctr" rtl="0">
              <a:lnSpc>
                <a:spcPct val="90000"/>
              </a:lnSpc>
              <a:spcBef>
                <a:spcPts val="0"/>
              </a:spcBef>
              <a:spcAft>
                <a:spcPts val="0"/>
              </a:spcAft>
              <a:buClr>
                <a:schemeClr val="dk1"/>
              </a:buClr>
              <a:buSzPts val="1400"/>
              <a:buFont typeface="Arial"/>
              <a:buNone/>
              <a:defRPr>
                <a:solidFill>
                  <a:schemeClr val="dk1"/>
                </a:solidFill>
              </a:defRPr>
            </a:lvl5pPr>
            <a:lvl6pPr lvl="5" algn="ctr" rtl="0">
              <a:lnSpc>
                <a:spcPct val="90000"/>
              </a:lnSpc>
              <a:spcBef>
                <a:spcPts val="0"/>
              </a:spcBef>
              <a:spcAft>
                <a:spcPts val="0"/>
              </a:spcAft>
              <a:buClr>
                <a:schemeClr val="dk1"/>
              </a:buClr>
              <a:buSzPts val="1400"/>
              <a:buNone/>
              <a:defRPr>
                <a:solidFill>
                  <a:schemeClr val="dk1"/>
                </a:solidFill>
              </a:defRPr>
            </a:lvl6pPr>
            <a:lvl7pPr lvl="6" algn="ctr" rtl="0">
              <a:lnSpc>
                <a:spcPct val="90000"/>
              </a:lnSpc>
              <a:spcBef>
                <a:spcPts val="0"/>
              </a:spcBef>
              <a:spcAft>
                <a:spcPts val="0"/>
              </a:spcAft>
              <a:buClr>
                <a:schemeClr val="dk1"/>
              </a:buClr>
              <a:buSzPts val="1400"/>
              <a:buNone/>
              <a:defRPr>
                <a:solidFill>
                  <a:schemeClr val="dk1"/>
                </a:solidFill>
              </a:defRPr>
            </a:lvl7pPr>
            <a:lvl8pPr lvl="7" algn="ctr" rtl="0">
              <a:lnSpc>
                <a:spcPct val="90000"/>
              </a:lnSpc>
              <a:spcBef>
                <a:spcPts val="0"/>
              </a:spcBef>
              <a:spcAft>
                <a:spcPts val="0"/>
              </a:spcAft>
              <a:buClr>
                <a:schemeClr val="dk1"/>
              </a:buClr>
              <a:buSzPts val="1400"/>
              <a:buNone/>
              <a:defRPr>
                <a:solidFill>
                  <a:schemeClr val="dk1"/>
                </a:solidFill>
              </a:defRPr>
            </a:lvl8pPr>
            <a:lvl9pPr lvl="8" algn="ctr" rtl="0">
              <a:lnSpc>
                <a:spcPct val="90000"/>
              </a:lnSpc>
              <a:spcBef>
                <a:spcPts val="0"/>
              </a:spcBef>
              <a:spcAft>
                <a:spcPts val="0"/>
              </a:spcAft>
              <a:buClr>
                <a:schemeClr val="dk1"/>
              </a:buClr>
              <a:buSzPts val="1400"/>
              <a:buNone/>
              <a:defRPr>
                <a:solidFill>
                  <a:schemeClr val="dk1"/>
                </a:solidFill>
              </a:defRPr>
            </a:lvl9pPr>
          </a:lstStyle>
          <a:p>
            <a:endParaRPr/>
          </a:p>
        </p:txBody>
      </p:sp>
      <p:cxnSp>
        <p:nvCxnSpPr>
          <p:cNvPr id="5738" name="Google Shape;5738;p473"/>
          <p:cNvCxnSpPr/>
          <p:nvPr/>
        </p:nvCxnSpPr>
        <p:spPr>
          <a:xfrm flipH="1">
            <a:off x="1652107" y="3824154"/>
            <a:ext cx="3972000" cy="4500"/>
          </a:xfrm>
          <a:prstGeom prst="straightConnector1">
            <a:avLst/>
          </a:prstGeom>
          <a:noFill/>
          <a:ln w="19050" cap="flat" cmpd="sng">
            <a:solidFill>
              <a:schemeClr val="dk2"/>
            </a:solidFill>
            <a:prstDash val="solid"/>
            <a:round/>
            <a:headEnd type="none" w="sm" len="sm"/>
            <a:tailEnd type="none" w="sm" len="sm"/>
          </a:ln>
        </p:spPr>
      </p:cxnSp>
      <p:sp>
        <p:nvSpPr>
          <p:cNvPr id="5739" name="Google Shape;5739;p473"/>
          <p:cNvSpPr/>
          <p:nvPr/>
        </p:nvSpPr>
        <p:spPr>
          <a:xfrm>
            <a:off x="1137233" y="3529308"/>
            <a:ext cx="548700" cy="5484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800">
                <a:solidFill>
                  <a:schemeClr val="lt1"/>
                </a:solidFill>
                <a:latin typeface="Arial"/>
                <a:ea typeface="Arial"/>
                <a:cs typeface="Arial"/>
                <a:sym typeface="Arial"/>
              </a:rPr>
              <a:t>5</a:t>
            </a:r>
            <a:endParaRPr sz="1400" i="0" u="none" strike="noStrike" cap="none">
              <a:solidFill>
                <a:schemeClr val="lt1"/>
              </a:solidFill>
              <a:latin typeface="Arial"/>
              <a:ea typeface="Arial"/>
              <a:cs typeface="Arial"/>
              <a:sym typeface="Arial"/>
            </a:endParaRPr>
          </a:p>
        </p:txBody>
      </p:sp>
      <p:sp>
        <p:nvSpPr>
          <p:cNvPr id="5740" name="Google Shape;5740;p473"/>
          <p:cNvSpPr/>
          <p:nvPr/>
        </p:nvSpPr>
        <p:spPr>
          <a:xfrm>
            <a:off x="2890579" y="3602156"/>
            <a:ext cx="1600200" cy="4527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1700" b="0" i="0" u="none" strike="noStrike" cap="none">
              <a:solidFill>
                <a:schemeClr val="dk1"/>
              </a:solidFill>
              <a:latin typeface="Arial"/>
              <a:ea typeface="Arial"/>
              <a:cs typeface="Arial"/>
              <a:sym typeface="Arial"/>
            </a:endParaRPr>
          </a:p>
        </p:txBody>
      </p:sp>
      <p:sp>
        <p:nvSpPr>
          <p:cNvPr id="5741" name="Google Shape;5741;p473"/>
          <p:cNvSpPr txBox="1">
            <a:spLocks noGrp="1"/>
          </p:cNvSpPr>
          <p:nvPr>
            <p:ph type="body" idx="9"/>
          </p:nvPr>
        </p:nvSpPr>
        <p:spPr>
          <a:xfrm>
            <a:off x="2918115" y="3666810"/>
            <a:ext cx="1572600" cy="3216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1"/>
              </a:buClr>
              <a:buSzPts val="1400"/>
              <a:buFont typeface="Arial"/>
              <a:buNone/>
              <a:defRPr>
                <a:solidFill>
                  <a:schemeClr val="dk1"/>
                </a:solidFill>
                <a:latin typeface="Arial"/>
                <a:ea typeface="Arial"/>
                <a:cs typeface="Arial"/>
                <a:sym typeface="Arial"/>
              </a:defRPr>
            </a:lvl2pPr>
            <a:lvl3pPr marL="1371600" lvl="2" indent="-228600" algn="l" rtl="0">
              <a:lnSpc>
                <a:spcPct val="90000"/>
              </a:lnSpc>
              <a:spcBef>
                <a:spcPts val="375"/>
              </a:spcBef>
              <a:spcAft>
                <a:spcPts val="0"/>
              </a:spcAft>
              <a:buClr>
                <a:schemeClr val="dk1"/>
              </a:buClr>
              <a:buSzPts val="1200"/>
              <a:buFont typeface="Arial"/>
              <a:buNone/>
              <a:defRPr>
                <a:solidFill>
                  <a:schemeClr val="dk1"/>
                </a:solidFill>
                <a:latin typeface="Arial"/>
                <a:ea typeface="Arial"/>
                <a:cs typeface="Arial"/>
                <a:sym typeface="Arial"/>
              </a:defRPr>
            </a:lvl3pPr>
            <a:lvl4pPr marL="1828800" lvl="3"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1"/>
              </a:buClr>
              <a:buSzPts val="1000"/>
              <a:buFont typeface="Arial"/>
              <a:buNone/>
              <a:defRPr>
                <a:solidFill>
                  <a:schemeClr val="dk1"/>
                </a:solidFill>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742" name="Google Shape;5742;p473"/>
          <p:cNvSpPr txBox="1">
            <a:spLocks noGrp="1"/>
          </p:cNvSpPr>
          <p:nvPr>
            <p:ph type="body" idx="13"/>
          </p:nvPr>
        </p:nvSpPr>
        <p:spPr>
          <a:xfrm>
            <a:off x="5689526" y="3606656"/>
            <a:ext cx="2501100" cy="448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743" name="Google Shape;5743;p473"/>
          <p:cNvSpPr>
            <a:spLocks noGrp="1"/>
          </p:cNvSpPr>
          <p:nvPr>
            <p:ph type="pic" idx="14"/>
          </p:nvPr>
        </p:nvSpPr>
        <p:spPr>
          <a:xfrm>
            <a:off x="1250226" y="1036915"/>
            <a:ext cx="319800" cy="320100"/>
          </a:xfrm>
          <a:prstGeom prst="rect">
            <a:avLst/>
          </a:prstGeom>
          <a:noFill/>
          <a:ln>
            <a:noFill/>
          </a:ln>
        </p:spPr>
      </p:sp>
      <p:sp>
        <p:nvSpPr>
          <p:cNvPr id="5744" name="Google Shape;5744;p473"/>
          <p:cNvSpPr>
            <a:spLocks noGrp="1"/>
          </p:cNvSpPr>
          <p:nvPr>
            <p:ph type="pic" idx="15"/>
          </p:nvPr>
        </p:nvSpPr>
        <p:spPr>
          <a:xfrm>
            <a:off x="1247038" y="1679262"/>
            <a:ext cx="319800" cy="320100"/>
          </a:xfrm>
          <a:prstGeom prst="rect">
            <a:avLst/>
          </a:prstGeom>
          <a:noFill/>
          <a:ln>
            <a:noFill/>
          </a:ln>
        </p:spPr>
      </p:sp>
      <p:sp>
        <p:nvSpPr>
          <p:cNvPr id="5745" name="Google Shape;5745;p473"/>
          <p:cNvSpPr>
            <a:spLocks noGrp="1"/>
          </p:cNvSpPr>
          <p:nvPr>
            <p:ph type="pic" idx="16"/>
          </p:nvPr>
        </p:nvSpPr>
        <p:spPr>
          <a:xfrm>
            <a:off x="1248286" y="2335133"/>
            <a:ext cx="319800" cy="320100"/>
          </a:xfrm>
          <a:prstGeom prst="rect">
            <a:avLst/>
          </a:prstGeom>
          <a:noFill/>
          <a:ln>
            <a:noFill/>
          </a:ln>
        </p:spPr>
      </p:sp>
      <p:sp>
        <p:nvSpPr>
          <p:cNvPr id="5746" name="Google Shape;5746;p473"/>
          <p:cNvSpPr>
            <a:spLocks noGrp="1"/>
          </p:cNvSpPr>
          <p:nvPr>
            <p:ph type="pic" idx="17"/>
          </p:nvPr>
        </p:nvSpPr>
        <p:spPr>
          <a:xfrm>
            <a:off x="1258624" y="2992221"/>
            <a:ext cx="319800" cy="320100"/>
          </a:xfrm>
          <a:prstGeom prst="rect">
            <a:avLst/>
          </a:prstGeom>
          <a:noFill/>
          <a:ln>
            <a:noFill/>
          </a:ln>
        </p:spPr>
      </p:sp>
      <p:sp>
        <p:nvSpPr>
          <p:cNvPr id="5747" name="Google Shape;5747;p473"/>
          <p:cNvSpPr>
            <a:spLocks noGrp="1"/>
          </p:cNvSpPr>
          <p:nvPr>
            <p:ph type="pic" idx="18"/>
          </p:nvPr>
        </p:nvSpPr>
        <p:spPr>
          <a:xfrm>
            <a:off x="1257522" y="3649249"/>
            <a:ext cx="319800" cy="320100"/>
          </a:xfrm>
          <a:prstGeom prst="rect">
            <a:avLst/>
          </a:prstGeom>
          <a:noFill/>
          <a:ln>
            <a:noFill/>
          </a:ln>
        </p:spPr>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matchingName="97. Venn three">
  <p:cSld name="97. Venn three">
    <p:spTree>
      <p:nvGrpSpPr>
        <p:cNvPr id="1" name="Shape 5748"/>
        <p:cNvGrpSpPr/>
        <p:nvPr/>
      </p:nvGrpSpPr>
      <p:grpSpPr>
        <a:xfrm>
          <a:off x="0" y="0"/>
          <a:ext cx="0" cy="0"/>
          <a:chOff x="0" y="0"/>
          <a:chExt cx="0" cy="0"/>
        </a:xfrm>
      </p:grpSpPr>
      <p:sp>
        <p:nvSpPr>
          <p:cNvPr id="5749" name="Google Shape;5749;p474"/>
          <p:cNvSpPr/>
          <p:nvPr/>
        </p:nvSpPr>
        <p:spPr>
          <a:xfrm>
            <a:off x="3676872" y="1465302"/>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750" name="Google Shape;5750;p474"/>
          <p:cNvSpPr/>
          <p:nvPr/>
        </p:nvSpPr>
        <p:spPr>
          <a:xfrm>
            <a:off x="4257675" y="2442170"/>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751" name="Google Shape;5751;p474"/>
          <p:cNvSpPr/>
          <p:nvPr/>
        </p:nvSpPr>
        <p:spPr>
          <a:xfrm>
            <a:off x="3123979" y="2442170"/>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5752" name="Google Shape;5752;p474"/>
          <p:cNvGrpSpPr/>
          <p:nvPr/>
        </p:nvGrpSpPr>
        <p:grpSpPr>
          <a:xfrm rot="5400000" flipH="1">
            <a:off x="2878537" y="3159247"/>
            <a:ext cx="120038" cy="370102"/>
            <a:chOff x="8582641" y="10031581"/>
            <a:chExt cx="320100" cy="986939"/>
          </a:xfrm>
        </p:grpSpPr>
        <p:cxnSp>
          <p:nvCxnSpPr>
            <p:cNvPr id="5753" name="Google Shape;5753;p474"/>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5754" name="Google Shape;5754;p47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755" name="Google Shape;5755;p474"/>
          <p:cNvGrpSpPr/>
          <p:nvPr/>
        </p:nvGrpSpPr>
        <p:grpSpPr>
          <a:xfrm rot="-5400000" flipH="1">
            <a:off x="6097248" y="3117736"/>
            <a:ext cx="120037" cy="370102"/>
            <a:chOff x="8582641" y="10031581"/>
            <a:chExt cx="320100" cy="986939"/>
          </a:xfrm>
        </p:grpSpPr>
        <p:cxnSp>
          <p:nvCxnSpPr>
            <p:cNvPr id="5756" name="Google Shape;5756;p474"/>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5757" name="Google Shape;5757;p47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758" name="Google Shape;5758;p474"/>
          <p:cNvGrpSpPr/>
          <p:nvPr/>
        </p:nvGrpSpPr>
        <p:grpSpPr>
          <a:xfrm rot="-5400000" flipH="1">
            <a:off x="5602141" y="920956"/>
            <a:ext cx="120037" cy="1360327"/>
            <a:chOff x="8582641" y="7390982"/>
            <a:chExt cx="320100" cy="3627538"/>
          </a:xfrm>
        </p:grpSpPr>
        <p:cxnSp>
          <p:nvCxnSpPr>
            <p:cNvPr id="5759" name="Google Shape;5759;p474"/>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5760" name="Google Shape;5760;p47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5761" name="Google Shape;5761;p474"/>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762" name="Google Shape;5762;p474"/>
          <p:cNvSpPr txBox="1">
            <a:spLocks noGrp="1"/>
          </p:cNvSpPr>
          <p:nvPr>
            <p:ph type="subTitle" idx="1"/>
          </p:nvPr>
        </p:nvSpPr>
        <p:spPr>
          <a:xfrm>
            <a:off x="6423405" y="1354345"/>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763" name="Google Shape;5763;p474"/>
          <p:cNvSpPr txBox="1">
            <a:spLocks noGrp="1"/>
          </p:cNvSpPr>
          <p:nvPr>
            <p:ph type="subTitle" idx="2"/>
          </p:nvPr>
        </p:nvSpPr>
        <p:spPr>
          <a:xfrm>
            <a:off x="6423405" y="1055103"/>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764" name="Google Shape;5764;p474"/>
          <p:cNvSpPr txBox="1">
            <a:spLocks noGrp="1"/>
          </p:cNvSpPr>
          <p:nvPr>
            <p:ph type="subTitle" idx="3"/>
          </p:nvPr>
        </p:nvSpPr>
        <p:spPr>
          <a:xfrm>
            <a:off x="6423405" y="1662184"/>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65" name="Google Shape;5765;p474"/>
          <p:cNvSpPr txBox="1">
            <a:spLocks noGrp="1"/>
          </p:cNvSpPr>
          <p:nvPr>
            <p:ph type="subTitle" idx="4"/>
          </p:nvPr>
        </p:nvSpPr>
        <p:spPr>
          <a:xfrm>
            <a:off x="6423405" y="3106950"/>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766" name="Google Shape;5766;p474"/>
          <p:cNvSpPr txBox="1">
            <a:spLocks noGrp="1"/>
          </p:cNvSpPr>
          <p:nvPr>
            <p:ph type="subTitle" idx="5"/>
          </p:nvPr>
        </p:nvSpPr>
        <p:spPr>
          <a:xfrm>
            <a:off x="6423405" y="2807707"/>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767" name="Google Shape;5767;p474"/>
          <p:cNvSpPr txBox="1">
            <a:spLocks noGrp="1"/>
          </p:cNvSpPr>
          <p:nvPr>
            <p:ph type="subTitle" idx="6"/>
          </p:nvPr>
        </p:nvSpPr>
        <p:spPr>
          <a:xfrm>
            <a:off x="6423405" y="3414788"/>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68" name="Google Shape;5768;p474"/>
          <p:cNvSpPr txBox="1">
            <a:spLocks noGrp="1"/>
          </p:cNvSpPr>
          <p:nvPr>
            <p:ph type="subTitle" idx="7"/>
          </p:nvPr>
        </p:nvSpPr>
        <p:spPr>
          <a:xfrm>
            <a:off x="433625" y="3106950"/>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769" name="Google Shape;5769;p474"/>
          <p:cNvSpPr txBox="1">
            <a:spLocks noGrp="1"/>
          </p:cNvSpPr>
          <p:nvPr>
            <p:ph type="subTitle" idx="8"/>
          </p:nvPr>
        </p:nvSpPr>
        <p:spPr>
          <a:xfrm>
            <a:off x="433625" y="2807707"/>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770" name="Google Shape;5770;p474"/>
          <p:cNvSpPr txBox="1">
            <a:spLocks noGrp="1"/>
          </p:cNvSpPr>
          <p:nvPr>
            <p:ph type="subTitle" idx="9"/>
          </p:nvPr>
        </p:nvSpPr>
        <p:spPr>
          <a:xfrm>
            <a:off x="433625" y="3442499"/>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7. Large statement">
  <p:cSld name="27. Large statement">
    <p:bg>
      <p:bgPr>
        <a:gradFill>
          <a:gsLst>
            <a:gs pos="0">
              <a:schemeClr val="accent1"/>
            </a:gs>
            <a:gs pos="99000">
              <a:schemeClr val="accent6"/>
            </a:gs>
            <a:gs pos="100000">
              <a:schemeClr val="accent6"/>
            </a:gs>
          </a:gsLst>
          <a:lin ang="18900044" scaled="0"/>
        </a:gradFill>
        <a:effectLst/>
      </p:bgPr>
    </p:bg>
    <p:spTree>
      <p:nvGrpSpPr>
        <p:cNvPr id="1" name="Shape 327"/>
        <p:cNvGrpSpPr/>
        <p:nvPr/>
      </p:nvGrpSpPr>
      <p:grpSpPr>
        <a:xfrm>
          <a:off x="0" y="0"/>
          <a:ext cx="0" cy="0"/>
          <a:chOff x="0" y="0"/>
          <a:chExt cx="0" cy="0"/>
        </a:xfrm>
      </p:grpSpPr>
      <p:sp>
        <p:nvSpPr>
          <p:cNvPr id="328" name="Google Shape;328;p49"/>
          <p:cNvSpPr/>
          <p:nvPr/>
        </p:nvSpPr>
        <p:spPr>
          <a:xfrm>
            <a:off x="9157717" y="3866427"/>
            <a:ext cx="1161900" cy="19476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29" name="Google Shape;329;p49"/>
          <p:cNvSpPr/>
          <p:nvPr/>
        </p:nvSpPr>
        <p:spPr>
          <a:xfrm>
            <a:off x="9160002" y="3209552"/>
            <a:ext cx="1428900" cy="3031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30" name="Google Shape;330;p49"/>
          <p:cNvSpPr/>
          <p:nvPr/>
        </p:nvSpPr>
        <p:spPr>
          <a:xfrm>
            <a:off x="8445627" y="5161054"/>
            <a:ext cx="1428900" cy="8664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331" name="Google Shape;331;p49"/>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matchingName="98. Venn four">
  <p:cSld name="98. Venn four">
    <p:spTree>
      <p:nvGrpSpPr>
        <p:cNvPr id="1" name="Shape 5771"/>
        <p:cNvGrpSpPr/>
        <p:nvPr/>
      </p:nvGrpSpPr>
      <p:grpSpPr>
        <a:xfrm>
          <a:off x="0" y="0"/>
          <a:ext cx="0" cy="0"/>
          <a:chOff x="0" y="0"/>
          <a:chExt cx="0" cy="0"/>
        </a:xfrm>
      </p:grpSpPr>
      <p:grpSp>
        <p:nvGrpSpPr>
          <p:cNvPr id="5772" name="Google Shape;5772;p475"/>
          <p:cNvGrpSpPr/>
          <p:nvPr/>
        </p:nvGrpSpPr>
        <p:grpSpPr>
          <a:xfrm rot="5400000" flipH="1">
            <a:off x="3386603" y="3312333"/>
            <a:ext cx="120038" cy="1360327"/>
            <a:chOff x="8582641" y="7390982"/>
            <a:chExt cx="320100" cy="3627538"/>
          </a:xfrm>
        </p:grpSpPr>
        <p:cxnSp>
          <p:nvCxnSpPr>
            <p:cNvPr id="5773" name="Google Shape;5773;p475"/>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5774" name="Google Shape;5774;p47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775" name="Google Shape;5775;p475"/>
          <p:cNvGrpSpPr/>
          <p:nvPr/>
        </p:nvGrpSpPr>
        <p:grpSpPr>
          <a:xfrm rot="-5400000" flipH="1">
            <a:off x="6113197" y="2529570"/>
            <a:ext cx="120038" cy="370102"/>
            <a:chOff x="8582641" y="10031581"/>
            <a:chExt cx="320100" cy="986939"/>
          </a:xfrm>
        </p:grpSpPr>
        <p:cxnSp>
          <p:nvCxnSpPr>
            <p:cNvPr id="5776" name="Google Shape;5776;p47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5777" name="Google Shape;5777;p47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5778" name="Google Shape;5778;p475"/>
          <p:cNvSpPr/>
          <p:nvPr/>
        </p:nvSpPr>
        <p:spPr>
          <a:xfrm>
            <a:off x="3700795" y="1271263"/>
            <a:ext cx="1714500" cy="17145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779" name="Google Shape;5779;p475"/>
          <p:cNvSpPr/>
          <p:nvPr/>
        </p:nvSpPr>
        <p:spPr>
          <a:xfrm>
            <a:off x="4273624" y="1857385"/>
            <a:ext cx="1714500" cy="17145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780" name="Google Shape;5780;p475"/>
          <p:cNvSpPr/>
          <p:nvPr/>
        </p:nvSpPr>
        <p:spPr>
          <a:xfrm>
            <a:off x="3139927" y="1857385"/>
            <a:ext cx="1714500" cy="17145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781" name="Google Shape;5781;p475"/>
          <p:cNvSpPr/>
          <p:nvPr/>
        </p:nvSpPr>
        <p:spPr>
          <a:xfrm>
            <a:off x="3714750" y="2406118"/>
            <a:ext cx="1714500" cy="17145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grpSp>
        <p:nvGrpSpPr>
          <p:cNvPr id="5782" name="Google Shape;5782;p475"/>
          <p:cNvGrpSpPr/>
          <p:nvPr/>
        </p:nvGrpSpPr>
        <p:grpSpPr>
          <a:xfrm rot="-5400000" flipH="1">
            <a:off x="5604135" y="712506"/>
            <a:ext cx="120037" cy="1360327"/>
            <a:chOff x="8582641" y="7390982"/>
            <a:chExt cx="320100" cy="3627538"/>
          </a:xfrm>
        </p:grpSpPr>
        <p:cxnSp>
          <p:nvCxnSpPr>
            <p:cNvPr id="5783" name="Google Shape;5783;p475"/>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5784" name="Google Shape;5784;p47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5785" name="Google Shape;5785;p475"/>
          <p:cNvGrpSpPr/>
          <p:nvPr/>
        </p:nvGrpSpPr>
        <p:grpSpPr>
          <a:xfrm rot="5400000" flipH="1">
            <a:off x="2891496" y="2529602"/>
            <a:ext cx="120037" cy="370102"/>
            <a:chOff x="8582641" y="10031581"/>
            <a:chExt cx="320100" cy="986939"/>
          </a:xfrm>
        </p:grpSpPr>
        <p:cxnSp>
          <p:nvCxnSpPr>
            <p:cNvPr id="5786" name="Google Shape;5786;p47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5787" name="Google Shape;5787;p47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sp>
        <p:nvSpPr>
          <p:cNvPr id="5788" name="Google Shape;5788;p475"/>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789" name="Google Shape;5789;p475"/>
          <p:cNvSpPr txBox="1">
            <a:spLocks noGrp="1"/>
          </p:cNvSpPr>
          <p:nvPr>
            <p:ph type="subTitle" idx="1"/>
          </p:nvPr>
        </p:nvSpPr>
        <p:spPr>
          <a:xfrm>
            <a:off x="6453425" y="2497348"/>
            <a:ext cx="2236500" cy="547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790" name="Google Shape;5790;p475"/>
          <p:cNvSpPr txBox="1">
            <a:spLocks noGrp="1"/>
          </p:cNvSpPr>
          <p:nvPr>
            <p:ph type="subTitle" idx="2"/>
          </p:nvPr>
        </p:nvSpPr>
        <p:spPr>
          <a:xfrm>
            <a:off x="6453425" y="2198106"/>
            <a:ext cx="2236500" cy="44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791" name="Google Shape;5791;p475"/>
          <p:cNvSpPr txBox="1">
            <a:spLocks noGrp="1"/>
          </p:cNvSpPr>
          <p:nvPr>
            <p:ph type="subTitle" idx="3"/>
          </p:nvPr>
        </p:nvSpPr>
        <p:spPr>
          <a:xfrm>
            <a:off x="6453425" y="2832898"/>
            <a:ext cx="22365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92" name="Google Shape;5792;p475"/>
          <p:cNvSpPr txBox="1">
            <a:spLocks noGrp="1"/>
          </p:cNvSpPr>
          <p:nvPr>
            <p:ph type="subTitle" idx="4"/>
          </p:nvPr>
        </p:nvSpPr>
        <p:spPr>
          <a:xfrm>
            <a:off x="509825" y="2455784"/>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793" name="Google Shape;5793;p475"/>
          <p:cNvSpPr txBox="1">
            <a:spLocks noGrp="1"/>
          </p:cNvSpPr>
          <p:nvPr>
            <p:ph type="subTitle" idx="5"/>
          </p:nvPr>
        </p:nvSpPr>
        <p:spPr>
          <a:xfrm>
            <a:off x="509825" y="2156541"/>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794" name="Google Shape;5794;p475"/>
          <p:cNvSpPr txBox="1">
            <a:spLocks noGrp="1"/>
          </p:cNvSpPr>
          <p:nvPr>
            <p:ph type="subTitle" idx="6"/>
          </p:nvPr>
        </p:nvSpPr>
        <p:spPr>
          <a:xfrm>
            <a:off x="509825" y="2791333"/>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95" name="Google Shape;5795;p475"/>
          <p:cNvSpPr txBox="1">
            <a:spLocks noGrp="1"/>
          </p:cNvSpPr>
          <p:nvPr>
            <p:ph type="subTitle" idx="7"/>
          </p:nvPr>
        </p:nvSpPr>
        <p:spPr>
          <a:xfrm>
            <a:off x="509825" y="3751187"/>
            <a:ext cx="2236500" cy="5478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796" name="Google Shape;5796;p475"/>
          <p:cNvSpPr txBox="1">
            <a:spLocks noGrp="1"/>
          </p:cNvSpPr>
          <p:nvPr>
            <p:ph type="subTitle" idx="8"/>
          </p:nvPr>
        </p:nvSpPr>
        <p:spPr>
          <a:xfrm>
            <a:off x="509825" y="3451945"/>
            <a:ext cx="2236500" cy="4482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2"/>
              </a:buClr>
              <a:buSzPts val="1000"/>
              <a:buFont typeface="Roboto Mono"/>
              <a:buNone/>
              <a:defRPr sz="10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algn="r" rtl="0">
              <a:lnSpc>
                <a:spcPct val="9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
        <p:nvSpPr>
          <p:cNvPr id="5797" name="Google Shape;5797;p475"/>
          <p:cNvSpPr txBox="1">
            <a:spLocks noGrp="1"/>
          </p:cNvSpPr>
          <p:nvPr>
            <p:ph type="subTitle" idx="9"/>
          </p:nvPr>
        </p:nvSpPr>
        <p:spPr>
          <a:xfrm>
            <a:off x="509825" y="4086736"/>
            <a:ext cx="22365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798" name="Google Shape;5798;p475"/>
          <p:cNvSpPr txBox="1">
            <a:spLocks noGrp="1"/>
          </p:cNvSpPr>
          <p:nvPr>
            <p:ph type="body" idx="13"/>
          </p:nvPr>
        </p:nvSpPr>
        <p:spPr>
          <a:xfrm>
            <a:off x="6453426" y="1055453"/>
            <a:ext cx="2236500" cy="339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000"/>
              <a:buFont typeface="Arial"/>
              <a:buNone/>
              <a:defRPr sz="10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799" name="Google Shape;5799;p475"/>
          <p:cNvSpPr txBox="1">
            <a:spLocks noGrp="1"/>
          </p:cNvSpPr>
          <p:nvPr>
            <p:ph type="body" idx="14"/>
          </p:nvPr>
        </p:nvSpPr>
        <p:spPr>
          <a:xfrm>
            <a:off x="6451932" y="1318683"/>
            <a:ext cx="2236500" cy="448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800" name="Google Shape;5800;p475"/>
          <p:cNvSpPr txBox="1">
            <a:spLocks noGrp="1"/>
          </p:cNvSpPr>
          <p:nvPr>
            <p:ph type="body" idx="15"/>
          </p:nvPr>
        </p:nvSpPr>
        <p:spPr>
          <a:xfrm>
            <a:off x="6450438" y="1600284"/>
            <a:ext cx="2236500" cy="448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2"/>
              </a:buClr>
              <a:buSzPts val="1200"/>
              <a:buFont typeface="Arial"/>
              <a:buNone/>
              <a:defRPr sz="1200">
                <a:solidFill>
                  <a:schemeClr val="dk2"/>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matchingName="99. Four computer feature functions">
  <p:cSld name="99. Four computer feature functions">
    <p:spTree>
      <p:nvGrpSpPr>
        <p:cNvPr id="1" name="Shape 5801"/>
        <p:cNvGrpSpPr/>
        <p:nvPr/>
      </p:nvGrpSpPr>
      <p:grpSpPr>
        <a:xfrm>
          <a:off x="0" y="0"/>
          <a:ext cx="0" cy="0"/>
          <a:chOff x="0" y="0"/>
          <a:chExt cx="0" cy="0"/>
        </a:xfrm>
      </p:grpSpPr>
      <p:grpSp>
        <p:nvGrpSpPr>
          <p:cNvPr id="5802" name="Google Shape;5802;p476"/>
          <p:cNvGrpSpPr/>
          <p:nvPr/>
        </p:nvGrpSpPr>
        <p:grpSpPr>
          <a:xfrm>
            <a:off x="3204825" y="1483500"/>
            <a:ext cx="2716200" cy="2104675"/>
            <a:chOff x="3204825" y="1483500"/>
            <a:chExt cx="2716200" cy="2104675"/>
          </a:xfrm>
        </p:grpSpPr>
        <p:sp>
          <p:nvSpPr>
            <p:cNvPr id="5803" name="Google Shape;5803;p476"/>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804" name="Google Shape;5804;p476"/>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5805" name="Google Shape;5805;p476"/>
          <p:cNvGrpSpPr/>
          <p:nvPr/>
        </p:nvGrpSpPr>
        <p:grpSpPr>
          <a:xfrm rot="1498708">
            <a:off x="1515283" y="598235"/>
            <a:ext cx="2551331" cy="1371812"/>
            <a:chOff x="1191527" y="2380720"/>
            <a:chExt cx="2551800" cy="1371600"/>
          </a:xfrm>
        </p:grpSpPr>
        <p:cxnSp>
          <p:nvCxnSpPr>
            <p:cNvPr id="5806" name="Google Shape;5806;p476"/>
            <p:cNvCxnSpPr>
              <a:stCxn id="580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5807" name="Google Shape;5807;p476"/>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5808" name="Google Shape;5808;p476"/>
          <p:cNvGrpSpPr/>
          <p:nvPr/>
        </p:nvGrpSpPr>
        <p:grpSpPr>
          <a:xfrm rot="-1498708" flipH="1">
            <a:off x="5162311" y="598235"/>
            <a:ext cx="2551331" cy="1371812"/>
            <a:chOff x="1191527" y="2380720"/>
            <a:chExt cx="2551800" cy="1371600"/>
          </a:xfrm>
        </p:grpSpPr>
        <p:cxnSp>
          <p:nvCxnSpPr>
            <p:cNvPr id="5809" name="Google Shape;5809;p476"/>
            <p:cNvCxnSpPr>
              <a:stCxn id="581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5810" name="Google Shape;5810;p476"/>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5811" name="Google Shape;5811;p476"/>
          <p:cNvGrpSpPr/>
          <p:nvPr/>
        </p:nvGrpSpPr>
        <p:grpSpPr>
          <a:xfrm rot="-9301292">
            <a:off x="5162311" y="2636655"/>
            <a:ext cx="2551331" cy="1371812"/>
            <a:chOff x="1191527" y="2380720"/>
            <a:chExt cx="2551800" cy="1371600"/>
          </a:xfrm>
        </p:grpSpPr>
        <p:cxnSp>
          <p:nvCxnSpPr>
            <p:cNvPr id="5812" name="Google Shape;5812;p476"/>
            <p:cNvCxnSpPr>
              <a:stCxn id="581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5813" name="Google Shape;5813;p476"/>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5814" name="Google Shape;5814;p476"/>
          <p:cNvGrpSpPr/>
          <p:nvPr/>
        </p:nvGrpSpPr>
        <p:grpSpPr>
          <a:xfrm rot="9301292" flipH="1">
            <a:off x="1515283" y="2636655"/>
            <a:ext cx="2551331" cy="1371812"/>
            <a:chOff x="1191527" y="2380720"/>
            <a:chExt cx="2551800" cy="1371600"/>
          </a:xfrm>
        </p:grpSpPr>
        <p:cxnSp>
          <p:nvCxnSpPr>
            <p:cNvPr id="5815" name="Google Shape;5815;p476"/>
            <p:cNvCxnSpPr>
              <a:stCxn id="581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5816" name="Google Shape;5816;p476"/>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5817" name="Google Shape;5817;p476"/>
          <p:cNvSpPr>
            <a:spLocks noGrp="1"/>
          </p:cNvSpPr>
          <p:nvPr>
            <p:ph type="pic" idx="2"/>
          </p:nvPr>
        </p:nvSpPr>
        <p:spPr>
          <a:xfrm>
            <a:off x="1867548" y="660245"/>
            <a:ext cx="776700" cy="777300"/>
          </a:xfrm>
          <a:prstGeom prst="rect">
            <a:avLst/>
          </a:prstGeom>
          <a:noFill/>
          <a:ln>
            <a:noFill/>
          </a:ln>
        </p:spPr>
      </p:sp>
      <p:sp>
        <p:nvSpPr>
          <p:cNvPr id="5818" name="Google Shape;5818;p476"/>
          <p:cNvSpPr>
            <a:spLocks noGrp="1"/>
          </p:cNvSpPr>
          <p:nvPr>
            <p:ph type="pic" idx="3"/>
          </p:nvPr>
        </p:nvSpPr>
        <p:spPr>
          <a:xfrm>
            <a:off x="1863861" y="3199563"/>
            <a:ext cx="776700" cy="777300"/>
          </a:xfrm>
          <a:prstGeom prst="rect">
            <a:avLst/>
          </a:prstGeom>
          <a:noFill/>
          <a:ln>
            <a:noFill/>
          </a:ln>
        </p:spPr>
      </p:sp>
      <p:sp>
        <p:nvSpPr>
          <p:cNvPr id="5819" name="Google Shape;5819;p476"/>
          <p:cNvSpPr>
            <a:spLocks noGrp="1"/>
          </p:cNvSpPr>
          <p:nvPr>
            <p:ph type="pic" idx="4"/>
          </p:nvPr>
        </p:nvSpPr>
        <p:spPr>
          <a:xfrm>
            <a:off x="6584138" y="660245"/>
            <a:ext cx="776700" cy="777300"/>
          </a:xfrm>
          <a:prstGeom prst="rect">
            <a:avLst/>
          </a:prstGeom>
          <a:noFill/>
          <a:ln>
            <a:noFill/>
          </a:ln>
        </p:spPr>
      </p:sp>
      <p:sp>
        <p:nvSpPr>
          <p:cNvPr id="5820" name="Google Shape;5820;p476"/>
          <p:cNvSpPr>
            <a:spLocks noGrp="1"/>
          </p:cNvSpPr>
          <p:nvPr>
            <p:ph type="pic" idx="5"/>
          </p:nvPr>
        </p:nvSpPr>
        <p:spPr>
          <a:xfrm>
            <a:off x="6598189" y="3199563"/>
            <a:ext cx="776700" cy="777300"/>
          </a:xfrm>
          <a:prstGeom prst="rect">
            <a:avLst/>
          </a:prstGeom>
          <a:noFill/>
          <a:ln>
            <a:noFill/>
          </a:ln>
        </p:spPr>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matchingName="100. Six computer feature functions">
  <p:cSld name="100. Six computer feature functions">
    <p:spTree>
      <p:nvGrpSpPr>
        <p:cNvPr id="1" name="Shape 5821"/>
        <p:cNvGrpSpPr/>
        <p:nvPr/>
      </p:nvGrpSpPr>
      <p:grpSpPr>
        <a:xfrm>
          <a:off x="0" y="0"/>
          <a:ext cx="0" cy="0"/>
          <a:chOff x="0" y="0"/>
          <a:chExt cx="0" cy="0"/>
        </a:xfrm>
      </p:grpSpPr>
      <p:grpSp>
        <p:nvGrpSpPr>
          <p:cNvPr id="5822" name="Google Shape;5822;p477"/>
          <p:cNvGrpSpPr/>
          <p:nvPr/>
        </p:nvGrpSpPr>
        <p:grpSpPr>
          <a:xfrm>
            <a:off x="3204825" y="1483500"/>
            <a:ext cx="2716200" cy="2104675"/>
            <a:chOff x="3204825" y="1483500"/>
            <a:chExt cx="2716200" cy="2104675"/>
          </a:xfrm>
        </p:grpSpPr>
        <p:sp>
          <p:nvSpPr>
            <p:cNvPr id="5823" name="Google Shape;5823;p477"/>
            <p:cNvSpPr/>
            <p:nvPr/>
          </p:nvSpPr>
          <p:spPr>
            <a:xfrm>
              <a:off x="4210050" y="3226375"/>
              <a:ext cx="723900" cy="361800"/>
            </a:xfrm>
            <a:prstGeom prst="trapezoid">
              <a:avLst>
                <a:gd name="adj" fmla="val 4344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824" name="Google Shape;5824;p477"/>
            <p:cNvSpPr/>
            <p:nvPr/>
          </p:nvSpPr>
          <p:spPr>
            <a:xfrm>
              <a:off x="3204825" y="1483500"/>
              <a:ext cx="2716200" cy="1743000"/>
            </a:xfrm>
            <a:prstGeom prst="roundRect">
              <a:avLst>
                <a:gd name="adj" fmla="val 527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grpSp>
        <p:nvGrpSpPr>
          <p:cNvPr id="5825" name="Google Shape;5825;p477"/>
          <p:cNvGrpSpPr/>
          <p:nvPr/>
        </p:nvGrpSpPr>
        <p:grpSpPr>
          <a:xfrm rot="1498708">
            <a:off x="1667683" y="522036"/>
            <a:ext cx="2551331" cy="1371812"/>
            <a:chOff x="1191527" y="2380720"/>
            <a:chExt cx="2551800" cy="1371600"/>
          </a:xfrm>
        </p:grpSpPr>
        <p:cxnSp>
          <p:nvCxnSpPr>
            <p:cNvPr id="5826" name="Google Shape;5826;p477"/>
            <p:cNvCxnSpPr>
              <a:stCxn id="5827"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5827" name="Google Shape;5827;p47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5828" name="Google Shape;5828;p477"/>
          <p:cNvGrpSpPr/>
          <p:nvPr/>
        </p:nvGrpSpPr>
        <p:grpSpPr>
          <a:xfrm rot="-1498708" flipH="1">
            <a:off x="4781311" y="522036"/>
            <a:ext cx="2551331" cy="1371812"/>
            <a:chOff x="1191527" y="2380720"/>
            <a:chExt cx="2551800" cy="1371600"/>
          </a:xfrm>
        </p:grpSpPr>
        <p:cxnSp>
          <p:nvCxnSpPr>
            <p:cNvPr id="5829" name="Google Shape;5829;p477"/>
            <p:cNvCxnSpPr>
              <a:stCxn id="5830"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5830" name="Google Shape;5830;p47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5831" name="Google Shape;5831;p477"/>
          <p:cNvGrpSpPr/>
          <p:nvPr/>
        </p:nvGrpSpPr>
        <p:grpSpPr>
          <a:xfrm rot="-9301292">
            <a:off x="4781311" y="2789055"/>
            <a:ext cx="2551331" cy="1371812"/>
            <a:chOff x="1191527" y="2380720"/>
            <a:chExt cx="2551800" cy="1371600"/>
          </a:xfrm>
        </p:grpSpPr>
        <p:cxnSp>
          <p:nvCxnSpPr>
            <p:cNvPr id="5832" name="Google Shape;5832;p477"/>
            <p:cNvCxnSpPr>
              <a:stCxn id="5833"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5833" name="Google Shape;5833;p47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5834" name="Google Shape;5834;p477"/>
          <p:cNvGrpSpPr/>
          <p:nvPr/>
        </p:nvGrpSpPr>
        <p:grpSpPr>
          <a:xfrm rot="9301292" flipH="1">
            <a:off x="1591483" y="2789055"/>
            <a:ext cx="2551331" cy="1371812"/>
            <a:chOff x="1191527" y="2380720"/>
            <a:chExt cx="2551800" cy="1371600"/>
          </a:xfrm>
        </p:grpSpPr>
        <p:cxnSp>
          <p:nvCxnSpPr>
            <p:cNvPr id="5835" name="Google Shape;5835;p477"/>
            <p:cNvCxnSpPr>
              <a:stCxn id="5836" idx="6"/>
            </p:cNvCxnSpPr>
            <p:nvPr/>
          </p:nvCxnSpPr>
          <p:spPr>
            <a:xfrm rot="-1498566">
              <a:off x="2618579" y="2817356"/>
              <a:ext cx="1069296" cy="498328"/>
            </a:xfrm>
            <a:prstGeom prst="straightConnector1">
              <a:avLst/>
            </a:prstGeom>
            <a:noFill/>
            <a:ln w="19050" cap="rnd" cmpd="sng">
              <a:solidFill>
                <a:srgbClr val="A371F7"/>
              </a:solidFill>
              <a:prstDash val="solid"/>
              <a:miter lim="400000"/>
              <a:headEnd type="none" w="sm" len="sm"/>
              <a:tailEnd type="triangle" w="med" len="med"/>
            </a:ln>
          </p:spPr>
        </p:cxnSp>
        <p:sp>
          <p:nvSpPr>
            <p:cNvPr id="5836" name="Google Shape;5836;p47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5837" name="Google Shape;5837;p477"/>
          <p:cNvGrpSpPr/>
          <p:nvPr/>
        </p:nvGrpSpPr>
        <p:grpSpPr>
          <a:xfrm>
            <a:off x="924561" y="1646163"/>
            <a:ext cx="2551800" cy="1371600"/>
            <a:chOff x="1191527" y="2380720"/>
            <a:chExt cx="2551800" cy="1371600"/>
          </a:xfrm>
        </p:grpSpPr>
        <p:cxnSp>
          <p:nvCxnSpPr>
            <p:cNvPr id="5838" name="Google Shape;5838;p477"/>
            <p:cNvCxnSpPr>
              <a:stCxn id="5839"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5839" name="Google Shape;5839;p47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grpSp>
        <p:nvGrpSpPr>
          <p:cNvPr id="5840" name="Google Shape;5840;p477"/>
          <p:cNvGrpSpPr/>
          <p:nvPr/>
        </p:nvGrpSpPr>
        <p:grpSpPr>
          <a:xfrm flipH="1">
            <a:off x="5344161" y="1646163"/>
            <a:ext cx="2551800" cy="1371600"/>
            <a:chOff x="1191527" y="2380720"/>
            <a:chExt cx="2551800" cy="1371600"/>
          </a:xfrm>
        </p:grpSpPr>
        <p:cxnSp>
          <p:nvCxnSpPr>
            <p:cNvPr id="5841" name="Google Shape;5841;p477"/>
            <p:cNvCxnSpPr>
              <a:stCxn id="5842" idx="6"/>
            </p:cNvCxnSpPr>
            <p:nvPr/>
          </p:nvCxnSpPr>
          <p:spPr>
            <a:xfrm>
              <a:off x="2563127" y="3066520"/>
              <a:ext cx="1180200" cy="0"/>
            </a:xfrm>
            <a:prstGeom prst="straightConnector1">
              <a:avLst/>
            </a:prstGeom>
            <a:noFill/>
            <a:ln w="19050" cap="rnd" cmpd="sng">
              <a:solidFill>
                <a:srgbClr val="A371F7"/>
              </a:solidFill>
              <a:prstDash val="solid"/>
              <a:miter lim="400000"/>
              <a:headEnd type="none" w="sm" len="sm"/>
              <a:tailEnd type="triangle" w="med" len="med"/>
            </a:ln>
          </p:spPr>
        </p:cxnSp>
        <p:sp>
          <p:nvSpPr>
            <p:cNvPr id="5842" name="Google Shape;5842;p47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2000" b="1" i="0" u="none" strike="noStrike" cap="none">
                <a:solidFill>
                  <a:srgbClr val="F0F6FC"/>
                </a:solidFill>
                <a:latin typeface="Arial"/>
                <a:ea typeface="Arial"/>
                <a:cs typeface="Arial"/>
                <a:sym typeface="Arial"/>
              </a:endParaRPr>
            </a:p>
          </p:txBody>
        </p:sp>
      </p:grpSp>
      <p:sp>
        <p:nvSpPr>
          <p:cNvPr id="5843" name="Google Shape;5843;p477"/>
          <p:cNvSpPr>
            <a:spLocks noGrp="1"/>
          </p:cNvSpPr>
          <p:nvPr>
            <p:ph type="pic" idx="2"/>
          </p:nvPr>
        </p:nvSpPr>
        <p:spPr>
          <a:xfrm>
            <a:off x="2019948" y="566341"/>
            <a:ext cx="776700" cy="777300"/>
          </a:xfrm>
          <a:prstGeom prst="rect">
            <a:avLst/>
          </a:prstGeom>
          <a:noFill/>
          <a:ln>
            <a:noFill/>
          </a:ln>
        </p:spPr>
      </p:sp>
      <p:sp>
        <p:nvSpPr>
          <p:cNvPr id="5844" name="Google Shape;5844;p477"/>
          <p:cNvSpPr>
            <a:spLocks noGrp="1"/>
          </p:cNvSpPr>
          <p:nvPr>
            <p:ph type="pic" idx="3"/>
          </p:nvPr>
        </p:nvSpPr>
        <p:spPr>
          <a:xfrm>
            <a:off x="1217253" y="1941949"/>
            <a:ext cx="776700" cy="777300"/>
          </a:xfrm>
          <a:prstGeom prst="rect">
            <a:avLst/>
          </a:prstGeom>
          <a:noFill/>
          <a:ln>
            <a:noFill/>
          </a:ln>
        </p:spPr>
      </p:sp>
      <p:sp>
        <p:nvSpPr>
          <p:cNvPr id="5845" name="Google Shape;5845;p477"/>
          <p:cNvSpPr>
            <a:spLocks noGrp="1"/>
          </p:cNvSpPr>
          <p:nvPr>
            <p:ph type="pic" idx="4"/>
          </p:nvPr>
        </p:nvSpPr>
        <p:spPr>
          <a:xfrm>
            <a:off x="1943748" y="3335685"/>
            <a:ext cx="776700" cy="777300"/>
          </a:xfrm>
          <a:prstGeom prst="rect">
            <a:avLst/>
          </a:prstGeom>
          <a:noFill/>
          <a:ln>
            <a:noFill/>
          </a:ln>
        </p:spPr>
      </p:sp>
      <p:sp>
        <p:nvSpPr>
          <p:cNvPr id="5846" name="Google Shape;5846;p477"/>
          <p:cNvSpPr>
            <a:spLocks noGrp="1"/>
          </p:cNvSpPr>
          <p:nvPr>
            <p:ph type="pic" idx="5"/>
          </p:nvPr>
        </p:nvSpPr>
        <p:spPr>
          <a:xfrm>
            <a:off x="6203138" y="566341"/>
            <a:ext cx="776700" cy="777300"/>
          </a:xfrm>
          <a:prstGeom prst="rect">
            <a:avLst/>
          </a:prstGeom>
          <a:noFill/>
          <a:ln>
            <a:noFill/>
          </a:ln>
        </p:spPr>
      </p:sp>
      <p:sp>
        <p:nvSpPr>
          <p:cNvPr id="5847" name="Google Shape;5847;p477"/>
          <p:cNvSpPr>
            <a:spLocks noGrp="1"/>
          </p:cNvSpPr>
          <p:nvPr>
            <p:ph type="pic" idx="6"/>
          </p:nvPr>
        </p:nvSpPr>
        <p:spPr>
          <a:xfrm>
            <a:off x="6821541" y="1962309"/>
            <a:ext cx="776700" cy="777300"/>
          </a:xfrm>
          <a:prstGeom prst="rect">
            <a:avLst/>
          </a:prstGeom>
          <a:noFill/>
          <a:ln>
            <a:noFill/>
          </a:ln>
        </p:spPr>
      </p:sp>
      <p:sp>
        <p:nvSpPr>
          <p:cNvPr id="5848" name="Google Shape;5848;p477"/>
          <p:cNvSpPr>
            <a:spLocks noGrp="1"/>
          </p:cNvSpPr>
          <p:nvPr>
            <p:ph type="pic" idx="7"/>
          </p:nvPr>
        </p:nvSpPr>
        <p:spPr>
          <a:xfrm>
            <a:off x="6202219" y="3335685"/>
            <a:ext cx="776700" cy="777300"/>
          </a:xfrm>
          <a:prstGeom prst="rect">
            <a:avLst/>
          </a:prstGeom>
          <a:noFill/>
          <a:ln>
            <a:noFill/>
          </a:ln>
        </p:spPr>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matchingName="105. Q&amp;A ">
  <p:cSld name="105. Q&amp;A ">
    <p:spTree>
      <p:nvGrpSpPr>
        <p:cNvPr id="1" name="Shape 5849"/>
        <p:cNvGrpSpPr/>
        <p:nvPr/>
      </p:nvGrpSpPr>
      <p:grpSpPr>
        <a:xfrm>
          <a:off x="0" y="0"/>
          <a:ext cx="0" cy="0"/>
          <a:chOff x="0" y="0"/>
          <a:chExt cx="0" cy="0"/>
        </a:xfrm>
      </p:grpSpPr>
      <p:pic>
        <p:nvPicPr>
          <p:cNvPr id="5850" name="Google Shape;5850;p478"/>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5851" name="Google Shape;5851;p478"/>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matchingName="101. Q&amp;A">
  <p:cSld name="101. Q&amp;A">
    <p:bg>
      <p:bgPr>
        <a:gradFill>
          <a:gsLst>
            <a:gs pos="0">
              <a:schemeClr val="accent6"/>
            </a:gs>
            <a:gs pos="74000">
              <a:schemeClr val="accent1"/>
            </a:gs>
            <a:gs pos="100000">
              <a:schemeClr val="accent1"/>
            </a:gs>
          </a:gsLst>
          <a:lin ang="8100019" scaled="0"/>
        </a:gradFill>
        <a:effectLst/>
      </p:bgPr>
    </p:bg>
    <p:spTree>
      <p:nvGrpSpPr>
        <p:cNvPr id="1" name="Shape 5852"/>
        <p:cNvGrpSpPr/>
        <p:nvPr/>
      </p:nvGrpSpPr>
      <p:grpSpPr>
        <a:xfrm>
          <a:off x="0" y="0"/>
          <a:ext cx="0" cy="0"/>
          <a:chOff x="0" y="0"/>
          <a:chExt cx="0" cy="0"/>
        </a:xfrm>
      </p:grpSpPr>
      <p:sp>
        <p:nvSpPr>
          <p:cNvPr id="5853" name="Google Shape;5853;p479"/>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matchingName="102. Q&amp;A">
  <p:cSld name="102. Q&amp;A">
    <p:bg>
      <p:bgPr>
        <a:gradFill>
          <a:gsLst>
            <a:gs pos="0">
              <a:srgbClr val="A371F7"/>
            </a:gs>
            <a:gs pos="100000">
              <a:srgbClr val="388BFD"/>
            </a:gs>
          </a:gsLst>
          <a:lin ang="18900044" scaled="0"/>
        </a:gradFill>
        <a:effectLst/>
      </p:bgPr>
    </p:bg>
    <p:spTree>
      <p:nvGrpSpPr>
        <p:cNvPr id="1" name="Shape 5854"/>
        <p:cNvGrpSpPr/>
        <p:nvPr/>
      </p:nvGrpSpPr>
      <p:grpSpPr>
        <a:xfrm>
          <a:off x="0" y="0"/>
          <a:ext cx="0" cy="0"/>
          <a:chOff x="0" y="0"/>
          <a:chExt cx="0" cy="0"/>
        </a:xfrm>
      </p:grpSpPr>
      <p:sp>
        <p:nvSpPr>
          <p:cNvPr id="5855" name="Google Shape;5855;p480"/>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matchingName="103. Q&amp;A">
  <p:cSld name="103. Q&amp;A">
    <p:bg>
      <p:bgPr>
        <a:gradFill>
          <a:gsLst>
            <a:gs pos="0">
              <a:schemeClr val="accent2"/>
            </a:gs>
            <a:gs pos="55000">
              <a:schemeClr val="accent5"/>
            </a:gs>
            <a:gs pos="99000">
              <a:schemeClr val="accent3"/>
            </a:gs>
            <a:gs pos="100000">
              <a:schemeClr val="accent3"/>
            </a:gs>
          </a:gsLst>
          <a:lin ang="18900044" scaled="0"/>
        </a:gradFill>
        <a:effectLst/>
      </p:bgPr>
    </p:bg>
    <p:spTree>
      <p:nvGrpSpPr>
        <p:cNvPr id="1" name="Shape 5856"/>
        <p:cNvGrpSpPr/>
        <p:nvPr/>
      </p:nvGrpSpPr>
      <p:grpSpPr>
        <a:xfrm>
          <a:off x="0" y="0"/>
          <a:ext cx="0" cy="0"/>
          <a:chOff x="0" y="0"/>
          <a:chExt cx="0" cy="0"/>
        </a:xfrm>
      </p:grpSpPr>
      <p:sp>
        <p:nvSpPr>
          <p:cNvPr id="5857" name="Google Shape;5857;p481"/>
          <p:cNvSpPr/>
          <p:nvPr/>
        </p:nvSpPr>
        <p:spPr>
          <a:xfrm>
            <a:off x="3665700" y="2092805"/>
            <a:ext cx="1812600" cy="9579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a:solidFill>
                  <a:schemeClr val="dk1"/>
                </a:solidFill>
                <a:latin typeface="Arial"/>
                <a:ea typeface="Arial"/>
                <a:cs typeface="Arial"/>
                <a:sym typeface="Arial"/>
              </a:rPr>
              <a:t>Q&amp;A</a:t>
            </a:r>
            <a:endParaRPr sz="6000" b="1" i="0">
              <a:solidFill>
                <a:schemeClr val="dk1"/>
              </a:solidFill>
              <a:latin typeface="Arial"/>
              <a:ea typeface="Arial"/>
              <a:cs typeface="Arial"/>
              <a:sym typeface="Arial"/>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matchingName="110. Thank you">
  <p:cSld name="110. Thank you">
    <p:spTree>
      <p:nvGrpSpPr>
        <p:cNvPr id="1" name="Shape 5858"/>
        <p:cNvGrpSpPr/>
        <p:nvPr/>
      </p:nvGrpSpPr>
      <p:grpSpPr>
        <a:xfrm>
          <a:off x="0" y="0"/>
          <a:ext cx="0" cy="0"/>
          <a:chOff x="0" y="0"/>
          <a:chExt cx="0" cy="0"/>
        </a:xfrm>
      </p:grpSpPr>
      <p:pic>
        <p:nvPicPr>
          <p:cNvPr id="5859" name="Google Shape;5859;p482"/>
          <p:cNvPicPr preferRelativeResize="0"/>
          <p:nvPr/>
        </p:nvPicPr>
        <p:blipFill rotWithShape="1">
          <a:blip r:embed="rId2">
            <a:alphaModFix/>
          </a:blip>
          <a:srcRect/>
          <a:stretch/>
        </p:blipFill>
        <p:spPr>
          <a:xfrm>
            <a:off x="0" y="0"/>
            <a:ext cx="9135563" cy="5143515"/>
          </a:xfrm>
          <a:prstGeom prst="rect">
            <a:avLst/>
          </a:prstGeom>
          <a:noFill/>
          <a:ln>
            <a:noFill/>
          </a:ln>
        </p:spPr>
      </p:pic>
      <p:sp>
        <p:nvSpPr>
          <p:cNvPr id="5860" name="Google Shape;5860;p482"/>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matchingName="106. Thank you">
  <p:cSld name="106. Thank you">
    <p:bg>
      <p:bgPr>
        <a:gradFill>
          <a:gsLst>
            <a:gs pos="0">
              <a:schemeClr val="accent1"/>
            </a:gs>
            <a:gs pos="24000">
              <a:schemeClr val="accent1"/>
            </a:gs>
            <a:gs pos="99000">
              <a:schemeClr val="accent6"/>
            </a:gs>
            <a:gs pos="100000">
              <a:schemeClr val="accent6"/>
            </a:gs>
          </a:gsLst>
          <a:lin ang="18900044" scaled="0"/>
        </a:gradFill>
        <a:effectLst/>
      </p:bgPr>
    </p:bg>
    <p:spTree>
      <p:nvGrpSpPr>
        <p:cNvPr id="1" name="Shape 5861"/>
        <p:cNvGrpSpPr/>
        <p:nvPr/>
      </p:nvGrpSpPr>
      <p:grpSpPr>
        <a:xfrm>
          <a:off x="0" y="0"/>
          <a:ext cx="0" cy="0"/>
          <a:chOff x="0" y="0"/>
          <a:chExt cx="0" cy="0"/>
        </a:xfrm>
      </p:grpSpPr>
      <p:sp>
        <p:nvSpPr>
          <p:cNvPr id="5862" name="Google Shape;5862;p483"/>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matchingName="107. Thank you">
  <p:cSld name="107. Thank you">
    <p:bg>
      <p:bgPr>
        <a:gradFill>
          <a:gsLst>
            <a:gs pos="0">
              <a:schemeClr val="accent2"/>
            </a:gs>
            <a:gs pos="56000">
              <a:schemeClr val="accent4"/>
            </a:gs>
            <a:gs pos="100000">
              <a:schemeClr val="accent1"/>
            </a:gs>
          </a:gsLst>
          <a:lin ang="18900044" scaled="0"/>
        </a:gradFill>
        <a:effectLst/>
      </p:bgPr>
    </p:bg>
    <p:spTree>
      <p:nvGrpSpPr>
        <p:cNvPr id="1" name="Shape 5863"/>
        <p:cNvGrpSpPr/>
        <p:nvPr/>
      </p:nvGrpSpPr>
      <p:grpSpPr>
        <a:xfrm>
          <a:off x="0" y="0"/>
          <a:ext cx="0" cy="0"/>
          <a:chOff x="0" y="0"/>
          <a:chExt cx="0" cy="0"/>
        </a:xfrm>
      </p:grpSpPr>
      <p:sp>
        <p:nvSpPr>
          <p:cNvPr id="5864" name="Google Shape;5864;p484"/>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8. Large statement">
  <p:cSld name="28. Large statement">
    <p:bg>
      <p:bgPr>
        <a:gradFill>
          <a:gsLst>
            <a:gs pos="0">
              <a:schemeClr val="accent2"/>
            </a:gs>
            <a:gs pos="68000">
              <a:schemeClr val="accent4"/>
            </a:gs>
            <a:gs pos="100000">
              <a:schemeClr val="accent4"/>
            </a:gs>
          </a:gsLst>
          <a:lin ang="18900044" scaled="0"/>
        </a:gradFill>
        <a:effectLst/>
      </p:bgPr>
    </p:bg>
    <p:spTree>
      <p:nvGrpSpPr>
        <p:cNvPr id="1" name="Shape 332"/>
        <p:cNvGrpSpPr/>
        <p:nvPr/>
      </p:nvGrpSpPr>
      <p:grpSpPr>
        <a:xfrm>
          <a:off x="0" y="0"/>
          <a:ext cx="0" cy="0"/>
          <a:chOff x="0" y="0"/>
          <a:chExt cx="0" cy="0"/>
        </a:xfrm>
      </p:grpSpPr>
      <p:sp>
        <p:nvSpPr>
          <p:cNvPr id="333" name="Google Shape;333;p50"/>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matchingName="108. Thank you">
  <p:cSld name="108. Thank you">
    <p:bg>
      <p:bgPr>
        <a:gradFill>
          <a:gsLst>
            <a:gs pos="0">
              <a:schemeClr val="accent2"/>
            </a:gs>
            <a:gs pos="7000">
              <a:schemeClr val="accent2"/>
            </a:gs>
            <a:gs pos="100000">
              <a:schemeClr val="accent5"/>
            </a:gs>
          </a:gsLst>
          <a:lin ang="18900044" scaled="0"/>
        </a:gradFill>
        <a:effectLst/>
      </p:bgPr>
    </p:bg>
    <p:spTree>
      <p:nvGrpSpPr>
        <p:cNvPr id="1" name="Shape 5865"/>
        <p:cNvGrpSpPr/>
        <p:nvPr/>
      </p:nvGrpSpPr>
      <p:grpSpPr>
        <a:xfrm>
          <a:off x="0" y="0"/>
          <a:ext cx="0" cy="0"/>
          <a:chOff x="0" y="0"/>
          <a:chExt cx="0" cy="0"/>
        </a:xfrm>
      </p:grpSpPr>
      <p:sp>
        <p:nvSpPr>
          <p:cNvPr id="5866" name="Google Shape;5866;p485"/>
          <p:cNvSpPr/>
          <p:nvPr/>
        </p:nvSpPr>
        <p:spPr>
          <a:xfrm>
            <a:off x="2613171" y="2092778"/>
            <a:ext cx="3917700" cy="957900"/>
          </a:xfrm>
          <a:prstGeom prst="rect">
            <a:avLst/>
          </a:prstGeom>
          <a:noFill/>
          <a:ln>
            <a:noFill/>
          </a:ln>
        </p:spPr>
        <p:txBody>
          <a:bodyPr spcFirstLastPara="1" wrap="square" lIns="34275" tIns="17150" rIns="34275" bIns="17150"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GB" sz="6000" b="1" i="0" u="none" strike="noStrike" cap="none">
                <a:solidFill>
                  <a:schemeClr val="dk1"/>
                </a:solidFill>
                <a:latin typeface="Arial"/>
                <a:ea typeface="Arial"/>
                <a:cs typeface="Arial"/>
                <a:sym typeface="Arial"/>
              </a:rPr>
              <a:t>Thank you</a:t>
            </a:r>
            <a:endParaRPr sz="6000" b="1" i="0">
              <a:solidFill>
                <a:schemeClr val="dk1"/>
              </a:solidFill>
              <a:latin typeface="Arial"/>
              <a:ea typeface="Arial"/>
              <a:cs typeface="Arial"/>
              <a:sym typeface="Arial"/>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matchingName="116. Template instructions (Brand and accessibility)">
  <p:cSld name="116. Template instructions (Brand and accessibility)">
    <p:spTree>
      <p:nvGrpSpPr>
        <p:cNvPr id="1" name="Shape 5867"/>
        <p:cNvGrpSpPr/>
        <p:nvPr/>
      </p:nvGrpSpPr>
      <p:grpSpPr>
        <a:xfrm>
          <a:off x="0" y="0"/>
          <a:ext cx="0" cy="0"/>
          <a:chOff x="0" y="0"/>
          <a:chExt cx="0" cy="0"/>
        </a:xfrm>
      </p:grpSpPr>
      <p:sp>
        <p:nvSpPr>
          <p:cNvPr id="5868" name="Google Shape;5868;p486"/>
          <p:cNvSpPr txBox="1"/>
          <p:nvPr/>
        </p:nvSpPr>
        <p:spPr>
          <a:xfrm>
            <a:off x="340974" y="609276"/>
            <a:ext cx="3432900" cy="17010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Brand guidelines &amp; accessibility</a:t>
            </a:r>
            <a:endParaRPr sz="3600" b="1" i="0">
              <a:solidFill>
                <a:schemeClr val="dk1"/>
              </a:solidFill>
              <a:latin typeface="Arial"/>
              <a:ea typeface="Arial"/>
              <a:cs typeface="Arial"/>
              <a:sym typeface="Arial"/>
            </a:endParaRPr>
          </a:p>
        </p:txBody>
      </p:sp>
      <p:sp>
        <p:nvSpPr>
          <p:cNvPr id="5869" name="Google Shape;5869;p486"/>
          <p:cNvSpPr/>
          <p:nvPr/>
        </p:nvSpPr>
        <p:spPr>
          <a:xfrm>
            <a:off x="4568636" y="906726"/>
            <a:ext cx="548700" cy="5487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chemeClr val="accent1"/>
              </a:solidFill>
              <a:latin typeface="Arial"/>
              <a:ea typeface="Arial"/>
              <a:cs typeface="Arial"/>
              <a:sym typeface="Arial"/>
            </a:endParaRPr>
          </a:p>
        </p:txBody>
      </p:sp>
      <p:sp>
        <p:nvSpPr>
          <p:cNvPr id="5870" name="Google Shape;5870;p486"/>
          <p:cNvSpPr/>
          <p:nvPr/>
        </p:nvSpPr>
        <p:spPr>
          <a:xfrm>
            <a:off x="4568636" y="2273324"/>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871" name="Google Shape;5871;p486"/>
          <p:cNvSpPr/>
          <p:nvPr/>
        </p:nvSpPr>
        <p:spPr>
          <a:xfrm>
            <a:off x="4568636" y="3559544"/>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872" name="Google Shape;5872;p486"/>
          <p:cNvSpPr txBox="1"/>
          <p:nvPr/>
        </p:nvSpPr>
        <p:spPr>
          <a:xfrm>
            <a:off x="5370125" y="609276"/>
            <a:ext cx="3432900" cy="128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This template is based on our core brand elements to assist Hubbers in producing communications that align with the GitHub brand system. </a:t>
            </a:r>
            <a:endParaRPr sz="1400">
              <a:solidFill>
                <a:schemeClr val="dk1"/>
              </a:solidFill>
              <a:latin typeface="Arial"/>
              <a:ea typeface="Arial"/>
              <a:cs typeface="Arial"/>
              <a:sym typeface="Arial"/>
            </a:endParaRPr>
          </a:p>
        </p:txBody>
      </p:sp>
      <p:sp>
        <p:nvSpPr>
          <p:cNvPr id="5873" name="Google Shape;5873;p486"/>
          <p:cNvSpPr txBox="1"/>
          <p:nvPr/>
        </p:nvSpPr>
        <p:spPr>
          <a:xfrm>
            <a:off x="5370125" y="1973930"/>
            <a:ext cx="3432900" cy="1280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The colors and font sizing have been approved by the accessibility team to ensure we are actively being inclusive. </a:t>
            </a:r>
            <a:endParaRPr sz="1400">
              <a:solidFill>
                <a:srgbClr val="FFFFFF"/>
              </a:solidFill>
              <a:latin typeface="Arial"/>
              <a:ea typeface="Arial"/>
              <a:cs typeface="Arial"/>
              <a:sym typeface="Arial"/>
            </a:endParaRPr>
          </a:p>
        </p:txBody>
      </p:sp>
      <p:sp>
        <p:nvSpPr>
          <p:cNvPr id="5874" name="Google Shape;5874;p486"/>
          <p:cNvSpPr txBox="1"/>
          <p:nvPr/>
        </p:nvSpPr>
        <p:spPr>
          <a:xfrm>
            <a:off x="5370125" y="3419133"/>
            <a:ext cx="3432900" cy="962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FFFFFF"/>
              </a:buClr>
              <a:buSzPts val="1400"/>
              <a:buFont typeface="Arial"/>
              <a:buNone/>
            </a:pPr>
            <a:r>
              <a:rPr lang="en-GB" sz="1400">
                <a:solidFill>
                  <a:srgbClr val="FFFFFF"/>
                </a:solidFill>
                <a:latin typeface="Arial"/>
                <a:ea typeface="Arial"/>
                <a:cs typeface="Arial"/>
                <a:sym typeface="Arial"/>
              </a:rPr>
              <a:t>If you have issues with the template, please reach out to via our slack channel </a:t>
            </a:r>
            <a:r>
              <a:rPr lang="en-GB" sz="1400" u="sng">
                <a:solidFill>
                  <a:schemeClr val="hlink"/>
                </a:solidFill>
                <a:latin typeface="Arial"/>
                <a:ea typeface="Arial"/>
                <a:cs typeface="Arial"/>
                <a:sym typeface="Arial"/>
                <a:hlinkClick r:id="rId2"/>
              </a:rPr>
              <a:t>#visual-communications</a:t>
            </a:r>
            <a:endParaRPr sz="1400">
              <a:solidFill>
                <a:schemeClr val="accent1"/>
              </a:solidFill>
              <a:latin typeface="Arial"/>
              <a:ea typeface="Arial"/>
              <a:cs typeface="Arial"/>
              <a:sym typeface="Arial"/>
            </a:endParaRPr>
          </a:p>
        </p:txBody>
      </p:sp>
      <p:pic>
        <p:nvPicPr>
          <p:cNvPr id="5875" name="Google Shape;5875;p486"/>
          <p:cNvPicPr preferRelativeResize="0"/>
          <p:nvPr/>
        </p:nvPicPr>
        <p:blipFill rotWithShape="1">
          <a:blip r:embed="rId3">
            <a:alphaModFix/>
          </a:blip>
          <a:srcRect/>
          <a:stretch/>
        </p:blipFill>
        <p:spPr>
          <a:xfrm>
            <a:off x="4705813" y="1047827"/>
            <a:ext cx="274067" cy="266483"/>
          </a:xfrm>
          <a:prstGeom prst="rect">
            <a:avLst/>
          </a:prstGeom>
          <a:noFill/>
          <a:ln>
            <a:noFill/>
          </a:ln>
        </p:spPr>
      </p:pic>
      <p:sp>
        <p:nvSpPr>
          <p:cNvPr id="5876" name="Google Shape;5876;p486"/>
          <p:cNvSpPr txBox="1"/>
          <p:nvPr/>
        </p:nvSpPr>
        <p:spPr>
          <a:xfrm>
            <a:off x="340974" y="2459653"/>
            <a:ext cx="376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2"/>
              </a:buClr>
              <a:buSzPts val="1400"/>
              <a:buFont typeface="Arial"/>
              <a:buNone/>
            </a:pPr>
            <a:r>
              <a:rPr lang="en-GB" sz="1400">
                <a:solidFill>
                  <a:schemeClr val="dk2"/>
                </a:solidFill>
                <a:latin typeface="Arial"/>
                <a:ea typeface="Arial"/>
                <a:cs typeface="Arial"/>
                <a:sym typeface="Arial"/>
              </a:rPr>
              <a:t>Our goal is to create a user friendly template so all Hubbers have the opportunity to create a presentation that looks as if a designer created it. </a:t>
            </a:r>
            <a:r>
              <a:rPr lang="en-GB" sz="1400">
                <a:solidFill>
                  <a:schemeClr val="dk1"/>
                </a:solidFill>
                <a:latin typeface="Arial"/>
                <a:ea typeface="Arial"/>
                <a:cs typeface="Arial"/>
                <a:sym typeface="Arial"/>
              </a:rPr>
              <a:t>Please be sure to follow guidelines and template structures to ensure brand and </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accessibility compliance.  </a:t>
            </a:r>
            <a:endParaRPr sz="1400">
              <a:solidFill>
                <a:schemeClr val="dk1"/>
              </a:solidFill>
              <a:latin typeface="Arial"/>
              <a:ea typeface="Arial"/>
              <a:cs typeface="Arial"/>
              <a:sym typeface="Arial"/>
            </a:endParaRPr>
          </a:p>
        </p:txBody>
      </p:sp>
      <p:pic>
        <p:nvPicPr>
          <p:cNvPr id="5877" name="Google Shape;5877;p486"/>
          <p:cNvPicPr preferRelativeResize="0"/>
          <p:nvPr/>
        </p:nvPicPr>
        <p:blipFill rotWithShape="1">
          <a:blip r:embed="rId4">
            <a:alphaModFix/>
          </a:blip>
          <a:srcRect/>
          <a:stretch/>
        </p:blipFill>
        <p:spPr>
          <a:xfrm>
            <a:off x="4705813" y="2395544"/>
            <a:ext cx="274067" cy="266483"/>
          </a:xfrm>
          <a:prstGeom prst="rect">
            <a:avLst/>
          </a:prstGeom>
          <a:noFill/>
          <a:ln>
            <a:noFill/>
          </a:ln>
        </p:spPr>
      </p:pic>
      <p:pic>
        <p:nvPicPr>
          <p:cNvPr id="5878" name="Google Shape;5878;p486"/>
          <p:cNvPicPr preferRelativeResize="0"/>
          <p:nvPr/>
        </p:nvPicPr>
        <p:blipFill rotWithShape="1">
          <a:blip r:embed="rId5">
            <a:alphaModFix/>
          </a:blip>
          <a:srcRect/>
          <a:stretch/>
        </p:blipFill>
        <p:spPr>
          <a:xfrm>
            <a:off x="4705813" y="3700634"/>
            <a:ext cx="274067" cy="266483"/>
          </a:xfrm>
          <a:prstGeom prst="rect">
            <a:avLst/>
          </a:prstGeom>
          <a:noFill/>
          <a:ln>
            <a:noFill/>
          </a:ln>
        </p:spPr>
      </p:pic>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matchingName="111. Template instructions (Footer Instructions)">
  <p:cSld name="Template instructions (Footer Instructions)">
    <p:spTree>
      <p:nvGrpSpPr>
        <p:cNvPr id="1" name="Shape 5879"/>
        <p:cNvGrpSpPr/>
        <p:nvPr/>
      </p:nvGrpSpPr>
      <p:grpSpPr>
        <a:xfrm>
          <a:off x="0" y="0"/>
          <a:ext cx="0" cy="0"/>
          <a:chOff x="0" y="0"/>
          <a:chExt cx="0" cy="0"/>
        </a:xfrm>
      </p:grpSpPr>
      <p:pic>
        <p:nvPicPr>
          <p:cNvPr id="5880" name="Google Shape;5880;p487" descr="A screenshot of a computer&#10;&#10;Description automatically generated with medium confidence"/>
          <p:cNvPicPr preferRelativeResize="0"/>
          <p:nvPr/>
        </p:nvPicPr>
        <p:blipFill rotWithShape="1">
          <a:blip r:embed="rId2">
            <a:alphaModFix/>
          </a:blip>
          <a:srcRect l="20355" t="3798" r="32175" b="33517"/>
          <a:stretch/>
        </p:blipFill>
        <p:spPr>
          <a:xfrm>
            <a:off x="6098256" y="1266246"/>
            <a:ext cx="2231100" cy="1876800"/>
          </a:xfrm>
          <a:prstGeom prst="roundRect">
            <a:avLst>
              <a:gd name="adj" fmla="val 3246"/>
            </a:avLst>
          </a:prstGeom>
          <a:noFill/>
          <a:ln w="19050" cap="flat" cmpd="sng">
            <a:solidFill>
              <a:srgbClr val="A371F7"/>
            </a:solidFill>
            <a:prstDash val="solid"/>
            <a:round/>
            <a:headEnd type="none" w="sm" len="sm"/>
            <a:tailEnd type="none" w="sm" len="sm"/>
          </a:ln>
        </p:spPr>
      </p:pic>
      <p:pic>
        <p:nvPicPr>
          <p:cNvPr id="5881" name="Google Shape;5881;p487" descr="A screenshot of a computer&#10;&#10;Description automatically generated with medium confidence"/>
          <p:cNvPicPr preferRelativeResize="0"/>
          <p:nvPr/>
        </p:nvPicPr>
        <p:blipFill rotWithShape="1">
          <a:blip r:embed="rId3">
            <a:alphaModFix/>
          </a:blip>
          <a:srcRect r="29976" b="2752"/>
          <a:stretch/>
        </p:blipFill>
        <p:spPr>
          <a:xfrm>
            <a:off x="3474579" y="1269907"/>
            <a:ext cx="2231100" cy="1873200"/>
          </a:xfrm>
          <a:prstGeom prst="roundRect">
            <a:avLst>
              <a:gd name="adj" fmla="val 3843"/>
            </a:avLst>
          </a:prstGeom>
          <a:noFill/>
          <a:ln w="19050" cap="flat" cmpd="sng">
            <a:solidFill>
              <a:srgbClr val="A371F7"/>
            </a:solidFill>
            <a:prstDash val="solid"/>
            <a:round/>
            <a:headEnd type="none" w="sm" len="sm"/>
            <a:tailEnd type="none" w="sm" len="sm"/>
          </a:ln>
        </p:spPr>
      </p:pic>
      <p:pic>
        <p:nvPicPr>
          <p:cNvPr id="5882" name="Google Shape;5882;p487"/>
          <p:cNvPicPr preferRelativeResize="0"/>
          <p:nvPr/>
        </p:nvPicPr>
        <p:blipFill rotWithShape="1">
          <a:blip r:embed="rId4">
            <a:alphaModFix/>
          </a:blip>
          <a:srcRect l="2272" r="2262"/>
          <a:stretch/>
        </p:blipFill>
        <p:spPr>
          <a:xfrm>
            <a:off x="858923" y="1283036"/>
            <a:ext cx="2231100" cy="1873200"/>
          </a:xfrm>
          <a:prstGeom prst="roundRect">
            <a:avLst>
              <a:gd name="adj" fmla="val 3546"/>
            </a:avLst>
          </a:prstGeom>
          <a:noFill/>
          <a:ln w="19050" cap="flat" cmpd="sng">
            <a:solidFill>
              <a:srgbClr val="A371F7"/>
            </a:solidFill>
            <a:prstDash val="solid"/>
            <a:round/>
            <a:headEnd type="none" w="sm" len="sm"/>
            <a:tailEnd type="none" w="sm" len="sm"/>
          </a:ln>
        </p:spPr>
      </p:pic>
      <p:sp>
        <p:nvSpPr>
          <p:cNvPr id="5883" name="Google Shape;5883;p487"/>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u="none" strike="noStrike" cap="none">
                <a:solidFill>
                  <a:schemeClr val="dk1"/>
                </a:solidFill>
                <a:latin typeface="Arial"/>
                <a:ea typeface="Arial"/>
                <a:cs typeface="Arial"/>
                <a:sym typeface="Arial"/>
              </a:rPr>
              <a:t>Footer instructions</a:t>
            </a:r>
            <a:endParaRPr sz="3600" b="1" i="0">
              <a:solidFill>
                <a:schemeClr val="dk1"/>
              </a:solidFill>
              <a:latin typeface="Arial"/>
              <a:ea typeface="Arial"/>
              <a:cs typeface="Arial"/>
              <a:sym typeface="Arial"/>
            </a:endParaRPr>
          </a:p>
        </p:txBody>
      </p:sp>
      <p:sp>
        <p:nvSpPr>
          <p:cNvPr id="5884" name="Google Shape;5884;p487"/>
          <p:cNvSpPr txBox="1"/>
          <p:nvPr/>
        </p:nvSpPr>
        <p:spPr>
          <a:xfrm>
            <a:off x="821170" y="3397204"/>
            <a:ext cx="19989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i="0" u="none" strike="noStrike" cap="none">
                <a:solidFill>
                  <a:schemeClr val="dk1"/>
                </a:solidFill>
                <a:latin typeface="Arial"/>
                <a:ea typeface="Arial"/>
                <a:cs typeface="Arial"/>
                <a:sym typeface="Arial"/>
              </a:rPr>
              <a:t>Click “View” then “Slide Master”</a:t>
            </a:r>
            <a:endParaRPr sz="1600">
              <a:solidFill>
                <a:schemeClr val="dk1"/>
              </a:solidFill>
              <a:latin typeface="Arial"/>
              <a:ea typeface="Arial"/>
              <a:cs typeface="Arial"/>
              <a:sym typeface="Arial"/>
            </a:endParaRPr>
          </a:p>
        </p:txBody>
      </p:sp>
      <p:sp>
        <p:nvSpPr>
          <p:cNvPr id="5885" name="Google Shape;5885;p487"/>
          <p:cNvSpPr txBox="1"/>
          <p:nvPr/>
        </p:nvSpPr>
        <p:spPr>
          <a:xfrm>
            <a:off x="821176" y="3919810"/>
            <a:ext cx="2228700" cy="4695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i="0" u="none" strike="noStrike" cap="none">
                <a:solidFill>
                  <a:srgbClr val="8B949E"/>
                </a:solidFill>
                <a:latin typeface="Arial"/>
                <a:ea typeface="Arial"/>
                <a:cs typeface="Arial"/>
                <a:sym typeface="Arial"/>
              </a:rPr>
              <a:t>Found at the top of the tool bar </a:t>
            </a:r>
            <a:endParaRPr sz="1400">
              <a:solidFill>
                <a:srgbClr val="8B949E"/>
              </a:solidFill>
              <a:latin typeface="Arial"/>
              <a:ea typeface="Arial"/>
              <a:cs typeface="Arial"/>
              <a:sym typeface="Arial"/>
            </a:endParaRPr>
          </a:p>
        </p:txBody>
      </p:sp>
      <p:sp>
        <p:nvSpPr>
          <p:cNvPr id="5886" name="Google Shape;5886;p487"/>
          <p:cNvSpPr txBox="1"/>
          <p:nvPr/>
        </p:nvSpPr>
        <p:spPr>
          <a:xfrm>
            <a:off x="3484751" y="3397209"/>
            <a:ext cx="2220000" cy="5271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Edit the footer on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Slide 0 of the theme</a:t>
            </a:r>
            <a:endParaRPr sz="1600">
              <a:solidFill>
                <a:schemeClr val="dk1"/>
              </a:solidFill>
              <a:latin typeface="Arial"/>
              <a:ea typeface="Arial"/>
              <a:cs typeface="Arial"/>
              <a:sym typeface="Arial"/>
            </a:endParaRPr>
          </a:p>
        </p:txBody>
      </p:sp>
      <p:sp>
        <p:nvSpPr>
          <p:cNvPr id="5887" name="Google Shape;5887;p487"/>
          <p:cNvSpPr txBox="1"/>
          <p:nvPr/>
        </p:nvSpPr>
        <p:spPr>
          <a:xfrm>
            <a:off x="3484751" y="3919810"/>
            <a:ext cx="2229000" cy="6849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i="0" u="none" strike="noStrike" cap="none">
                <a:solidFill>
                  <a:srgbClr val="8B949E"/>
                </a:solidFill>
                <a:latin typeface="Arial"/>
                <a:ea typeface="Arial"/>
                <a:cs typeface="Arial"/>
                <a:sym typeface="Arial"/>
              </a:rPr>
              <a:t>By changing the date, talk title, and GitHub hand</a:t>
            </a:r>
            <a:r>
              <a:rPr lang="en-GB" sz="1400">
                <a:solidFill>
                  <a:srgbClr val="8B949E"/>
                </a:solidFill>
                <a:latin typeface="Arial"/>
                <a:ea typeface="Arial"/>
                <a:cs typeface="Arial"/>
                <a:sym typeface="Arial"/>
              </a:rPr>
              <a:t>le of the speaker(s)</a:t>
            </a:r>
            <a:endParaRPr sz="1400">
              <a:solidFill>
                <a:srgbClr val="8B949E"/>
              </a:solidFill>
              <a:latin typeface="Arial"/>
              <a:ea typeface="Arial"/>
              <a:cs typeface="Arial"/>
              <a:sym typeface="Arial"/>
            </a:endParaRPr>
          </a:p>
        </p:txBody>
      </p:sp>
      <p:sp>
        <p:nvSpPr>
          <p:cNvPr id="5888" name="Google Shape;5888;p487"/>
          <p:cNvSpPr txBox="1"/>
          <p:nvPr/>
        </p:nvSpPr>
        <p:spPr>
          <a:xfrm>
            <a:off x="6099324" y="3397209"/>
            <a:ext cx="2229000" cy="7734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Click the X at the top right to close out and return to presentation</a:t>
            </a:r>
            <a:endParaRPr sz="1600">
              <a:solidFill>
                <a:schemeClr val="dk1"/>
              </a:solidFill>
              <a:latin typeface="Arial"/>
              <a:ea typeface="Arial"/>
              <a:cs typeface="Arial"/>
              <a:sym typeface="Arial"/>
            </a:endParaRPr>
          </a:p>
        </p:txBody>
      </p:sp>
      <p:sp>
        <p:nvSpPr>
          <p:cNvPr id="5889" name="Google Shape;5889;p487"/>
          <p:cNvSpPr/>
          <p:nvPr/>
        </p:nvSpPr>
        <p:spPr>
          <a:xfrm>
            <a:off x="2568379" y="1350303"/>
            <a:ext cx="169500" cy="1560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90" name="Google Shape;5890;p487"/>
          <p:cNvSpPr/>
          <p:nvPr/>
        </p:nvSpPr>
        <p:spPr>
          <a:xfrm>
            <a:off x="1459102" y="1460174"/>
            <a:ext cx="213600" cy="2064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91" name="Google Shape;5891;p487"/>
          <p:cNvSpPr/>
          <p:nvPr/>
        </p:nvSpPr>
        <p:spPr>
          <a:xfrm>
            <a:off x="3474579" y="1490095"/>
            <a:ext cx="496500" cy="292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92" name="Google Shape;5892;p487"/>
          <p:cNvSpPr/>
          <p:nvPr/>
        </p:nvSpPr>
        <p:spPr>
          <a:xfrm>
            <a:off x="4135583" y="2859581"/>
            <a:ext cx="1569300" cy="2229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893" name="Google Shape;5893;p487"/>
          <p:cNvSpPr/>
          <p:nvPr/>
        </p:nvSpPr>
        <p:spPr>
          <a:xfrm>
            <a:off x="7708343" y="1359755"/>
            <a:ext cx="263100" cy="2490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matchingName="112. Template instructions (Icon Instructions)">
  <p:cSld name="Template instructions (Icon Instructions)">
    <p:spTree>
      <p:nvGrpSpPr>
        <p:cNvPr id="1" name="Shape 5894"/>
        <p:cNvGrpSpPr/>
        <p:nvPr/>
      </p:nvGrpSpPr>
      <p:grpSpPr>
        <a:xfrm>
          <a:off x="0" y="0"/>
          <a:ext cx="0" cy="0"/>
          <a:chOff x="0" y="0"/>
          <a:chExt cx="0" cy="0"/>
        </a:xfrm>
      </p:grpSpPr>
      <p:pic>
        <p:nvPicPr>
          <p:cNvPr id="5895" name="Google Shape;5895;p488" descr="Graphical user interface, application&#10;&#10;Description automatically generated"/>
          <p:cNvPicPr preferRelativeResize="0"/>
          <p:nvPr/>
        </p:nvPicPr>
        <p:blipFill rotWithShape="1">
          <a:blip r:embed="rId2">
            <a:alphaModFix/>
          </a:blip>
          <a:srcRect r="20382"/>
          <a:stretch/>
        </p:blipFill>
        <p:spPr>
          <a:xfrm>
            <a:off x="4774933" y="1260733"/>
            <a:ext cx="2231100" cy="1877700"/>
          </a:xfrm>
          <a:prstGeom prst="roundRect">
            <a:avLst>
              <a:gd name="adj" fmla="val 2842"/>
            </a:avLst>
          </a:prstGeom>
          <a:noFill/>
          <a:ln w="19050" cap="flat" cmpd="sng">
            <a:solidFill>
              <a:schemeClr val="accent2"/>
            </a:solidFill>
            <a:prstDash val="solid"/>
            <a:round/>
            <a:headEnd type="none" w="sm" len="sm"/>
            <a:tailEnd type="none" w="sm" len="sm"/>
          </a:ln>
        </p:spPr>
      </p:pic>
      <p:pic>
        <p:nvPicPr>
          <p:cNvPr id="5896" name="Google Shape;5896;p488" descr="Text&#10;&#10;Description automatically generated"/>
          <p:cNvPicPr preferRelativeResize="0"/>
          <p:nvPr/>
        </p:nvPicPr>
        <p:blipFill rotWithShape="1">
          <a:blip r:embed="rId3">
            <a:alphaModFix/>
          </a:blip>
          <a:srcRect r="32546"/>
          <a:stretch/>
        </p:blipFill>
        <p:spPr>
          <a:xfrm>
            <a:off x="824661" y="1269907"/>
            <a:ext cx="2231100" cy="1873200"/>
          </a:xfrm>
          <a:prstGeom prst="roundRect">
            <a:avLst>
              <a:gd name="adj" fmla="val 2587"/>
            </a:avLst>
          </a:prstGeom>
          <a:noFill/>
          <a:ln w="19050" cap="flat" cmpd="sng">
            <a:solidFill>
              <a:srgbClr val="A371F7"/>
            </a:solidFill>
            <a:prstDash val="solid"/>
            <a:round/>
            <a:headEnd type="none" w="sm" len="sm"/>
            <a:tailEnd type="none" w="sm" len="sm"/>
          </a:ln>
        </p:spPr>
      </p:pic>
      <p:sp>
        <p:nvSpPr>
          <p:cNvPr id="5897" name="Google Shape;5897;p488"/>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Icon</a:t>
            </a:r>
            <a:r>
              <a:rPr lang="en-GB"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5898" name="Google Shape;5898;p488"/>
          <p:cNvSpPr txBox="1"/>
          <p:nvPr/>
        </p:nvSpPr>
        <p:spPr>
          <a:xfrm>
            <a:off x="4777070" y="3359104"/>
            <a:ext cx="19989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Large circle (1.5”)</a:t>
            </a:r>
            <a:endParaRPr sz="1600">
              <a:solidFill>
                <a:schemeClr val="dk1"/>
              </a:solidFill>
              <a:latin typeface="Arial"/>
              <a:ea typeface="Arial"/>
              <a:cs typeface="Arial"/>
              <a:sym typeface="Arial"/>
            </a:endParaRPr>
          </a:p>
        </p:txBody>
      </p:sp>
      <p:sp>
        <p:nvSpPr>
          <p:cNvPr id="5899" name="Google Shape;5899;p488"/>
          <p:cNvSpPr txBox="1"/>
          <p:nvPr/>
        </p:nvSpPr>
        <p:spPr>
          <a:xfrm>
            <a:off x="4777075" y="3663009"/>
            <a:ext cx="38154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you see the large circle, find a </a:t>
            </a:r>
            <a:br>
              <a:rPr lang="en-GB" sz="1400">
                <a:solidFill>
                  <a:srgbClr val="8B949E"/>
                </a:solidFill>
                <a:latin typeface="Arial"/>
                <a:ea typeface="Arial"/>
                <a:cs typeface="Arial"/>
                <a:sym typeface="Arial"/>
              </a:rPr>
            </a:br>
            <a:r>
              <a:rPr lang="en-GB" sz="1400">
                <a:solidFill>
                  <a:schemeClr val="dk1"/>
                </a:solidFill>
                <a:latin typeface="Arial"/>
                <a:ea typeface="Arial"/>
                <a:cs typeface="Arial"/>
                <a:sym typeface="Arial"/>
              </a:rPr>
              <a:t>GitHub icon </a:t>
            </a:r>
            <a:r>
              <a:rPr lang="en-GB" sz="1400">
                <a:solidFill>
                  <a:schemeClr val="dk2"/>
                </a:solidFill>
                <a:latin typeface="Arial"/>
                <a:ea typeface="Arial"/>
                <a:cs typeface="Arial"/>
                <a:sym typeface="Arial"/>
              </a:rPr>
              <a:t>from the GitHub icon pages and copy/paste into the center of the circle.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No need to resize.</a:t>
            </a:r>
            <a:endParaRPr sz="1400">
              <a:solidFill>
                <a:schemeClr val="dk2"/>
              </a:solidFill>
              <a:latin typeface="Arial"/>
              <a:ea typeface="Arial"/>
              <a:cs typeface="Arial"/>
              <a:sym typeface="Arial"/>
            </a:endParaRPr>
          </a:p>
        </p:txBody>
      </p:sp>
      <p:sp>
        <p:nvSpPr>
          <p:cNvPr id="5900" name="Google Shape;5900;p488"/>
          <p:cNvSpPr txBox="1"/>
          <p:nvPr/>
        </p:nvSpPr>
        <p:spPr>
          <a:xfrm>
            <a:off x="831276" y="3359104"/>
            <a:ext cx="2220000" cy="2808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GB" sz="1600">
                <a:solidFill>
                  <a:schemeClr val="dk1"/>
                </a:solidFill>
                <a:latin typeface="Arial"/>
                <a:ea typeface="Arial"/>
                <a:cs typeface="Arial"/>
                <a:sym typeface="Arial"/>
              </a:rPr>
              <a:t>Small circle (0.6”)</a:t>
            </a:r>
            <a:endParaRPr sz="1600">
              <a:solidFill>
                <a:schemeClr val="dk1"/>
              </a:solidFill>
              <a:latin typeface="Arial"/>
              <a:ea typeface="Arial"/>
              <a:cs typeface="Arial"/>
              <a:sym typeface="Arial"/>
            </a:endParaRPr>
          </a:p>
        </p:txBody>
      </p:sp>
      <p:sp>
        <p:nvSpPr>
          <p:cNvPr id="5901" name="Google Shape;5901;p488"/>
          <p:cNvSpPr txBox="1"/>
          <p:nvPr/>
        </p:nvSpPr>
        <p:spPr>
          <a:xfrm>
            <a:off x="826775" y="3663010"/>
            <a:ext cx="32619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you see the small circle, find an</a:t>
            </a:r>
            <a:r>
              <a:rPr lang="en-GB" sz="1400">
                <a:solidFill>
                  <a:srgbClr val="8B949E"/>
                </a:solidFill>
                <a:latin typeface="Arial"/>
                <a:ea typeface="Arial"/>
                <a:cs typeface="Arial"/>
                <a:sym typeface="Arial"/>
              </a:rPr>
              <a:t> </a:t>
            </a:r>
            <a:r>
              <a:rPr lang="en-GB" sz="1400">
                <a:solidFill>
                  <a:schemeClr val="dk1"/>
                </a:solidFill>
                <a:latin typeface="Arial"/>
                <a:ea typeface="Arial"/>
                <a:cs typeface="Arial"/>
                <a:sym typeface="Arial"/>
              </a:rPr>
              <a:t>Octicon </a:t>
            </a:r>
            <a:r>
              <a:rPr lang="en-GB" sz="1400">
                <a:solidFill>
                  <a:schemeClr val="dk2"/>
                </a:solidFill>
                <a:latin typeface="Arial"/>
                <a:ea typeface="Arial"/>
                <a:cs typeface="Arial"/>
                <a:sym typeface="Arial"/>
              </a:rPr>
              <a:t>from the Octicon pages and copy/paste into the center of the circle. No need to resize. </a:t>
            </a:r>
            <a:endParaRPr sz="1400">
              <a:solidFill>
                <a:schemeClr val="dk2"/>
              </a:solidFill>
              <a:latin typeface="Arial"/>
              <a:ea typeface="Arial"/>
              <a:cs typeface="Arial"/>
              <a:sym typeface="Arial"/>
            </a:endParaRPr>
          </a:p>
        </p:txBody>
      </p:sp>
      <p:sp>
        <p:nvSpPr>
          <p:cNvPr id="5902" name="Google Shape;5902;p488"/>
          <p:cNvSpPr/>
          <p:nvPr/>
        </p:nvSpPr>
        <p:spPr>
          <a:xfrm>
            <a:off x="7265497" y="1510638"/>
            <a:ext cx="1371600" cy="137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903" name="Google Shape;5903;p488"/>
          <p:cNvSpPr/>
          <p:nvPr/>
        </p:nvSpPr>
        <p:spPr>
          <a:xfrm>
            <a:off x="3313311" y="1931244"/>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904" name="Google Shape;5904;p488"/>
          <p:cNvPicPr preferRelativeResize="0"/>
          <p:nvPr/>
        </p:nvPicPr>
        <p:blipFill rotWithShape="1">
          <a:blip r:embed="rId4">
            <a:alphaModFix/>
          </a:blip>
          <a:srcRect/>
          <a:stretch/>
        </p:blipFill>
        <p:spPr>
          <a:xfrm>
            <a:off x="3461665" y="2079598"/>
            <a:ext cx="251741" cy="252010"/>
          </a:xfrm>
          <a:prstGeom prst="rect">
            <a:avLst/>
          </a:prstGeom>
          <a:noFill/>
          <a:ln>
            <a:noFill/>
          </a:ln>
        </p:spPr>
      </p:pic>
      <p:pic>
        <p:nvPicPr>
          <p:cNvPr id="5905" name="Google Shape;5905;p488"/>
          <p:cNvPicPr preferRelativeResize="0"/>
          <p:nvPr/>
        </p:nvPicPr>
        <p:blipFill rotWithShape="1">
          <a:blip r:embed="rId5">
            <a:alphaModFix/>
          </a:blip>
          <a:srcRect/>
          <a:stretch/>
        </p:blipFill>
        <p:spPr>
          <a:xfrm>
            <a:off x="7568096" y="1819830"/>
            <a:ext cx="766434" cy="771529"/>
          </a:xfrm>
          <a:prstGeom prst="rect">
            <a:avLst/>
          </a:prstGeom>
          <a:noFill/>
          <a:ln>
            <a:noFill/>
          </a:ln>
        </p:spPr>
      </p:pic>
      <p:sp>
        <p:nvSpPr>
          <p:cNvPr id="5906" name="Google Shape;5906;p488"/>
          <p:cNvSpPr/>
          <p:nvPr/>
        </p:nvSpPr>
        <p:spPr>
          <a:xfrm>
            <a:off x="1253067" y="1562103"/>
            <a:ext cx="1800900" cy="14013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907" name="Google Shape;5907;p488"/>
          <p:cNvSpPr/>
          <p:nvPr/>
        </p:nvSpPr>
        <p:spPr>
          <a:xfrm>
            <a:off x="4777075" y="2021680"/>
            <a:ext cx="337800" cy="10647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908" name="Google Shape;5908;p488"/>
          <p:cNvSpPr/>
          <p:nvPr/>
        </p:nvSpPr>
        <p:spPr>
          <a:xfrm>
            <a:off x="5237923" y="1562103"/>
            <a:ext cx="1768200" cy="1428900"/>
          </a:xfrm>
          <a:prstGeom prst="roundRect">
            <a:avLst>
              <a:gd name="adj" fmla="val 4565"/>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matchingName="113. Template instructions (Icon Instructions) 1">
  <p:cSld name="113. Template instructions (Icon Instructions) 1">
    <p:bg>
      <p:bgPr>
        <a:solidFill>
          <a:schemeClr val="lt1"/>
        </a:solidFill>
        <a:effectLst/>
      </p:bgPr>
    </p:bg>
    <p:spTree>
      <p:nvGrpSpPr>
        <p:cNvPr id="1" name="Shape 5909"/>
        <p:cNvGrpSpPr/>
        <p:nvPr/>
      </p:nvGrpSpPr>
      <p:grpSpPr>
        <a:xfrm>
          <a:off x="0" y="0"/>
          <a:ext cx="0" cy="0"/>
          <a:chOff x="0" y="0"/>
          <a:chExt cx="0" cy="0"/>
        </a:xfrm>
      </p:grpSpPr>
      <p:pic>
        <p:nvPicPr>
          <p:cNvPr id="5910" name="Google Shape;5910;p489" descr="Graphical user interface&#10;&#10;Description automatically generated"/>
          <p:cNvPicPr preferRelativeResize="0"/>
          <p:nvPr/>
        </p:nvPicPr>
        <p:blipFill rotWithShape="1">
          <a:blip r:embed="rId2">
            <a:alphaModFix/>
          </a:blip>
          <a:srcRect l="47816" t="7468" b="17094"/>
          <a:stretch/>
        </p:blipFill>
        <p:spPr>
          <a:xfrm>
            <a:off x="818403" y="1327404"/>
            <a:ext cx="2315400" cy="1871400"/>
          </a:xfrm>
          <a:prstGeom prst="roundRect">
            <a:avLst>
              <a:gd name="adj" fmla="val 4452"/>
            </a:avLst>
          </a:prstGeom>
          <a:noFill/>
          <a:ln w="19050" cap="flat" cmpd="sng">
            <a:solidFill>
              <a:schemeClr val="accent1"/>
            </a:solidFill>
            <a:prstDash val="solid"/>
            <a:round/>
            <a:headEnd type="none" w="sm" len="sm"/>
            <a:tailEnd type="none" w="sm" len="sm"/>
          </a:ln>
        </p:spPr>
      </p:pic>
      <p:sp>
        <p:nvSpPr>
          <p:cNvPr id="5911" name="Google Shape;5911;p489"/>
          <p:cNvSpPr txBox="1"/>
          <p:nvPr/>
        </p:nvSpPr>
        <p:spPr>
          <a:xfrm>
            <a:off x="836122" y="310717"/>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Shape</a:t>
            </a:r>
            <a:r>
              <a:rPr lang="en-GB" sz="3600" b="1" i="0" u="none" strike="noStrike" cap="none">
                <a:solidFill>
                  <a:schemeClr val="dk1"/>
                </a:solidFill>
                <a:latin typeface="Arial"/>
                <a:ea typeface="Arial"/>
                <a:cs typeface="Arial"/>
                <a:sym typeface="Arial"/>
              </a:rPr>
              <a:t> instructions</a:t>
            </a:r>
            <a:endParaRPr sz="3600" b="1" i="0">
              <a:solidFill>
                <a:schemeClr val="dk1"/>
              </a:solidFill>
              <a:latin typeface="Arial"/>
              <a:ea typeface="Arial"/>
              <a:cs typeface="Arial"/>
              <a:sym typeface="Arial"/>
            </a:endParaRPr>
          </a:p>
        </p:txBody>
      </p:sp>
      <p:sp>
        <p:nvSpPr>
          <p:cNvPr id="5912" name="Google Shape;5912;p489"/>
          <p:cNvSpPr txBox="1"/>
          <p:nvPr/>
        </p:nvSpPr>
        <p:spPr>
          <a:xfrm>
            <a:off x="806575" y="3558234"/>
            <a:ext cx="2355600" cy="9006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When creating rounded corner rectangles, lines,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or circles, </a:t>
            </a:r>
            <a:r>
              <a:rPr lang="en-GB" sz="1400">
                <a:solidFill>
                  <a:schemeClr val="dk1"/>
                </a:solidFill>
                <a:latin typeface="Arial"/>
                <a:ea typeface="Arial"/>
                <a:cs typeface="Arial"/>
                <a:sym typeface="Arial"/>
              </a:rPr>
              <a:t>all line widths or outlines should be 1.5px </a:t>
            </a:r>
            <a:endParaRPr sz="1400">
              <a:solidFill>
                <a:schemeClr val="dk1"/>
              </a:solidFill>
              <a:latin typeface="Arial"/>
              <a:ea typeface="Arial"/>
              <a:cs typeface="Arial"/>
              <a:sym typeface="Arial"/>
            </a:endParaRPr>
          </a:p>
        </p:txBody>
      </p:sp>
      <p:sp>
        <p:nvSpPr>
          <p:cNvPr id="5913" name="Google Shape;5913;p489"/>
          <p:cNvSpPr/>
          <p:nvPr/>
        </p:nvSpPr>
        <p:spPr>
          <a:xfrm>
            <a:off x="3412022" y="1302963"/>
            <a:ext cx="1371600" cy="137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914" name="Google Shape;5914;p489"/>
          <p:cNvSpPr/>
          <p:nvPr/>
        </p:nvSpPr>
        <p:spPr>
          <a:xfrm>
            <a:off x="5097086" y="2125845"/>
            <a:ext cx="548700" cy="5487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915" name="Google Shape;5915;p489"/>
          <p:cNvSpPr/>
          <p:nvPr/>
        </p:nvSpPr>
        <p:spPr>
          <a:xfrm>
            <a:off x="2464421" y="1327404"/>
            <a:ext cx="239700" cy="2559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5916" name="Google Shape;5916;p489"/>
          <p:cNvSpPr txBox="1"/>
          <p:nvPr/>
        </p:nvSpPr>
        <p:spPr>
          <a:xfrm>
            <a:off x="3488225" y="3558234"/>
            <a:ext cx="4928100" cy="1116000"/>
          </a:xfrm>
          <a:prstGeom prst="rect">
            <a:avLst/>
          </a:prstGeom>
          <a:noFill/>
          <a:ln>
            <a:noFill/>
          </a:ln>
        </p:spPr>
        <p:txBody>
          <a:bodyPr spcFirstLastPara="1" wrap="square" lIns="19050" tIns="19050" rIns="19050" bIns="1905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GB" sz="1400">
                <a:solidFill>
                  <a:schemeClr val="dk2"/>
                </a:solidFill>
                <a:latin typeface="Arial"/>
                <a:ea typeface="Arial"/>
                <a:cs typeface="Arial"/>
                <a:sym typeface="Arial"/>
              </a:rPr>
              <a:t>Either create your own shape and follow the shape instructions or </a:t>
            </a:r>
            <a:r>
              <a:rPr lang="en-GB" sz="1400">
                <a:solidFill>
                  <a:schemeClr val="dk1"/>
                </a:solidFill>
                <a:latin typeface="Arial"/>
                <a:ea typeface="Arial"/>
                <a:cs typeface="Arial"/>
                <a:sym typeface="Arial"/>
              </a:rPr>
              <a:t>feel free to copy and paste from here! </a:t>
            </a:r>
            <a:br>
              <a:rPr lang="en-GB" sz="1400">
                <a:solidFill>
                  <a:schemeClr val="dk1"/>
                </a:solidFill>
                <a:latin typeface="Arial"/>
                <a:ea typeface="Arial"/>
                <a:cs typeface="Arial"/>
                <a:sym typeface="Arial"/>
              </a:rPr>
            </a:br>
            <a:r>
              <a:rPr lang="en-GB" sz="1400">
                <a:solidFill>
                  <a:schemeClr val="dk2"/>
                </a:solidFill>
                <a:latin typeface="Arial"/>
                <a:ea typeface="Arial"/>
                <a:cs typeface="Arial"/>
                <a:sym typeface="Arial"/>
              </a:rPr>
              <a:t>Click “Slide” then “Edit theme” and then copy and paste the intended shape. Click the “x” at the top right to exit </a:t>
            </a:r>
            <a:br>
              <a:rPr lang="en-GB" sz="1400">
                <a:solidFill>
                  <a:schemeClr val="dk2"/>
                </a:solidFill>
                <a:latin typeface="Arial"/>
                <a:ea typeface="Arial"/>
                <a:cs typeface="Arial"/>
                <a:sym typeface="Arial"/>
              </a:rPr>
            </a:br>
            <a:r>
              <a:rPr lang="en-GB" sz="1400">
                <a:solidFill>
                  <a:schemeClr val="dk2"/>
                </a:solidFill>
                <a:latin typeface="Arial"/>
                <a:ea typeface="Arial"/>
                <a:cs typeface="Arial"/>
                <a:sym typeface="Arial"/>
              </a:rPr>
              <a:t>theme and return to presentation view. </a:t>
            </a:r>
            <a:endParaRPr sz="1400">
              <a:solidFill>
                <a:schemeClr val="dk2"/>
              </a:solidFill>
              <a:latin typeface="Arial"/>
              <a:ea typeface="Arial"/>
              <a:cs typeface="Arial"/>
              <a:sym typeface="Arial"/>
            </a:endParaRPr>
          </a:p>
        </p:txBody>
      </p:sp>
      <p:sp>
        <p:nvSpPr>
          <p:cNvPr id="5917" name="Google Shape;5917;p489"/>
          <p:cNvSpPr/>
          <p:nvPr/>
        </p:nvSpPr>
        <p:spPr>
          <a:xfrm>
            <a:off x="6111625" y="1327403"/>
            <a:ext cx="2288100" cy="13473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918" name="Google Shape;5918;p489"/>
          <p:cNvSpPr txBox="1"/>
          <p:nvPr/>
        </p:nvSpPr>
        <p:spPr>
          <a:xfrm>
            <a:off x="309837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Large circle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(1.5”)</a:t>
            </a:r>
            <a:endParaRPr sz="1600">
              <a:solidFill>
                <a:schemeClr val="dk1"/>
              </a:solidFill>
              <a:latin typeface="Arial"/>
              <a:ea typeface="Arial"/>
              <a:cs typeface="Arial"/>
              <a:sym typeface="Arial"/>
            </a:endParaRPr>
          </a:p>
        </p:txBody>
      </p:sp>
      <p:sp>
        <p:nvSpPr>
          <p:cNvPr id="5919" name="Google Shape;5919;p489"/>
          <p:cNvSpPr txBox="1"/>
          <p:nvPr/>
        </p:nvSpPr>
        <p:spPr>
          <a:xfrm>
            <a:off x="437197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Small circle </a:t>
            </a:r>
            <a:br>
              <a:rPr lang="en-GB" sz="1600">
                <a:solidFill>
                  <a:schemeClr val="dk1"/>
                </a:solidFill>
                <a:latin typeface="Arial"/>
                <a:ea typeface="Arial"/>
                <a:cs typeface="Arial"/>
                <a:sym typeface="Arial"/>
              </a:rPr>
            </a:br>
            <a:r>
              <a:rPr lang="en-GB" sz="1600">
                <a:solidFill>
                  <a:schemeClr val="dk1"/>
                </a:solidFill>
                <a:latin typeface="Arial"/>
                <a:ea typeface="Arial"/>
                <a:cs typeface="Arial"/>
                <a:sym typeface="Arial"/>
              </a:rPr>
              <a:t>(0.6”)</a:t>
            </a:r>
            <a:endParaRPr sz="1600">
              <a:solidFill>
                <a:schemeClr val="dk1"/>
              </a:solidFill>
              <a:latin typeface="Arial"/>
              <a:ea typeface="Arial"/>
              <a:cs typeface="Arial"/>
              <a:sym typeface="Arial"/>
            </a:endParaRPr>
          </a:p>
        </p:txBody>
      </p:sp>
      <p:sp>
        <p:nvSpPr>
          <p:cNvPr id="5920" name="Google Shape;5920;p489"/>
          <p:cNvSpPr txBox="1"/>
          <p:nvPr/>
        </p:nvSpPr>
        <p:spPr>
          <a:xfrm>
            <a:off x="6256220" y="2877503"/>
            <a:ext cx="1998900" cy="280800"/>
          </a:xfrm>
          <a:prstGeom prst="rect">
            <a:avLst/>
          </a:prstGeom>
          <a:no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Rectangle with rounded corners</a:t>
            </a:r>
            <a:endParaRPr sz="1600">
              <a:solidFill>
                <a:schemeClr val="dk1"/>
              </a:solidFill>
              <a:latin typeface="Arial"/>
              <a:ea typeface="Arial"/>
              <a:cs typeface="Arial"/>
              <a:sym typeface="Arial"/>
            </a:endParaRPr>
          </a:p>
        </p:txBody>
      </p:sp>
      <p:sp>
        <p:nvSpPr>
          <p:cNvPr id="5921" name="Google Shape;5921;p489"/>
          <p:cNvSpPr/>
          <p:nvPr/>
        </p:nvSpPr>
        <p:spPr>
          <a:xfrm>
            <a:off x="2858620" y="2889866"/>
            <a:ext cx="239700" cy="2559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matchingName="114. Template instructions (font guide)">
  <p:cSld name="114. Template instructions (font guide)">
    <p:spTree>
      <p:nvGrpSpPr>
        <p:cNvPr id="1" name="Shape 5922"/>
        <p:cNvGrpSpPr/>
        <p:nvPr/>
      </p:nvGrpSpPr>
      <p:grpSpPr>
        <a:xfrm>
          <a:off x="0" y="0"/>
          <a:ext cx="0" cy="0"/>
          <a:chOff x="0" y="0"/>
          <a:chExt cx="0" cy="0"/>
        </a:xfrm>
      </p:grpSpPr>
      <p:graphicFrame>
        <p:nvGraphicFramePr>
          <p:cNvPr id="5923" name="Google Shape;5923;p490"/>
          <p:cNvGraphicFramePr/>
          <p:nvPr/>
        </p:nvGraphicFramePr>
        <p:xfrm>
          <a:off x="3052739" y="272349"/>
          <a:ext cx="3000000" cy="3000000"/>
        </p:xfrm>
        <a:graphic>
          <a:graphicData uri="http://schemas.openxmlformats.org/drawingml/2006/table">
            <a:tbl>
              <a:tblPr>
                <a:noFill/>
                <a:tableStyleId>{EC0C4869-1333-4CC3-8505-729FF2706DEA}</a:tableStyleId>
              </a:tblPr>
              <a:tblGrid>
                <a:gridCol w="4005300">
                  <a:extLst>
                    <a:ext uri="{9D8B030D-6E8A-4147-A177-3AD203B41FA5}">
                      <a16:colId xmlns:a16="http://schemas.microsoft.com/office/drawing/2014/main" val="20000"/>
                    </a:ext>
                  </a:extLst>
                </a:gridCol>
                <a:gridCol w="1988500">
                  <a:extLst>
                    <a:ext uri="{9D8B030D-6E8A-4147-A177-3AD203B41FA5}">
                      <a16:colId xmlns:a16="http://schemas.microsoft.com/office/drawing/2014/main" val="20001"/>
                    </a:ext>
                  </a:extLst>
                </a:gridCol>
              </a:tblGrid>
              <a:tr h="948700">
                <a:tc>
                  <a:txBody>
                    <a:bodyPr/>
                    <a:lstStyle/>
                    <a:p>
                      <a:pPr marL="0" marR="0" lvl="0" indent="0" algn="l" rtl="0">
                        <a:lnSpc>
                          <a:spcPct val="100000"/>
                        </a:lnSpc>
                        <a:spcBef>
                          <a:spcPts val="0"/>
                        </a:spcBef>
                        <a:spcAft>
                          <a:spcPts val="0"/>
                        </a:spcAft>
                        <a:buClr>
                          <a:srgbClr val="A371F7"/>
                        </a:buClr>
                        <a:buSzPts val="6000"/>
                        <a:buFont typeface="Arial"/>
                        <a:buNone/>
                      </a:pPr>
                      <a:r>
                        <a:rPr lang="en-GB" sz="6000" b="1" i="0" u="none" strike="noStrike" cap="none">
                          <a:solidFill>
                            <a:schemeClr val="dk1"/>
                          </a:solidFill>
                          <a:latin typeface="Arial"/>
                          <a:ea typeface="Arial"/>
                          <a:cs typeface="Arial"/>
                          <a:sym typeface="Arial"/>
                        </a:rPr>
                        <a:t>X-large #</a:t>
                      </a:r>
                      <a:endParaRPr sz="6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60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04875">
                <a:tc>
                  <a:txBody>
                    <a:bodyPr/>
                    <a:lstStyle/>
                    <a:p>
                      <a:pPr marL="0" marR="0" lvl="0" indent="0" algn="l" rtl="0">
                        <a:lnSpc>
                          <a:spcPct val="100000"/>
                        </a:lnSpc>
                        <a:spcBef>
                          <a:spcPts val="0"/>
                        </a:spcBef>
                        <a:spcAft>
                          <a:spcPts val="0"/>
                        </a:spcAft>
                        <a:buClr>
                          <a:schemeClr val="dk1"/>
                        </a:buClr>
                        <a:buSzPts val="4400"/>
                        <a:buFont typeface="Arial"/>
                        <a:buNone/>
                      </a:pPr>
                      <a:r>
                        <a:rPr lang="en-GB" sz="4400" b="1" i="0" u="none" strike="noStrike" cap="none">
                          <a:solidFill>
                            <a:schemeClr val="dk1"/>
                          </a:solidFill>
                          <a:latin typeface="Arial"/>
                          <a:ea typeface="Arial"/>
                          <a:cs typeface="Arial"/>
                          <a:sym typeface="Arial"/>
                        </a:rPr>
                        <a:t>Large title</a:t>
                      </a:r>
                      <a:endParaRPr sz="44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 Bold 44pt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2925">
                <a:tc>
                  <a:txBody>
                    <a:bodyPr/>
                    <a:lstStyle/>
                    <a:p>
                      <a:pPr marL="0" marR="0" lvl="0" indent="0" algn="l" rtl="0">
                        <a:lnSpc>
                          <a:spcPct val="100000"/>
                        </a:lnSpc>
                        <a:spcBef>
                          <a:spcPts val="0"/>
                        </a:spcBef>
                        <a:spcAft>
                          <a:spcPts val="0"/>
                        </a:spcAft>
                        <a:buClr>
                          <a:srgbClr val="388BFD"/>
                        </a:buClr>
                        <a:buSzPts val="3600"/>
                        <a:buFont typeface="Arial"/>
                        <a:buNone/>
                      </a:pPr>
                      <a:r>
                        <a:rPr lang="en-GB" sz="3600" b="1" i="0" u="none" strike="noStrike" cap="none">
                          <a:solidFill>
                            <a:schemeClr val="dk1"/>
                          </a:solidFill>
                          <a:latin typeface="Arial"/>
                          <a:ea typeface="Arial"/>
                          <a:cs typeface="Arial"/>
                          <a:sym typeface="Arial"/>
                        </a:rPr>
                        <a:t>Medium title</a:t>
                      </a:r>
                      <a:endParaRPr sz="9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36</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61025">
                <a:tc>
                  <a:txBody>
                    <a:bodyPr/>
                    <a:lstStyle/>
                    <a:p>
                      <a:pPr marL="0" marR="0" lvl="0" indent="0" algn="l" rtl="0">
                        <a:lnSpc>
                          <a:spcPct val="100000"/>
                        </a:lnSpc>
                        <a:spcBef>
                          <a:spcPts val="0"/>
                        </a:spcBef>
                        <a:spcAft>
                          <a:spcPts val="0"/>
                        </a:spcAft>
                        <a:buClr>
                          <a:schemeClr val="dk1"/>
                        </a:buClr>
                        <a:buSzPts val="2800"/>
                        <a:buFont typeface="Arial"/>
                        <a:buNone/>
                      </a:pPr>
                      <a:r>
                        <a:rPr lang="en-GB" sz="2800" b="1" i="0" u="none" strike="noStrike" cap="none">
                          <a:solidFill>
                            <a:schemeClr val="dk1"/>
                          </a:solidFill>
                          <a:latin typeface="Arial"/>
                          <a:ea typeface="Arial"/>
                          <a:cs typeface="Arial"/>
                          <a:sym typeface="Arial"/>
                        </a:rPr>
                        <a:t>Small title</a:t>
                      </a:r>
                      <a:endParaRPr sz="28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GB" sz="1400" u="none" strike="noStrike" cap="none">
                          <a:solidFill>
                            <a:schemeClr val="dk2"/>
                          </a:solidFill>
                          <a:latin typeface="Arial"/>
                          <a:ea typeface="Arial"/>
                          <a:cs typeface="Arial"/>
                          <a:sym typeface="Arial"/>
                        </a:rPr>
                        <a:t>Arial Bold 28pt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100">
                <a:tc>
                  <a:txBody>
                    <a:bodyPr/>
                    <a:lstStyle/>
                    <a:p>
                      <a:pPr marL="0" marR="0" lvl="0" indent="0" algn="l" rtl="0">
                        <a:lnSpc>
                          <a:spcPct val="100000"/>
                        </a:lnSpc>
                        <a:spcBef>
                          <a:spcPts val="0"/>
                        </a:spcBef>
                        <a:spcAft>
                          <a:spcPts val="0"/>
                        </a:spcAft>
                        <a:buClr>
                          <a:schemeClr val="lt1"/>
                        </a:buClr>
                        <a:buSzPts val="2000"/>
                        <a:buFont typeface="Arial"/>
                        <a:buNone/>
                      </a:pPr>
                      <a:r>
                        <a:rPr lang="en-GB" sz="2000" b="1" i="0" u="none" strike="noStrike" cap="none">
                          <a:solidFill>
                            <a:schemeClr val="dk1"/>
                          </a:solidFill>
                          <a:latin typeface="Arial"/>
                          <a:ea typeface="Arial"/>
                          <a:cs typeface="Arial"/>
                          <a:sym typeface="Arial"/>
                        </a:rPr>
                        <a:t>X-small title</a:t>
                      </a:r>
                      <a:endParaRPr sz="2000" b="1" i="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Bold </a:t>
                      </a:r>
                      <a:r>
                        <a:rPr lang="en-GB" sz="1400" u="none" strike="noStrike" cap="none">
                          <a:solidFill>
                            <a:schemeClr val="dk2"/>
                          </a:solidFill>
                          <a:latin typeface="Arial"/>
                          <a:ea typeface="Arial"/>
                          <a:cs typeface="Arial"/>
                          <a:sym typeface="Arial"/>
                        </a:rPr>
                        <a:t>20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150">
                <a:tc>
                  <a:txBody>
                    <a:bodyPr/>
                    <a:lstStyle/>
                    <a:p>
                      <a:pPr marL="0" marR="0" lvl="0" indent="0" algn="l" rtl="0">
                        <a:lnSpc>
                          <a:spcPct val="100000"/>
                        </a:lnSpc>
                        <a:spcBef>
                          <a:spcPts val="0"/>
                        </a:spcBef>
                        <a:spcAft>
                          <a:spcPts val="0"/>
                        </a:spcAft>
                        <a:buClr>
                          <a:srgbClr val="F0F6FC"/>
                        </a:buClr>
                        <a:buSzPts val="1700"/>
                        <a:buFont typeface="Arial"/>
                        <a:buNone/>
                      </a:pPr>
                      <a:r>
                        <a:rPr lang="en-GB" sz="1600" b="0" i="0" u="none" strike="noStrike" cap="none">
                          <a:solidFill>
                            <a:srgbClr val="F0F6FC"/>
                          </a:solidFill>
                          <a:latin typeface="Arial"/>
                          <a:ea typeface="Arial"/>
                          <a:cs typeface="Arial"/>
                          <a:sym typeface="Arial"/>
                        </a:rPr>
                        <a:t>Large dates, usernames</a:t>
                      </a:r>
                      <a:endParaRPr sz="1600" b="0" i="0" u="none" strike="noStrike" cap="none">
                        <a:solidFill>
                          <a:schemeClr val="accent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b="0" i="0" u="none" strike="noStrike" cap="none">
                          <a:solidFill>
                            <a:schemeClr val="dk2"/>
                          </a:solidFill>
                          <a:latin typeface="Arial"/>
                          <a:ea typeface="Arial"/>
                          <a:cs typeface="Arial"/>
                          <a:sym typeface="Arial"/>
                        </a:rPr>
                        <a:t>SF Mono 16pt</a:t>
                      </a:r>
                      <a:endParaRPr sz="500" b="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150">
                <a:tc>
                  <a:txBody>
                    <a:bodyPr/>
                    <a:lstStyle/>
                    <a:p>
                      <a:pPr marL="0" marR="0" lvl="0" indent="0" algn="l" rtl="0">
                        <a:lnSpc>
                          <a:spcPct val="100000"/>
                        </a:lnSpc>
                        <a:spcBef>
                          <a:spcPts val="0"/>
                        </a:spcBef>
                        <a:spcAft>
                          <a:spcPts val="0"/>
                        </a:spcAft>
                        <a:buClr>
                          <a:schemeClr val="lt1"/>
                        </a:buClr>
                        <a:buSzPts val="1700"/>
                        <a:buFont typeface="Arial"/>
                        <a:buNone/>
                      </a:pPr>
                      <a:r>
                        <a:rPr lang="en-GB" sz="1600" i="0" u="none" strike="noStrike" cap="none">
                          <a:solidFill>
                            <a:schemeClr val="dk1"/>
                          </a:solidFill>
                          <a:latin typeface="Arial"/>
                          <a:ea typeface="Arial"/>
                          <a:cs typeface="Arial"/>
                          <a:sym typeface="Arial"/>
                        </a:rPr>
                        <a:t>Information</a:t>
                      </a:r>
                      <a:endParaRPr sz="400" u="none" strike="noStrike" cap="none">
                        <a:solidFill>
                          <a:schemeClr val="dk1"/>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Regular</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16</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50125">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Small information, supporting descriptions</a:t>
                      </a:r>
                      <a:endParaRPr sz="140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Arial</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Regular</a:t>
                      </a:r>
                      <a:r>
                        <a:rPr lang="en-GB" sz="1400" i="0" u="none" strike="noStrike" cap="none">
                          <a:solidFill>
                            <a:schemeClr val="dk2"/>
                          </a:solidFill>
                          <a:latin typeface="Arial"/>
                          <a:ea typeface="Arial"/>
                          <a:cs typeface="Arial"/>
                          <a:sym typeface="Arial"/>
                        </a:rPr>
                        <a:t> </a:t>
                      </a:r>
                      <a:r>
                        <a:rPr lang="en-GB" sz="1400" u="none" strike="noStrike" cap="none">
                          <a:solidFill>
                            <a:schemeClr val="dk2"/>
                          </a:solidFill>
                          <a:latin typeface="Arial"/>
                          <a:ea typeface="Arial"/>
                          <a:cs typeface="Arial"/>
                          <a:sym typeface="Arial"/>
                        </a:rPr>
                        <a:t>14</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50125">
                <a:tc>
                  <a:txBody>
                    <a:bodyPr/>
                    <a:lstStyle/>
                    <a:p>
                      <a:pPr marL="0" marR="0" lvl="0" indent="0" algn="l" rtl="0">
                        <a:lnSpc>
                          <a:spcPct val="100000"/>
                        </a:lnSpc>
                        <a:spcBef>
                          <a:spcPts val="0"/>
                        </a:spcBef>
                        <a:spcAft>
                          <a:spcPts val="0"/>
                        </a:spcAft>
                        <a:buClr>
                          <a:schemeClr val="dk2"/>
                        </a:buClr>
                        <a:buSzPts val="1200"/>
                        <a:buFont typeface="Arial"/>
                        <a:buNone/>
                      </a:pPr>
                      <a:r>
                        <a:rPr lang="en-GB" sz="1200" u="none" strike="noStrike" cap="none">
                          <a:solidFill>
                            <a:schemeClr val="dk2"/>
                          </a:solidFill>
                          <a:latin typeface="Arial"/>
                          <a:ea typeface="Arial"/>
                          <a:cs typeface="Arial"/>
                          <a:sym typeface="Arial"/>
                        </a:rPr>
                        <a:t>X-small information, supporting descriptions</a:t>
                      </a:r>
                      <a:endParaRPr sz="12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400"/>
                        <a:buFont typeface="Arial"/>
                        <a:buNone/>
                      </a:pPr>
                      <a:r>
                        <a:rPr lang="en-GB" sz="1400" u="none" strike="noStrike" cap="none">
                          <a:solidFill>
                            <a:schemeClr val="dk2"/>
                          </a:solidFill>
                          <a:latin typeface="Arial"/>
                          <a:ea typeface="Arial"/>
                          <a:cs typeface="Arial"/>
                          <a:sym typeface="Arial"/>
                        </a:rPr>
                        <a:t>Arial Regular 12pt</a:t>
                      </a:r>
                      <a:endParaRPr sz="14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50125">
                <a:tc>
                  <a:txBody>
                    <a:bodyPr/>
                    <a:lstStyle/>
                    <a:p>
                      <a:pPr marL="0" marR="0" lvl="0" indent="0" algn="l" rtl="0">
                        <a:lnSpc>
                          <a:spcPct val="100000"/>
                        </a:lnSpc>
                        <a:spcBef>
                          <a:spcPts val="0"/>
                        </a:spcBef>
                        <a:spcAft>
                          <a:spcPts val="0"/>
                        </a:spcAft>
                        <a:buClr>
                          <a:srgbClr val="8B949E"/>
                        </a:buClr>
                        <a:buSzPts val="1100"/>
                        <a:buFont typeface="Arial"/>
                        <a:buNone/>
                      </a:pPr>
                      <a:r>
                        <a:rPr lang="en-GB" sz="1000" b="0" i="0" u="none" strike="noStrike" cap="none">
                          <a:solidFill>
                            <a:schemeClr val="dk2"/>
                          </a:solidFill>
                          <a:latin typeface="Arial"/>
                          <a:ea typeface="Arial"/>
                          <a:cs typeface="Arial"/>
                          <a:sym typeface="Arial"/>
                        </a:rPr>
                        <a:t>Small dates, usernames, information</a:t>
                      </a:r>
                      <a:endParaRPr sz="1000" b="0" i="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GB" sz="1400" u="none" strike="noStrike" cap="none">
                          <a:solidFill>
                            <a:schemeClr val="dk2"/>
                          </a:solidFill>
                          <a:latin typeface="Arial"/>
                          <a:ea typeface="Arial"/>
                          <a:cs typeface="Arial"/>
                          <a:sym typeface="Arial"/>
                        </a:rPr>
                        <a:t>Roboto Mono 10</a:t>
                      </a:r>
                      <a:r>
                        <a:rPr lang="en-GB" sz="1400" i="0" u="none" strike="noStrike" cap="none">
                          <a:solidFill>
                            <a:schemeClr val="dk2"/>
                          </a:solidFill>
                          <a:latin typeface="Arial"/>
                          <a:ea typeface="Arial"/>
                          <a:cs typeface="Arial"/>
                          <a:sym typeface="Arial"/>
                        </a:rPr>
                        <a:t>pt</a:t>
                      </a:r>
                      <a:endParaRPr sz="500" u="none" strike="noStrike" cap="none">
                        <a:solidFill>
                          <a:schemeClr val="dk2"/>
                        </a:solidFill>
                        <a:latin typeface="Arial"/>
                        <a:ea typeface="Arial"/>
                        <a:cs typeface="Arial"/>
                        <a:sym typeface="Arial"/>
                      </a:endParaRPr>
                    </a:p>
                  </a:txBody>
                  <a:tcPr marL="34300" marR="34300" marT="17150" marB="1715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924" name="Google Shape;5924;p490"/>
          <p:cNvSpPr txBox="1"/>
          <p:nvPr/>
        </p:nvSpPr>
        <p:spPr>
          <a:xfrm>
            <a:off x="291322" y="1860721"/>
            <a:ext cx="2486100" cy="5925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0F6FC"/>
              </a:buClr>
              <a:buSzPts val="4100"/>
              <a:buFont typeface="Arial"/>
              <a:buNone/>
            </a:pPr>
            <a:r>
              <a:rPr lang="en-GB" sz="3600" b="1" i="0">
                <a:solidFill>
                  <a:srgbClr val="F0F6FC"/>
                </a:solidFill>
                <a:latin typeface="Arial"/>
                <a:ea typeface="Arial"/>
                <a:cs typeface="Arial"/>
                <a:sym typeface="Arial"/>
              </a:rPr>
              <a:t>Font guide</a:t>
            </a:r>
            <a:endParaRPr sz="3600" b="1" i="0">
              <a:solidFill>
                <a:srgbClr val="F0F6FC"/>
              </a:solidFill>
              <a:latin typeface="Arial"/>
              <a:ea typeface="Arial"/>
              <a:cs typeface="Arial"/>
              <a:sym typeface="Arial"/>
            </a:endParaRPr>
          </a:p>
        </p:txBody>
      </p:sp>
      <p:sp>
        <p:nvSpPr>
          <p:cNvPr id="5925" name="Google Shape;5925;p490"/>
          <p:cNvSpPr txBox="1"/>
          <p:nvPr/>
        </p:nvSpPr>
        <p:spPr>
          <a:xfrm>
            <a:off x="291322" y="2571757"/>
            <a:ext cx="24861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0" i="0" u="none" strike="noStrike" cap="none">
                <a:solidFill>
                  <a:schemeClr val="dk2"/>
                </a:solidFill>
                <a:latin typeface="Arial"/>
                <a:ea typeface="Arial"/>
                <a:cs typeface="Arial"/>
                <a:sym typeface="Arial"/>
              </a:rPr>
              <a:t>Are you missing any fonts? </a:t>
            </a:r>
            <a:br>
              <a:rPr lang="en-GB" sz="1400" b="0" i="0" u="none" strike="noStrike" cap="none">
                <a:solidFill>
                  <a:schemeClr val="dk1"/>
                </a:solidFill>
                <a:latin typeface="Arial"/>
                <a:ea typeface="Arial"/>
                <a:cs typeface="Arial"/>
                <a:sym typeface="Arial"/>
              </a:rPr>
            </a:br>
            <a:r>
              <a:rPr lang="en-GB" sz="1400" b="0" i="0" u="sng" strike="noStrike" cap="none">
                <a:solidFill>
                  <a:schemeClr val="hlink"/>
                </a:solidFill>
                <a:latin typeface="Arial"/>
                <a:ea typeface="Arial"/>
                <a:cs typeface="Arial"/>
                <a:sym typeface="Arial"/>
                <a:hlinkClick r:id="rId2"/>
              </a:rPr>
              <a:t>Download Alliance No. 1 </a:t>
            </a:r>
            <a:br>
              <a:rPr lang="en-GB" sz="1400" b="0" i="0" u="sng" strike="noStrike" cap="none">
                <a:solidFill>
                  <a:schemeClr val="hlink"/>
                </a:solidFill>
                <a:latin typeface="Arial"/>
                <a:ea typeface="Arial"/>
                <a:cs typeface="Arial"/>
                <a:sym typeface="Arial"/>
                <a:hlinkClick r:id="rId2"/>
              </a:rPr>
            </a:br>
            <a:r>
              <a:rPr lang="en-GB" sz="1400" b="0" i="0" u="sng" strike="noStrike" cap="none">
                <a:solidFill>
                  <a:schemeClr val="hlink"/>
                </a:solidFill>
                <a:latin typeface="Arial"/>
                <a:ea typeface="Arial"/>
                <a:cs typeface="Arial"/>
                <a:sym typeface="Arial"/>
                <a:hlinkClick r:id="rId2"/>
              </a:rPr>
              <a:t>and SF Mono here</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matchingName="115. Template instructions (font guide) 1">
  <p:cSld name="115. Template instructions (font guide) 1">
    <p:spTree>
      <p:nvGrpSpPr>
        <p:cNvPr id="1" name="Shape 5926"/>
        <p:cNvGrpSpPr/>
        <p:nvPr/>
      </p:nvGrpSpPr>
      <p:grpSpPr>
        <a:xfrm>
          <a:off x="0" y="0"/>
          <a:ext cx="0" cy="0"/>
          <a:chOff x="0" y="0"/>
          <a:chExt cx="0" cy="0"/>
        </a:xfrm>
      </p:grpSpPr>
      <p:sp>
        <p:nvSpPr>
          <p:cNvPr id="5927" name="Google Shape;5927;p491"/>
          <p:cNvSpPr/>
          <p:nvPr/>
        </p:nvSpPr>
        <p:spPr>
          <a:xfrm>
            <a:off x="6265130" y="2022330"/>
            <a:ext cx="685800" cy="6858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900" b="0" i="0">
              <a:solidFill>
                <a:schemeClr val="dk1"/>
              </a:solidFill>
              <a:latin typeface="Arial"/>
              <a:ea typeface="Arial"/>
              <a:cs typeface="Arial"/>
              <a:sym typeface="Arial"/>
            </a:endParaRPr>
          </a:p>
        </p:txBody>
      </p:sp>
      <p:sp>
        <p:nvSpPr>
          <p:cNvPr id="5928" name="Google Shape;5928;p491"/>
          <p:cNvSpPr/>
          <p:nvPr/>
        </p:nvSpPr>
        <p:spPr>
          <a:xfrm>
            <a:off x="5512625" y="2767003"/>
            <a:ext cx="685800" cy="6858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a:solidFill>
                  <a:schemeClr val="dk1"/>
                </a:solidFill>
                <a:latin typeface="Arial"/>
                <a:ea typeface="Arial"/>
                <a:cs typeface="Arial"/>
                <a:sym typeface="Arial"/>
              </a:rPr>
              <a:t>S</a:t>
            </a:r>
            <a:r>
              <a:rPr lang="en-GB" sz="900" b="1" i="0" u="none" strike="noStrike" cap="none">
                <a:solidFill>
                  <a:schemeClr val="dk1"/>
                </a:solidFill>
                <a:latin typeface="Arial"/>
                <a:ea typeface="Arial"/>
                <a:cs typeface="Arial"/>
                <a:sym typeface="Arial"/>
              </a:rPr>
              <a:t>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b="0" i="0">
              <a:solidFill>
                <a:schemeClr val="dk1"/>
              </a:solidFill>
              <a:latin typeface="Arial"/>
              <a:ea typeface="Arial"/>
              <a:cs typeface="Arial"/>
              <a:sym typeface="Arial"/>
            </a:endParaRPr>
          </a:p>
        </p:txBody>
      </p:sp>
      <p:sp>
        <p:nvSpPr>
          <p:cNvPr id="5929" name="Google Shape;5929;p491"/>
          <p:cNvSpPr/>
          <p:nvPr/>
        </p:nvSpPr>
        <p:spPr>
          <a:xfrm>
            <a:off x="6265731" y="2767012"/>
            <a:ext cx="685800" cy="6858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b="0" i="0">
              <a:solidFill>
                <a:schemeClr val="dk1"/>
              </a:solidFill>
              <a:latin typeface="Arial"/>
              <a:ea typeface="Arial"/>
              <a:cs typeface="Arial"/>
              <a:sym typeface="Arial"/>
            </a:endParaRPr>
          </a:p>
        </p:txBody>
      </p:sp>
      <p:sp>
        <p:nvSpPr>
          <p:cNvPr id="5930" name="Google Shape;5930;p491"/>
          <p:cNvSpPr/>
          <p:nvPr/>
        </p:nvSpPr>
        <p:spPr>
          <a:xfrm>
            <a:off x="5512625" y="3511682"/>
            <a:ext cx="685800" cy="6858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b="0" i="0">
              <a:solidFill>
                <a:schemeClr val="dk1"/>
              </a:solidFill>
              <a:latin typeface="Arial"/>
              <a:ea typeface="Arial"/>
              <a:cs typeface="Arial"/>
              <a:sym typeface="Arial"/>
            </a:endParaRPr>
          </a:p>
        </p:txBody>
      </p:sp>
      <p:sp>
        <p:nvSpPr>
          <p:cNvPr id="5931" name="Google Shape;5931;p491"/>
          <p:cNvSpPr/>
          <p:nvPr/>
        </p:nvSpPr>
        <p:spPr>
          <a:xfrm>
            <a:off x="6265733" y="3511682"/>
            <a:ext cx="685800" cy="6858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b="0" i="0">
              <a:solidFill>
                <a:schemeClr val="dk1"/>
              </a:solidFill>
              <a:latin typeface="Arial"/>
              <a:ea typeface="Arial"/>
              <a:cs typeface="Arial"/>
              <a:sym typeface="Arial"/>
            </a:endParaRPr>
          </a:p>
        </p:txBody>
      </p:sp>
      <p:sp>
        <p:nvSpPr>
          <p:cNvPr id="5932" name="Google Shape;5932;p491"/>
          <p:cNvSpPr/>
          <p:nvPr/>
        </p:nvSpPr>
        <p:spPr>
          <a:xfrm>
            <a:off x="2325115" y="2028830"/>
            <a:ext cx="1424100" cy="14241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lt1"/>
                </a:solidFill>
                <a:latin typeface="Arial"/>
                <a:ea typeface="Arial"/>
                <a:cs typeface="Arial"/>
                <a:sym typeface="Arial"/>
              </a:rPr>
              <a:t>Text</a:t>
            </a:r>
            <a:r>
              <a:rPr lang="en-GB" sz="900" b="1" i="0" u="none" strike="noStrike" cap="none">
                <a:solidFill>
                  <a:schemeClr val="lt1"/>
                </a:solidFill>
                <a:latin typeface="Arial"/>
                <a:ea typeface="Arial"/>
                <a:cs typeface="Arial"/>
                <a:sym typeface="Arial"/>
              </a:rPr>
              <a:t>, Shapes</a:t>
            </a:r>
            <a:endParaRPr sz="500" b="1" i="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a:t>
            </a:r>
            <a:r>
              <a:rPr lang="en-GB" sz="900" b="0" i="0">
                <a:solidFill>
                  <a:schemeClr val="lt1"/>
                </a:solidFill>
                <a:latin typeface="Arial"/>
                <a:ea typeface="Arial"/>
                <a:cs typeface="Arial"/>
                <a:sym typeface="Arial"/>
              </a:rPr>
              <a:t>FFFFFF</a:t>
            </a:r>
            <a:endParaRPr sz="500" b="0" i="0">
              <a:solidFill>
                <a:schemeClr val="lt1"/>
              </a:solidFill>
              <a:latin typeface="Arial"/>
              <a:ea typeface="Arial"/>
              <a:cs typeface="Arial"/>
              <a:sym typeface="Arial"/>
            </a:endParaRPr>
          </a:p>
        </p:txBody>
      </p:sp>
      <p:sp>
        <p:nvSpPr>
          <p:cNvPr id="5933" name="Google Shape;5933;p491"/>
          <p:cNvSpPr/>
          <p:nvPr/>
        </p:nvSpPr>
        <p:spPr>
          <a:xfrm>
            <a:off x="3825033" y="2028839"/>
            <a:ext cx="1424100" cy="14241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b="0" i="0">
              <a:solidFill>
                <a:schemeClr val="dk1"/>
              </a:solidFill>
              <a:latin typeface="Arial"/>
              <a:ea typeface="Arial"/>
              <a:cs typeface="Arial"/>
              <a:sym typeface="Arial"/>
            </a:endParaRPr>
          </a:p>
        </p:txBody>
      </p:sp>
      <p:sp>
        <p:nvSpPr>
          <p:cNvPr id="5934" name="Google Shape;5934;p491"/>
          <p:cNvSpPr/>
          <p:nvPr/>
        </p:nvSpPr>
        <p:spPr>
          <a:xfrm>
            <a:off x="7018536" y="2022330"/>
            <a:ext cx="685800" cy="6858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Indigo-04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#797EF9</a:t>
            </a:r>
            <a:endParaRPr sz="900" b="0" i="0">
              <a:solidFill>
                <a:schemeClr val="dk1"/>
              </a:solidFill>
              <a:latin typeface="Arial"/>
              <a:ea typeface="Arial"/>
              <a:cs typeface="Arial"/>
              <a:sym typeface="Arial"/>
            </a:endParaRPr>
          </a:p>
        </p:txBody>
      </p:sp>
      <p:sp>
        <p:nvSpPr>
          <p:cNvPr id="5935" name="Google Shape;5935;p491"/>
          <p:cNvSpPr/>
          <p:nvPr/>
        </p:nvSpPr>
        <p:spPr>
          <a:xfrm>
            <a:off x="7771942" y="2022330"/>
            <a:ext cx="685800" cy="6858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Indigo-06</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#464ED1</a:t>
            </a:r>
            <a:endParaRPr sz="900" b="0" i="0">
              <a:solidFill>
                <a:schemeClr val="dk1"/>
              </a:solidFill>
              <a:latin typeface="Arial"/>
              <a:ea typeface="Arial"/>
              <a:cs typeface="Arial"/>
              <a:sym typeface="Arial"/>
            </a:endParaRPr>
          </a:p>
        </p:txBody>
      </p:sp>
      <p:sp>
        <p:nvSpPr>
          <p:cNvPr id="5936" name="Google Shape;5936;p491"/>
          <p:cNvSpPr/>
          <p:nvPr/>
        </p:nvSpPr>
        <p:spPr>
          <a:xfrm>
            <a:off x="7018838" y="2766996"/>
            <a:ext cx="685800" cy="6858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Teal-02</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#57CCC5</a:t>
            </a:r>
            <a:endParaRPr sz="900" b="0" i="0">
              <a:solidFill>
                <a:schemeClr val="dk1"/>
              </a:solidFill>
              <a:latin typeface="Arial"/>
              <a:ea typeface="Arial"/>
              <a:cs typeface="Arial"/>
              <a:sym typeface="Arial"/>
            </a:endParaRPr>
          </a:p>
        </p:txBody>
      </p:sp>
      <p:sp>
        <p:nvSpPr>
          <p:cNvPr id="5937" name="Google Shape;5937;p491"/>
          <p:cNvSpPr/>
          <p:nvPr/>
        </p:nvSpPr>
        <p:spPr>
          <a:xfrm>
            <a:off x="7771945" y="2766996"/>
            <a:ext cx="685800" cy="6858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Teal-04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#2A9D9A</a:t>
            </a:r>
            <a:endParaRPr sz="900" b="0" i="0">
              <a:solidFill>
                <a:schemeClr val="dk1"/>
              </a:solidFill>
              <a:latin typeface="Arial"/>
              <a:ea typeface="Arial"/>
              <a:cs typeface="Arial"/>
              <a:sym typeface="Arial"/>
            </a:endParaRPr>
          </a:p>
        </p:txBody>
      </p:sp>
      <p:sp>
        <p:nvSpPr>
          <p:cNvPr id="5938" name="Google Shape;5938;p491"/>
          <p:cNvSpPr/>
          <p:nvPr/>
        </p:nvSpPr>
        <p:spPr>
          <a:xfrm>
            <a:off x="7018842" y="3511673"/>
            <a:ext cx="685800" cy="6858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Pink-04</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#DB61A2</a:t>
            </a:r>
            <a:endParaRPr sz="900" b="0" i="0">
              <a:solidFill>
                <a:schemeClr val="dk1"/>
              </a:solidFill>
              <a:latin typeface="Arial"/>
              <a:ea typeface="Arial"/>
              <a:cs typeface="Arial"/>
              <a:sym typeface="Arial"/>
            </a:endParaRPr>
          </a:p>
        </p:txBody>
      </p:sp>
      <p:sp>
        <p:nvSpPr>
          <p:cNvPr id="5939" name="Google Shape;5939;p491"/>
          <p:cNvSpPr/>
          <p:nvPr/>
        </p:nvSpPr>
        <p:spPr>
          <a:xfrm>
            <a:off x="7771951" y="3511673"/>
            <a:ext cx="685800" cy="6858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Pink-06</a:t>
            </a:r>
            <a:br>
              <a:rPr lang="en-GB" sz="900" b="0" i="0" u="none" strike="noStrike" cap="none">
                <a:solidFill>
                  <a:schemeClr val="dk1"/>
                </a:solidFill>
                <a:latin typeface="Arial"/>
                <a:ea typeface="Arial"/>
                <a:cs typeface="Arial"/>
                <a:sym typeface="Arial"/>
              </a:rPr>
            </a:br>
            <a:r>
              <a:rPr lang="en-GB" sz="900" b="0" i="0" u="none" strike="noStrike" cap="none">
                <a:solidFill>
                  <a:schemeClr val="dk1"/>
                </a:solidFill>
                <a:latin typeface="Arial"/>
                <a:ea typeface="Arial"/>
                <a:cs typeface="Arial"/>
                <a:sym typeface="Arial"/>
              </a:rPr>
              <a:t>#9E3670</a:t>
            </a:r>
            <a:endParaRPr sz="900" b="0" i="0">
              <a:solidFill>
                <a:schemeClr val="dk1"/>
              </a:solidFill>
              <a:latin typeface="Arial"/>
              <a:ea typeface="Arial"/>
              <a:cs typeface="Arial"/>
              <a:sym typeface="Arial"/>
            </a:endParaRPr>
          </a:p>
        </p:txBody>
      </p:sp>
      <p:sp>
        <p:nvSpPr>
          <p:cNvPr id="5940" name="Google Shape;5940;p491"/>
          <p:cNvSpPr/>
          <p:nvPr/>
        </p:nvSpPr>
        <p:spPr>
          <a:xfrm>
            <a:off x="602425" y="2028830"/>
            <a:ext cx="1424100" cy="1424100"/>
          </a:xfrm>
          <a:prstGeom prst="roundRect">
            <a:avLst>
              <a:gd name="adj" fmla="val 707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dk1"/>
                </a:solidFill>
                <a:latin typeface="Arial"/>
                <a:ea typeface="Arial"/>
                <a:cs typeface="Arial"/>
                <a:sym typeface="Arial"/>
              </a:rPr>
              <a:t>Background</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a:t>
            </a:r>
            <a:r>
              <a:rPr lang="en-GB" sz="900" b="0" i="0">
                <a:solidFill>
                  <a:schemeClr val="dk1"/>
                </a:solidFill>
                <a:latin typeface="Arial"/>
                <a:ea typeface="Arial"/>
                <a:cs typeface="Arial"/>
                <a:sym typeface="Arial"/>
              </a:rPr>
              <a:t>0a0c10ff</a:t>
            </a:r>
            <a:endParaRPr sz="500" b="0" i="0">
              <a:solidFill>
                <a:schemeClr val="dk1"/>
              </a:solidFill>
              <a:latin typeface="Arial"/>
              <a:ea typeface="Arial"/>
              <a:cs typeface="Arial"/>
              <a:sym typeface="Arial"/>
            </a:endParaRPr>
          </a:p>
        </p:txBody>
      </p:sp>
      <p:sp>
        <p:nvSpPr>
          <p:cNvPr id="5941" name="Google Shape;5941;p491"/>
          <p:cNvSpPr txBox="1"/>
          <p:nvPr/>
        </p:nvSpPr>
        <p:spPr>
          <a:xfrm>
            <a:off x="602422" y="472643"/>
            <a:ext cx="4928100" cy="5925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3600" b="1" i="0">
                <a:solidFill>
                  <a:schemeClr val="dk1"/>
                </a:solidFill>
                <a:latin typeface="Arial"/>
                <a:ea typeface="Arial"/>
                <a:cs typeface="Arial"/>
                <a:sym typeface="Arial"/>
              </a:rPr>
              <a:t>Color palette</a:t>
            </a:r>
            <a:endParaRPr sz="3600" b="1" i="0">
              <a:solidFill>
                <a:schemeClr val="dk1"/>
              </a:solidFill>
              <a:latin typeface="Arial"/>
              <a:ea typeface="Arial"/>
              <a:cs typeface="Arial"/>
              <a:sym typeface="Arial"/>
            </a:endParaRPr>
          </a:p>
        </p:txBody>
      </p:sp>
      <p:sp>
        <p:nvSpPr>
          <p:cNvPr id="5942" name="Google Shape;5942;p491"/>
          <p:cNvSpPr txBox="1"/>
          <p:nvPr/>
        </p:nvSpPr>
        <p:spPr>
          <a:xfrm>
            <a:off x="602422" y="1479128"/>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Background</a:t>
            </a:r>
            <a:endParaRPr sz="2000" b="1" i="0">
              <a:solidFill>
                <a:schemeClr val="dk1"/>
              </a:solidFill>
              <a:latin typeface="Arial"/>
              <a:ea typeface="Arial"/>
              <a:cs typeface="Arial"/>
              <a:sym typeface="Arial"/>
            </a:endParaRPr>
          </a:p>
        </p:txBody>
      </p:sp>
      <p:sp>
        <p:nvSpPr>
          <p:cNvPr id="5943" name="Google Shape;5943;p491"/>
          <p:cNvSpPr txBox="1"/>
          <p:nvPr/>
        </p:nvSpPr>
        <p:spPr>
          <a:xfrm>
            <a:off x="2344775" y="1479128"/>
            <a:ext cx="13716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Text</a:t>
            </a:r>
            <a:endParaRPr sz="2000" b="1" i="0">
              <a:solidFill>
                <a:schemeClr val="dk1"/>
              </a:solidFill>
              <a:latin typeface="Arial"/>
              <a:ea typeface="Arial"/>
              <a:cs typeface="Arial"/>
              <a:sym typeface="Arial"/>
            </a:endParaRPr>
          </a:p>
        </p:txBody>
      </p:sp>
      <p:sp>
        <p:nvSpPr>
          <p:cNvPr id="5944" name="Google Shape;5944;p491"/>
          <p:cNvSpPr/>
          <p:nvPr/>
        </p:nvSpPr>
        <p:spPr>
          <a:xfrm>
            <a:off x="5513525" y="2022330"/>
            <a:ext cx="684000" cy="6858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9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900" b="0" i="0">
              <a:solidFill>
                <a:schemeClr val="dk1"/>
              </a:solidFill>
              <a:latin typeface="Arial"/>
              <a:ea typeface="Arial"/>
              <a:cs typeface="Arial"/>
              <a:sym typeface="Arial"/>
            </a:endParaRPr>
          </a:p>
        </p:txBody>
      </p:sp>
      <p:sp>
        <p:nvSpPr>
          <p:cNvPr id="5945" name="Google Shape;5945;p491"/>
          <p:cNvSpPr txBox="1"/>
          <p:nvPr/>
        </p:nvSpPr>
        <p:spPr>
          <a:xfrm>
            <a:off x="5498274" y="1479128"/>
            <a:ext cx="1645500" cy="3462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Shapes</a:t>
            </a:r>
            <a:endParaRPr sz="2000" b="1" i="0">
              <a:solidFill>
                <a:schemeClr val="dk1"/>
              </a:solidFill>
              <a:latin typeface="Arial"/>
              <a:ea typeface="Arial"/>
              <a:cs typeface="Arial"/>
              <a:sym typeface="Arial"/>
            </a:endParaRPr>
          </a:p>
        </p:txBody>
      </p:sp>
      <p:sp>
        <p:nvSpPr>
          <p:cNvPr id="5946" name="Google Shape;5946;p491"/>
          <p:cNvSpPr txBox="1"/>
          <p:nvPr/>
        </p:nvSpPr>
        <p:spPr>
          <a:xfrm>
            <a:off x="602422" y="3599734"/>
            <a:ext cx="1645500" cy="6543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GB" sz="2000" b="1" i="0">
                <a:solidFill>
                  <a:schemeClr val="dk1"/>
                </a:solidFill>
                <a:latin typeface="Arial"/>
                <a:ea typeface="Arial"/>
                <a:cs typeface="Arial"/>
                <a:sym typeface="Arial"/>
              </a:rPr>
              <a:t>Shape</a:t>
            </a:r>
            <a:br>
              <a:rPr lang="en-GB" sz="2000" b="1" i="0">
                <a:solidFill>
                  <a:schemeClr val="dk1"/>
                </a:solidFill>
                <a:latin typeface="Arial"/>
                <a:ea typeface="Arial"/>
                <a:cs typeface="Arial"/>
                <a:sym typeface="Arial"/>
              </a:rPr>
            </a:br>
            <a:r>
              <a:rPr lang="en-GB" sz="2000" b="1" i="0">
                <a:solidFill>
                  <a:schemeClr val="dk1"/>
                </a:solidFill>
                <a:latin typeface="Arial"/>
                <a:ea typeface="Arial"/>
                <a:cs typeface="Arial"/>
                <a:sym typeface="Arial"/>
              </a:rPr>
              <a:t>Outline</a:t>
            </a:r>
            <a:endParaRPr sz="2000" b="1" i="0">
              <a:solidFill>
                <a:schemeClr val="dk1"/>
              </a:solidFill>
              <a:latin typeface="Arial"/>
              <a:ea typeface="Arial"/>
              <a:cs typeface="Arial"/>
              <a:sym typeface="Arial"/>
            </a:endParaRPr>
          </a:p>
        </p:txBody>
      </p:sp>
      <p:sp>
        <p:nvSpPr>
          <p:cNvPr id="5947" name="Google Shape;5947;p491"/>
          <p:cNvSpPr/>
          <p:nvPr/>
        </p:nvSpPr>
        <p:spPr>
          <a:xfrm>
            <a:off x="1669225" y="3656434"/>
            <a:ext cx="3579900" cy="540900"/>
          </a:xfrm>
          <a:prstGeom prst="roundRect">
            <a:avLst>
              <a:gd name="adj" fmla="val 11453"/>
            </a:avLst>
          </a:prstGeom>
          <a:solidFill>
            <a:schemeClr val="lt1"/>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a:solidFill>
                  <a:schemeClr val="dk1"/>
                </a:solidFill>
                <a:latin typeface="Arial"/>
                <a:ea typeface="Arial"/>
                <a:cs typeface="Arial"/>
                <a:sym typeface="Arial"/>
              </a:rPr>
              <a:t>Shape outline</a:t>
            </a:r>
            <a:endParaRPr sz="500" b="1" i="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a:solidFill>
                  <a:schemeClr val="dk1"/>
                </a:solidFill>
                <a:latin typeface="Arial"/>
                <a:ea typeface="Arial"/>
                <a:cs typeface="Arial"/>
                <a:sym typeface="Arial"/>
              </a:rPr>
              <a:t>Gray-07 #282828</a:t>
            </a:r>
            <a:endParaRPr sz="500" b="0" i="0">
              <a:solidFill>
                <a:schemeClr val="dk1"/>
              </a:solidFill>
              <a:latin typeface="Arial"/>
              <a:ea typeface="Arial"/>
              <a:cs typeface="Arial"/>
              <a:sym typeface="Arial"/>
            </a:endParaRPr>
          </a:p>
        </p:txBody>
      </p:sp>
      <p:sp>
        <p:nvSpPr>
          <p:cNvPr id="5948" name="Google Shape;5948;p491"/>
          <p:cNvSpPr/>
          <p:nvPr/>
        </p:nvSpPr>
        <p:spPr>
          <a:xfrm>
            <a:off x="5512625" y="532052"/>
            <a:ext cx="3813000" cy="473700"/>
          </a:xfrm>
          <a:prstGeom prst="roundRect">
            <a:avLst>
              <a:gd name="adj" fmla="val 15278"/>
            </a:avLst>
          </a:prstGeom>
          <a:gradFill>
            <a:gsLst>
              <a:gs pos="0">
                <a:srgbClr val="A371F7"/>
              </a:gs>
              <a:gs pos="100000">
                <a:srgbClr val="DB61A2"/>
              </a:gs>
            </a:gsLst>
            <a:lin ang="8099331" scaled="0"/>
          </a:gradFill>
          <a:ln>
            <a:noFill/>
          </a:ln>
          <a:effectLst>
            <a:reflection stA="20000" endPos="30000" dist="28575" dir="5400000" fadeDir="5400012" sy="-100000" algn="bl" rotWithShape="0"/>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900"/>
              <a:buFont typeface="Arial"/>
              <a:buNone/>
            </a:pPr>
            <a:r>
              <a:rPr lang="en-GB" sz="1200" b="1" i="0">
                <a:solidFill>
                  <a:schemeClr val="dk1"/>
                </a:solidFill>
                <a:latin typeface="Arial"/>
                <a:ea typeface="Arial"/>
                <a:cs typeface="Arial"/>
                <a:sym typeface="Arial"/>
              </a:rPr>
              <a:t>      </a:t>
            </a:r>
            <a:r>
              <a:rPr lang="en-GB" sz="1000" b="1" i="0">
                <a:solidFill>
                  <a:schemeClr val="dk1"/>
                </a:solidFill>
                <a:latin typeface="Arial"/>
                <a:ea typeface="Arial"/>
                <a:cs typeface="Arial"/>
                <a:sym typeface="Arial"/>
              </a:rPr>
              <a:t>You can also always find the color palette here!  ➡️</a:t>
            </a:r>
            <a:endParaRPr sz="1000" b="1" i="0">
              <a:solidFill>
                <a:schemeClr val="dk1"/>
              </a:solidFill>
              <a:latin typeface="Arial"/>
              <a:ea typeface="Arial"/>
              <a:cs typeface="Arial"/>
              <a:sym typeface="Arial"/>
            </a:endParaRPr>
          </a:p>
        </p:txBody>
      </p:sp>
      <p:sp>
        <p:nvSpPr>
          <p:cNvPr id="5949" name="Google Shape;5949;p491"/>
          <p:cNvSpPr/>
          <p:nvPr/>
        </p:nvSpPr>
        <p:spPr>
          <a:xfrm>
            <a:off x="9144000" y="0"/>
            <a:ext cx="2657700" cy="3400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5950" name="Google Shape;5950;p491"/>
          <p:cNvGrpSpPr/>
          <p:nvPr/>
        </p:nvGrpSpPr>
        <p:grpSpPr>
          <a:xfrm>
            <a:off x="9190150" y="0"/>
            <a:ext cx="2579204" cy="3301789"/>
            <a:chOff x="9190150" y="0"/>
            <a:chExt cx="2579204" cy="3301789"/>
          </a:xfrm>
        </p:grpSpPr>
        <p:sp>
          <p:nvSpPr>
            <p:cNvPr id="5951" name="Google Shape;5951;p491"/>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500">
                <a:solidFill>
                  <a:schemeClr val="dk1"/>
                </a:solidFill>
                <a:latin typeface="Calibri"/>
                <a:ea typeface="Calibri"/>
                <a:cs typeface="Calibri"/>
                <a:sym typeface="Calibri"/>
              </a:endParaRPr>
            </a:p>
          </p:txBody>
        </p:sp>
        <p:sp>
          <p:nvSpPr>
            <p:cNvPr id="5952" name="Google Shape;5952;p491"/>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500">
                <a:solidFill>
                  <a:schemeClr val="dk1"/>
                </a:solidFill>
                <a:latin typeface="Calibri"/>
                <a:ea typeface="Calibri"/>
                <a:cs typeface="Calibri"/>
                <a:sym typeface="Calibri"/>
              </a:endParaRPr>
            </a:p>
          </p:txBody>
        </p:sp>
        <p:sp>
          <p:nvSpPr>
            <p:cNvPr id="5953" name="Google Shape;5953;p491"/>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a:solidFill>
                    <a:schemeClr val="dk1"/>
                  </a:solidFill>
                  <a:latin typeface="Calibri"/>
                  <a:ea typeface="Calibri"/>
                  <a:cs typeface="Calibri"/>
                  <a:sym typeface="Calibri"/>
                </a:rPr>
                <a:t>S</a:t>
              </a:r>
              <a:r>
                <a:rPr lang="en-GB"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a:solidFill>
                  <a:schemeClr val="dk1"/>
                </a:solidFill>
                <a:latin typeface="Calibri"/>
                <a:ea typeface="Calibri"/>
                <a:cs typeface="Calibri"/>
                <a:sym typeface="Calibri"/>
              </a:endParaRPr>
            </a:p>
          </p:txBody>
        </p:sp>
        <p:sp>
          <p:nvSpPr>
            <p:cNvPr id="5954" name="Google Shape;5954;p491"/>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a:solidFill>
                  <a:schemeClr val="dk1"/>
                </a:solidFill>
                <a:latin typeface="Calibri"/>
                <a:ea typeface="Calibri"/>
                <a:cs typeface="Calibri"/>
                <a:sym typeface="Calibri"/>
              </a:endParaRPr>
            </a:p>
          </p:txBody>
        </p:sp>
        <p:sp>
          <p:nvSpPr>
            <p:cNvPr id="5955" name="Google Shape;5955;p491"/>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a:solidFill>
                    <a:schemeClr val="dk1"/>
                  </a:solidFill>
                  <a:latin typeface="Calibri"/>
                  <a:ea typeface="Calibri"/>
                  <a:cs typeface="Calibri"/>
                  <a:sym typeface="Calibri"/>
                </a:rPr>
                <a:t>S</a:t>
              </a:r>
              <a:r>
                <a:rPr lang="en-GB" sz="900" b="1" i="0" u="none" strike="noStrike" cap="none">
                  <a:solidFill>
                    <a:schemeClr val="dk1"/>
                  </a:solidFill>
                  <a:latin typeface="Calibri"/>
                  <a:ea typeface="Calibri"/>
                  <a:cs typeface="Calibri"/>
                  <a:sym typeface="Calibri"/>
                </a:rPr>
                <a:t>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a:solidFill>
                  <a:schemeClr val="dk1"/>
                </a:solidFill>
                <a:latin typeface="Calibri"/>
                <a:ea typeface="Calibri"/>
                <a:cs typeface="Calibri"/>
                <a:sym typeface="Calibri"/>
              </a:endParaRPr>
            </a:p>
          </p:txBody>
        </p:sp>
        <p:sp>
          <p:nvSpPr>
            <p:cNvPr id="5956" name="Google Shape;5956;p491"/>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Calibri"/>
                  <a:ea typeface="Calibri"/>
                  <a:cs typeface="Calibri"/>
                  <a:sym typeface="Calibri"/>
                </a:rPr>
                <a:t>Shapes</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a:solidFill>
                  <a:schemeClr val="dk1"/>
                </a:solidFill>
                <a:latin typeface="Calibri"/>
                <a:ea typeface="Calibri"/>
                <a:cs typeface="Calibri"/>
                <a:sym typeface="Calibri"/>
              </a:endParaRPr>
            </a:p>
          </p:txBody>
        </p:sp>
        <p:sp>
          <p:nvSpPr>
            <p:cNvPr id="5957" name="Google Shape;5957;p491"/>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lt1"/>
                  </a:solidFill>
                  <a:latin typeface="Calibri"/>
                  <a:ea typeface="Calibri"/>
                  <a:cs typeface="Calibri"/>
                  <a:sym typeface="Calibri"/>
                </a:rPr>
                <a:t>Text</a:t>
              </a:r>
              <a:r>
                <a:rPr lang="en-GB" sz="900" b="1" i="0" u="none" strike="noStrike" cap="none">
                  <a:solidFill>
                    <a:schemeClr val="lt1"/>
                  </a:solidFill>
                  <a:latin typeface="Arial"/>
                  <a:ea typeface="Arial"/>
                  <a:cs typeface="Arial"/>
                  <a:sym typeface="Arial"/>
                </a:rPr>
                <a:t>, Shapes</a:t>
              </a:r>
              <a:endParaRPr sz="5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#000000</a:t>
              </a:r>
              <a:endParaRPr sz="500">
                <a:solidFill>
                  <a:schemeClr val="lt1"/>
                </a:solidFill>
                <a:latin typeface="Calibri"/>
                <a:ea typeface="Calibri"/>
                <a:cs typeface="Calibri"/>
                <a:sym typeface="Calibri"/>
              </a:endParaRPr>
            </a:p>
          </p:txBody>
        </p:sp>
        <p:sp>
          <p:nvSpPr>
            <p:cNvPr id="5958" name="Google Shape;5958;p491"/>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a:solidFill>
                  <a:schemeClr val="dk1"/>
                </a:solidFill>
                <a:latin typeface="Calibri"/>
                <a:ea typeface="Calibri"/>
                <a:cs typeface="Calibri"/>
                <a:sym typeface="Calibri"/>
              </a:endParaRPr>
            </a:p>
          </p:txBody>
        </p:sp>
        <p:sp>
          <p:nvSpPr>
            <p:cNvPr id="5959" name="Google Shape;5959;p491"/>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#797EF9</a:t>
              </a:r>
              <a:endParaRPr sz="500">
                <a:solidFill>
                  <a:schemeClr val="dk1"/>
                </a:solidFill>
                <a:latin typeface="Calibri"/>
                <a:ea typeface="Calibri"/>
                <a:cs typeface="Calibri"/>
                <a:sym typeface="Calibri"/>
              </a:endParaRPr>
            </a:p>
          </p:txBody>
        </p:sp>
        <p:sp>
          <p:nvSpPr>
            <p:cNvPr id="5960" name="Google Shape;5960;p491"/>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#464ED1</a:t>
              </a:r>
              <a:endParaRPr sz="500">
                <a:solidFill>
                  <a:schemeClr val="dk1"/>
                </a:solidFill>
                <a:latin typeface="Calibri"/>
                <a:ea typeface="Calibri"/>
                <a:cs typeface="Calibri"/>
                <a:sym typeface="Calibri"/>
              </a:endParaRPr>
            </a:p>
          </p:txBody>
        </p:sp>
        <p:sp>
          <p:nvSpPr>
            <p:cNvPr id="5961" name="Google Shape;5961;p491"/>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#57CCC5</a:t>
              </a:r>
              <a:endParaRPr sz="500">
                <a:solidFill>
                  <a:schemeClr val="dk1"/>
                </a:solidFill>
                <a:latin typeface="Calibri"/>
                <a:ea typeface="Calibri"/>
                <a:cs typeface="Calibri"/>
                <a:sym typeface="Calibri"/>
              </a:endParaRPr>
            </a:p>
          </p:txBody>
        </p:sp>
        <p:sp>
          <p:nvSpPr>
            <p:cNvPr id="5962" name="Google Shape;5962;p491"/>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#2A9D9A</a:t>
              </a:r>
              <a:endParaRPr sz="500">
                <a:solidFill>
                  <a:schemeClr val="dk1"/>
                </a:solidFill>
                <a:latin typeface="Calibri"/>
                <a:ea typeface="Calibri"/>
                <a:cs typeface="Calibri"/>
                <a:sym typeface="Calibri"/>
              </a:endParaRPr>
            </a:p>
          </p:txBody>
        </p:sp>
        <p:sp>
          <p:nvSpPr>
            <p:cNvPr id="5963" name="Google Shape;5963;p491"/>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#DB61A2</a:t>
              </a:r>
              <a:endParaRPr sz="500">
                <a:solidFill>
                  <a:schemeClr val="dk1"/>
                </a:solidFill>
                <a:latin typeface="Calibri"/>
                <a:ea typeface="Calibri"/>
                <a:cs typeface="Calibri"/>
                <a:sym typeface="Calibri"/>
              </a:endParaRPr>
            </a:p>
          </p:txBody>
        </p:sp>
        <p:sp>
          <p:nvSpPr>
            <p:cNvPr id="5964" name="Google Shape;5964;p491"/>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Calibri"/>
                  <a:ea typeface="Calibri"/>
                  <a:cs typeface="Calibri"/>
                  <a:sym typeface="Calibri"/>
                </a:rPr>
                <a:t>Shapes</a:t>
              </a:r>
              <a:endParaRPr sz="5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#9E3670</a:t>
              </a:r>
              <a:endParaRPr sz="500">
                <a:solidFill>
                  <a:schemeClr val="dk1"/>
                </a:solidFill>
                <a:latin typeface="Calibri"/>
                <a:ea typeface="Calibri"/>
                <a:cs typeface="Calibri"/>
                <a:sym typeface="Calibri"/>
              </a:endParaRPr>
            </a:p>
          </p:txBody>
        </p:sp>
        <p:sp>
          <p:nvSpPr>
            <p:cNvPr id="5965" name="Google Shape;5965;p491"/>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dk1"/>
                  </a:solidFill>
                  <a:latin typeface="Calibri"/>
                  <a:ea typeface="Calibri"/>
                  <a:cs typeface="Calibri"/>
                  <a:sym typeface="Calibri"/>
                </a:rPr>
                <a:t>Background</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a:t>
              </a:r>
              <a:r>
                <a:rPr lang="en-GB" sz="900">
                  <a:solidFill>
                    <a:schemeClr val="dk1"/>
                  </a:solidFill>
                  <a:latin typeface="Calibri"/>
                  <a:ea typeface="Calibri"/>
                  <a:cs typeface="Calibri"/>
                  <a:sym typeface="Calibri"/>
                </a:rPr>
                <a:t>0a0c10ff</a:t>
              </a:r>
              <a:endParaRPr sz="500">
                <a:solidFill>
                  <a:schemeClr val="dk1"/>
                </a:solidFill>
                <a:latin typeface="Calibri"/>
                <a:ea typeface="Calibri"/>
                <a:cs typeface="Calibri"/>
                <a:sym typeface="Calibri"/>
              </a:endParaRPr>
            </a:p>
          </p:txBody>
        </p:sp>
        <p:sp>
          <p:nvSpPr>
            <p:cNvPr id="5966" name="Google Shape;5966;p491"/>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a:solidFill>
                    <a:schemeClr val="dk1"/>
                  </a:solidFill>
                  <a:latin typeface="Calibri"/>
                  <a:ea typeface="Calibri"/>
                  <a:cs typeface="Calibri"/>
                  <a:sym typeface="Calibri"/>
                </a:rPr>
                <a:t>Shape outline</a:t>
              </a:r>
              <a:endParaRPr sz="5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A0C10"/>
                </a:buClr>
                <a:buSzPts val="900"/>
                <a:buFont typeface="Arial"/>
                <a:buNone/>
              </a:pPr>
              <a:r>
                <a:rPr lang="en-GB" sz="900">
                  <a:solidFill>
                    <a:schemeClr val="dk1"/>
                  </a:solidFill>
                  <a:latin typeface="Calibri"/>
                  <a:ea typeface="Calibri"/>
                  <a:cs typeface="Calibri"/>
                  <a:sym typeface="Calibri"/>
                </a:rPr>
                <a:t>#282828</a:t>
              </a:r>
              <a:endParaRPr sz="500">
                <a:solidFill>
                  <a:schemeClr val="dk1"/>
                </a:solidFill>
                <a:latin typeface="Calibri"/>
                <a:ea typeface="Calibri"/>
                <a:cs typeface="Calibri"/>
                <a:sym typeface="Calibri"/>
              </a:endParaRPr>
            </a:p>
          </p:txBody>
        </p:sp>
      </p:gr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67"/>
        <p:cNvGrpSpPr/>
        <p:nvPr/>
      </p:nvGrpSpPr>
      <p:grpSpPr>
        <a:xfrm>
          <a:off x="0" y="0"/>
          <a:ext cx="0" cy="0"/>
          <a:chOff x="0" y="0"/>
          <a:chExt cx="0" cy="0"/>
        </a:xfrm>
      </p:grpSpPr>
      <p:sp>
        <p:nvSpPr>
          <p:cNvPr id="5968" name="Google Shape;5968;p492"/>
          <p:cNvSpPr txBox="1">
            <a:spLocks noGrp="1"/>
          </p:cNvSpPr>
          <p:nvPr>
            <p:ph type="title"/>
          </p:nvPr>
        </p:nvSpPr>
        <p:spPr>
          <a:xfrm>
            <a:off x="311700" y="445025"/>
            <a:ext cx="8520600" cy="572700"/>
          </a:xfrm>
          <a:prstGeom prst="rect">
            <a:avLst/>
          </a:prstGeom>
        </p:spPr>
        <p:txBody>
          <a:bodyPr spcFirstLastPara="1" wrap="square" lIns="91425" tIns="45700" rIns="91425" bIns="45700" anchor="ctr" anchorCtr="0">
            <a:norm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69" name="Google Shape;5969;p492"/>
          <p:cNvSpPr txBox="1">
            <a:spLocks noGrp="1"/>
          </p:cNvSpPr>
          <p:nvPr>
            <p:ph type="body" idx="1"/>
          </p:nvPr>
        </p:nvSpPr>
        <p:spPr>
          <a:xfrm>
            <a:off x="311700" y="1152475"/>
            <a:ext cx="3999900" cy="3416400"/>
          </a:xfrm>
          <a:prstGeom prst="rect">
            <a:avLst/>
          </a:prstGeom>
        </p:spPr>
        <p:txBody>
          <a:bodyPr spcFirstLastPara="1" wrap="square" lIns="91425" tIns="45700" rIns="91425" bIns="45700" anchor="t" anchorCtr="0">
            <a:normAutofit/>
          </a:bodyPr>
          <a:lstStyle>
            <a:lvl1pPr marL="457200" lvl="0" indent="-228600" rtl="0">
              <a:spcBef>
                <a:spcPts val="750"/>
              </a:spcBef>
              <a:spcAft>
                <a:spcPts val="0"/>
              </a:spcAft>
              <a:buSzPts val="1400"/>
              <a:buNone/>
              <a:defRPr sz="1400"/>
            </a:lvl1pPr>
            <a:lvl2pPr marL="914400" lvl="1" indent="-228600" rtl="0">
              <a:spcBef>
                <a:spcPts val="375"/>
              </a:spcBef>
              <a:spcAft>
                <a:spcPts val="0"/>
              </a:spcAft>
              <a:buSzPts val="1200"/>
              <a:buNone/>
              <a:defRPr sz="1200"/>
            </a:lvl2pPr>
            <a:lvl3pPr marL="1371600" lvl="2" indent="-228600" rtl="0">
              <a:spcBef>
                <a:spcPts val="375"/>
              </a:spcBef>
              <a:spcAft>
                <a:spcPts val="0"/>
              </a:spcAft>
              <a:buSzPts val="1200"/>
              <a:buNone/>
              <a:defRPr sz="1200"/>
            </a:lvl3pPr>
            <a:lvl4pPr marL="1828800" lvl="3" indent="-228600" rtl="0">
              <a:spcBef>
                <a:spcPts val="375"/>
              </a:spcBef>
              <a:spcAft>
                <a:spcPts val="0"/>
              </a:spcAft>
              <a:buSzPts val="1200"/>
              <a:buNone/>
              <a:defRPr sz="1200"/>
            </a:lvl4pPr>
            <a:lvl5pPr marL="2286000" lvl="4" indent="-228600" rtl="0">
              <a:spcBef>
                <a:spcPts val="375"/>
              </a:spcBef>
              <a:spcAft>
                <a:spcPts val="0"/>
              </a:spcAft>
              <a:buSzPts val="1200"/>
              <a:buNone/>
              <a:defRPr sz="1200"/>
            </a:lvl5pPr>
            <a:lvl6pPr marL="2743200" lvl="5" indent="-304800" rtl="0">
              <a:spcBef>
                <a:spcPts val="375"/>
              </a:spcBef>
              <a:spcAft>
                <a:spcPts val="0"/>
              </a:spcAft>
              <a:buSzPts val="1200"/>
              <a:buChar char="•"/>
              <a:defRPr sz="1200"/>
            </a:lvl6pPr>
            <a:lvl7pPr marL="3200400" lvl="6" indent="-304800" rtl="0">
              <a:spcBef>
                <a:spcPts val="375"/>
              </a:spcBef>
              <a:spcAft>
                <a:spcPts val="0"/>
              </a:spcAft>
              <a:buSzPts val="1200"/>
              <a:buChar char="•"/>
              <a:defRPr sz="1200"/>
            </a:lvl7pPr>
            <a:lvl8pPr marL="3657600" lvl="7" indent="-304800" rtl="0">
              <a:spcBef>
                <a:spcPts val="375"/>
              </a:spcBef>
              <a:spcAft>
                <a:spcPts val="0"/>
              </a:spcAft>
              <a:buSzPts val="1200"/>
              <a:buChar char="•"/>
              <a:defRPr sz="1200"/>
            </a:lvl8pPr>
            <a:lvl9pPr marL="4114800" lvl="8" indent="-304800" rtl="0">
              <a:spcBef>
                <a:spcPts val="375"/>
              </a:spcBef>
              <a:spcAft>
                <a:spcPts val="0"/>
              </a:spcAft>
              <a:buSzPts val="1200"/>
              <a:buChar char="•"/>
              <a:defRPr sz="1200"/>
            </a:lvl9pPr>
          </a:lstStyle>
          <a:p>
            <a:endParaRPr/>
          </a:p>
        </p:txBody>
      </p:sp>
      <p:sp>
        <p:nvSpPr>
          <p:cNvPr id="5970" name="Google Shape;5970;p492"/>
          <p:cNvSpPr txBox="1">
            <a:spLocks noGrp="1"/>
          </p:cNvSpPr>
          <p:nvPr>
            <p:ph type="body" idx="2"/>
          </p:nvPr>
        </p:nvSpPr>
        <p:spPr>
          <a:xfrm>
            <a:off x="4832400" y="1152475"/>
            <a:ext cx="3999900" cy="3416400"/>
          </a:xfrm>
          <a:prstGeom prst="rect">
            <a:avLst/>
          </a:prstGeom>
        </p:spPr>
        <p:txBody>
          <a:bodyPr spcFirstLastPara="1" wrap="square" lIns="91425" tIns="45700" rIns="91425" bIns="45700" anchor="t" anchorCtr="0">
            <a:normAutofit/>
          </a:bodyPr>
          <a:lstStyle>
            <a:lvl1pPr marL="457200" lvl="0" indent="-228600" rtl="0">
              <a:spcBef>
                <a:spcPts val="750"/>
              </a:spcBef>
              <a:spcAft>
                <a:spcPts val="0"/>
              </a:spcAft>
              <a:buSzPts val="1400"/>
              <a:buNone/>
              <a:defRPr sz="1400"/>
            </a:lvl1pPr>
            <a:lvl2pPr marL="914400" lvl="1" indent="-228600" rtl="0">
              <a:spcBef>
                <a:spcPts val="375"/>
              </a:spcBef>
              <a:spcAft>
                <a:spcPts val="0"/>
              </a:spcAft>
              <a:buSzPts val="1200"/>
              <a:buNone/>
              <a:defRPr sz="1200"/>
            </a:lvl2pPr>
            <a:lvl3pPr marL="1371600" lvl="2" indent="-228600" rtl="0">
              <a:spcBef>
                <a:spcPts val="375"/>
              </a:spcBef>
              <a:spcAft>
                <a:spcPts val="0"/>
              </a:spcAft>
              <a:buSzPts val="1200"/>
              <a:buNone/>
              <a:defRPr sz="1200"/>
            </a:lvl3pPr>
            <a:lvl4pPr marL="1828800" lvl="3" indent="-228600" rtl="0">
              <a:spcBef>
                <a:spcPts val="375"/>
              </a:spcBef>
              <a:spcAft>
                <a:spcPts val="0"/>
              </a:spcAft>
              <a:buSzPts val="1200"/>
              <a:buNone/>
              <a:defRPr sz="1200"/>
            </a:lvl4pPr>
            <a:lvl5pPr marL="2286000" lvl="4" indent="-228600" rtl="0">
              <a:spcBef>
                <a:spcPts val="375"/>
              </a:spcBef>
              <a:spcAft>
                <a:spcPts val="0"/>
              </a:spcAft>
              <a:buSzPts val="1200"/>
              <a:buNone/>
              <a:defRPr sz="1200"/>
            </a:lvl5pPr>
            <a:lvl6pPr marL="2743200" lvl="5" indent="-304800" rtl="0">
              <a:spcBef>
                <a:spcPts val="375"/>
              </a:spcBef>
              <a:spcAft>
                <a:spcPts val="0"/>
              </a:spcAft>
              <a:buSzPts val="1200"/>
              <a:buChar char="•"/>
              <a:defRPr sz="1200"/>
            </a:lvl6pPr>
            <a:lvl7pPr marL="3200400" lvl="6" indent="-304800" rtl="0">
              <a:spcBef>
                <a:spcPts val="375"/>
              </a:spcBef>
              <a:spcAft>
                <a:spcPts val="0"/>
              </a:spcAft>
              <a:buSzPts val="1200"/>
              <a:buChar char="•"/>
              <a:defRPr sz="1200"/>
            </a:lvl7pPr>
            <a:lvl8pPr marL="3657600" lvl="7" indent="-304800" rtl="0">
              <a:spcBef>
                <a:spcPts val="375"/>
              </a:spcBef>
              <a:spcAft>
                <a:spcPts val="0"/>
              </a:spcAft>
              <a:buSzPts val="1200"/>
              <a:buChar char="•"/>
              <a:defRPr sz="1200"/>
            </a:lvl8pPr>
            <a:lvl9pPr marL="4114800" lvl="8" indent="-304800" rtl="0">
              <a:spcBef>
                <a:spcPts val="375"/>
              </a:spcBef>
              <a:spcAft>
                <a:spcPts val="0"/>
              </a:spcAft>
              <a:buSzPts val="1200"/>
              <a:buChar char="•"/>
              <a:defRPr sz="1200"/>
            </a:lvl9pPr>
          </a:lstStyle>
          <a:p>
            <a:endParaRPr/>
          </a:p>
        </p:txBody>
      </p:sp>
      <p:sp>
        <p:nvSpPr>
          <p:cNvPr id="5971" name="Google Shape;5971;p4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9. Large statement">
  <p:cSld name="29. Large statement">
    <p:bg>
      <p:bgPr>
        <a:gradFill>
          <a:gsLst>
            <a:gs pos="0">
              <a:schemeClr val="accent2"/>
            </a:gs>
            <a:gs pos="100000">
              <a:schemeClr val="accent5"/>
            </a:gs>
          </a:gsLst>
          <a:lin ang="18900044" scaled="0"/>
        </a:gradFill>
        <a:effectLst/>
      </p:bgPr>
    </p:bg>
    <p:spTree>
      <p:nvGrpSpPr>
        <p:cNvPr id="1" name="Shape 334"/>
        <p:cNvGrpSpPr/>
        <p:nvPr/>
      </p:nvGrpSpPr>
      <p:grpSpPr>
        <a:xfrm>
          <a:off x="0" y="0"/>
          <a:ext cx="0" cy="0"/>
          <a:chOff x="0" y="0"/>
          <a:chExt cx="0" cy="0"/>
        </a:xfrm>
      </p:grpSpPr>
      <p:sp>
        <p:nvSpPr>
          <p:cNvPr id="335" name="Google Shape;335;p51"/>
          <p:cNvSpPr txBox="1">
            <a:spLocks noGrp="1"/>
          </p:cNvSpPr>
          <p:nvPr>
            <p:ph type="title"/>
          </p:nvPr>
        </p:nvSpPr>
        <p:spPr>
          <a:xfrm>
            <a:off x="457200" y="947703"/>
            <a:ext cx="7115100" cy="32481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44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336"/>
        <p:cNvGrpSpPr/>
        <p:nvPr/>
      </p:nvGrpSpPr>
      <p:grpSpPr>
        <a:xfrm>
          <a:off x="0" y="0"/>
          <a:ext cx="0" cy="0"/>
          <a:chOff x="0" y="0"/>
          <a:chExt cx="0" cy="0"/>
        </a:xfrm>
      </p:grpSpPr>
      <p:sp>
        <p:nvSpPr>
          <p:cNvPr id="337" name="Google Shape;337;p52"/>
          <p:cNvSpPr/>
          <p:nvPr/>
        </p:nvSpPr>
        <p:spPr>
          <a:xfrm>
            <a:off x="2981400" y="4457711"/>
            <a:ext cx="3181200" cy="600000"/>
          </a:xfrm>
          <a:prstGeom prst="rect">
            <a:avLst/>
          </a:prstGeom>
          <a:solidFill>
            <a:srgbClr val="090C0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338" name="Google Shape;338;p52"/>
          <p:cNvPicPr preferRelativeResize="0"/>
          <p:nvPr/>
        </p:nvPicPr>
        <p:blipFill rotWithShape="1">
          <a:blip r:embed="rId2">
            <a:alphaModFix/>
          </a:blip>
          <a:srcRect/>
          <a:stretch/>
        </p:blipFill>
        <p:spPr>
          <a:xfrm rot="2037362">
            <a:off x="-2377279" y="-683578"/>
            <a:ext cx="13893414" cy="10660576"/>
          </a:xfrm>
          <a:prstGeom prst="rect">
            <a:avLst/>
          </a:prstGeom>
          <a:noFill/>
          <a:ln>
            <a:noFill/>
          </a:ln>
        </p:spPr>
      </p:pic>
      <p:sp>
        <p:nvSpPr>
          <p:cNvPr id="339" name="Google Shape;339;p52"/>
          <p:cNvSpPr txBox="1"/>
          <p:nvPr/>
        </p:nvSpPr>
        <p:spPr>
          <a:xfrm>
            <a:off x="0" y="285751"/>
            <a:ext cx="9144000" cy="861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4"/>
              </a:buClr>
              <a:buSzPts val="4400"/>
              <a:buFont typeface="Arial"/>
              <a:buNone/>
            </a:pPr>
            <a:r>
              <a:rPr lang="en-GB" sz="4400" b="1" i="0">
                <a:solidFill>
                  <a:schemeClr val="accent4"/>
                </a:solidFill>
                <a:latin typeface="Arial"/>
                <a:ea typeface="Arial"/>
                <a:cs typeface="Arial"/>
                <a:sym typeface="Arial"/>
              </a:rPr>
              <a:t>Where the world builds </a:t>
            </a:r>
            <a:r>
              <a:rPr lang="en-GB" sz="4400" b="1" i="0">
                <a:solidFill>
                  <a:schemeClr val="accent6"/>
                </a:solidFill>
                <a:latin typeface="Arial"/>
                <a:ea typeface="Arial"/>
                <a:cs typeface="Arial"/>
                <a:sym typeface="Arial"/>
              </a:rPr>
              <a:t>software</a:t>
            </a:r>
            <a:endParaRPr sz="4400" b="1" i="0">
              <a:solidFill>
                <a:schemeClr val="accent6"/>
              </a:solidFill>
              <a:latin typeface="Arial"/>
              <a:ea typeface="Arial"/>
              <a:cs typeface="Arial"/>
              <a:sym typeface="Arial"/>
            </a:endParaRPr>
          </a:p>
        </p:txBody>
      </p:sp>
      <p:grpSp>
        <p:nvGrpSpPr>
          <p:cNvPr id="340" name="Google Shape;340;p52"/>
          <p:cNvGrpSpPr/>
          <p:nvPr/>
        </p:nvGrpSpPr>
        <p:grpSpPr>
          <a:xfrm>
            <a:off x="217125" y="1060714"/>
            <a:ext cx="8709750" cy="1059347"/>
            <a:chOff x="193300" y="1138125"/>
            <a:chExt cx="8709750" cy="1059347"/>
          </a:xfrm>
        </p:grpSpPr>
        <p:sp>
          <p:nvSpPr>
            <p:cNvPr id="341" name="Google Shape;341;p52"/>
            <p:cNvSpPr txBox="1"/>
            <p:nvPr/>
          </p:nvSpPr>
          <p:spPr>
            <a:xfrm>
              <a:off x="193300"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83M+</a:t>
              </a:r>
              <a:endParaRPr sz="3600" b="1" i="0">
                <a:solidFill>
                  <a:schemeClr val="dk1"/>
                </a:solidFill>
                <a:latin typeface="Arial"/>
                <a:ea typeface="Arial"/>
                <a:cs typeface="Arial"/>
                <a:sym typeface="Arial"/>
              </a:endParaRPr>
            </a:p>
          </p:txBody>
        </p:sp>
        <p:sp>
          <p:nvSpPr>
            <p:cNvPr id="342" name="Google Shape;342;p52"/>
            <p:cNvSpPr txBox="1"/>
            <p:nvPr/>
          </p:nvSpPr>
          <p:spPr>
            <a:xfrm>
              <a:off x="1897823"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4M+</a:t>
              </a:r>
              <a:endParaRPr sz="3600" b="1" i="0">
                <a:solidFill>
                  <a:schemeClr val="dk1"/>
                </a:solidFill>
                <a:latin typeface="Arial"/>
                <a:ea typeface="Arial"/>
                <a:cs typeface="Arial"/>
                <a:sym typeface="Arial"/>
              </a:endParaRPr>
            </a:p>
          </p:txBody>
        </p:sp>
        <p:sp>
          <p:nvSpPr>
            <p:cNvPr id="343" name="Google Shape;343;p52"/>
            <p:cNvSpPr txBox="1"/>
            <p:nvPr/>
          </p:nvSpPr>
          <p:spPr>
            <a:xfrm>
              <a:off x="3549999" y="1138125"/>
              <a:ext cx="14859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2.6B+</a:t>
              </a:r>
              <a:endParaRPr sz="3600" b="1" i="0">
                <a:solidFill>
                  <a:schemeClr val="dk1"/>
                </a:solidFill>
                <a:latin typeface="Arial"/>
                <a:ea typeface="Arial"/>
                <a:cs typeface="Arial"/>
                <a:sym typeface="Arial"/>
              </a:endParaRPr>
            </a:p>
          </p:txBody>
        </p:sp>
        <p:sp>
          <p:nvSpPr>
            <p:cNvPr id="344" name="Google Shape;344;p52"/>
            <p:cNvSpPr txBox="1"/>
            <p:nvPr/>
          </p:nvSpPr>
          <p:spPr>
            <a:xfrm>
              <a:off x="5223024" y="1138125"/>
              <a:ext cx="16668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1,000+</a:t>
              </a:r>
              <a:endParaRPr sz="3600" b="1" i="0">
                <a:solidFill>
                  <a:schemeClr val="dk1"/>
                </a:solidFill>
                <a:latin typeface="Arial"/>
                <a:ea typeface="Arial"/>
                <a:cs typeface="Arial"/>
                <a:sym typeface="Arial"/>
              </a:endParaRPr>
            </a:p>
          </p:txBody>
        </p:sp>
        <p:sp>
          <p:nvSpPr>
            <p:cNvPr id="345" name="Google Shape;345;p52"/>
            <p:cNvSpPr txBox="1"/>
            <p:nvPr/>
          </p:nvSpPr>
          <p:spPr>
            <a:xfrm>
              <a:off x="7076950" y="1138125"/>
              <a:ext cx="18261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3600"/>
                <a:buFont typeface="Arial"/>
                <a:buNone/>
              </a:pPr>
              <a:r>
                <a:rPr lang="en-GB" sz="3600" b="1" i="0">
                  <a:solidFill>
                    <a:schemeClr val="dk1"/>
                  </a:solidFill>
                  <a:latin typeface="Arial"/>
                  <a:ea typeface="Arial"/>
                  <a:cs typeface="Arial"/>
                  <a:sym typeface="Arial"/>
                </a:rPr>
                <a:t>200M+</a:t>
              </a:r>
              <a:endParaRPr sz="3600" b="1" i="0">
                <a:solidFill>
                  <a:schemeClr val="dk1"/>
                </a:solidFill>
                <a:latin typeface="Arial"/>
                <a:ea typeface="Arial"/>
                <a:cs typeface="Arial"/>
                <a:sym typeface="Arial"/>
              </a:endParaRPr>
            </a:p>
          </p:txBody>
        </p:sp>
        <p:sp>
          <p:nvSpPr>
            <p:cNvPr id="346" name="Google Shape;346;p52"/>
            <p:cNvSpPr txBox="1"/>
            <p:nvPr/>
          </p:nvSpPr>
          <p:spPr>
            <a:xfrm>
              <a:off x="260650"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Developers</a:t>
              </a:r>
              <a:endParaRPr sz="1000" b="0" i="0">
                <a:solidFill>
                  <a:schemeClr val="dk2"/>
                </a:solidFill>
                <a:latin typeface="Arial"/>
                <a:ea typeface="Arial"/>
                <a:cs typeface="Arial"/>
                <a:sym typeface="Arial"/>
              </a:endParaRPr>
            </a:p>
          </p:txBody>
        </p:sp>
        <p:sp>
          <p:nvSpPr>
            <p:cNvPr id="347" name="Google Shape;347;p52"/>
            <p:cNvSpPr txBox="1"/>
            <p:nvPr/>
          </p:nvSpPr>
          <p:spPr>
            <a:xfrm>
              <a:off x="1965173" y="1704872"/>
              <a:ext cx="1351200" cy="338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Organizations</a:t>
              </a:r>
              <a:endParaRPr sz="1000" b="0" i="0">
                <a:solidFill>
                  <a:schemeClr val="dk2"/>
                </a:solidFill>
                <a:latin typeface="Arial"/>
                <a:ea typeface="Arial"/>
                <a:cs typeface="Arial"/>
                <a:sym typeface="Arial"/>
              </a:endParaRPr>
            </a:p>
          </p:txBody>
        </p:sp>
        <p:sp>
          <p:nvSpPr>
            <p:cNvPr id="348" name="Google Shape;348;p52"/>
            <p:cNvSpPr txBox="1"/>
            <p:nvPr/>
          </p:nvSpPr>
          <p:spPr>
            <a:xfrm>
              <a:off x="3617349"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Contributions per year</a:t>
              </a:r>
              <a:endParaRPr sz="1000" b="0" i="0">
                <a:solidFill>
                  <a:schemeClr val="dk2"/>
                </a:solidFill>
                <a:latin typeface="Arial"/>
                <a:ea typeface="Arial"/>
                <a:cs typeface="Arial"/>
                <a:sym typeface="Arial"/>
              </a:endParaRPr>
            </a:p>
          </p:txBody>
        </p:sp>
        <p:sp>
          <p:nvSpPr>
            <p:cNvPr id="349" name="Google Shape;349;p52"/>
            <p:cNvSpPr txBox="1"/>
            <p:nvPr/>
          </p:nvSpPr>
          <p:spPr>
            <a:xfrm>
              <a:off x="5380824" y="1704872"/>
              <a:ext cx="13512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Top open source communities</a:t>
              </a:r>
              <a:endParaRPr sz="1000" b="0" i="0">
                <a:solidFill>
                  <a:schemeClr val="dk2"/>
                </a:solidFill>
                <a:latin typeface="Arial"/>
                <a:ea typeface="Arial"/>
                <a:cs typeface="Arial"/>
                <a:sym typeface="Arial"/>
              </a:endParaRPr>
            </a:p>
          </p:txBody>
        </p:sp>
        <p:sp>
          <p:nvSpPr>
            <p:cNvPr id="350" name="Google Shape;350;p52"/>
            <p:cNvSpPr txBox="1"/>
            <p:nvPr/>
          </p:nvSpPr>
          <p:spPr>
            <a:xfrm>
              <a:off x="7148725" y="1704872"/>
              <a:ext cx="1682700" cy="492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2"/>
                </a:buClr>
                <a:buSzPts val="1000"/>
                <a:buFont typeface="Arial"/>
                <a:buNone/>
              </a:pPr>
              <a:r>
                <a:rPr lang="en-GB" sz="1000" b="0" i="0">
                  <a:solidFill>
                    <a:schemeClr val="dk2"/>
                  </a:solidFill>
                  <a:latin typeface="Arial"/>
                  <a:ea typeface="Arial"/>
                  <a:cs typeface="Arial"/>
                  <a:sym typeface="Arial"/>
                </a:rPr>
                <a:t>Private + public repositories</a:t>
              </a:r>
              <a:endParaRPr sz="1000" b="0" i="0">
                <a:solidFill>
                  <a:schemeClr val="dk2"/>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1"/>
        <p:cNvGrpSpPr/>
        <p:nvPr/>
      </p:nvGrpSpPr>
      <p:grpSpPr>
        <a:xfrm>
          <a:off x="0" y="0"/>
          <a:ext cx="0" cy="0"/>
          <a:chOff x="0" y="0"/>
          <a:chExt cx="0" cy="0"/>
        </a:xfrm>
      </p:grpSpPr>
      <p:sp>
        <p:nvSpPr>
          <p:cNvPr id="352" name="Google Shape;352;p53"/>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3" name="Google Shape;353;p53"/>
          <p:cNvSpPr txBox="1">
            <a:spLocks noGrp="1"/>
          </p:cNvSpPr>
          <p:nvPr>
            <p:ph type="body" idx="1"/>
          </p:nvPr>
        </p:nvSpPr>
        <p:spPr>
          <a:xfrm>
            <a:off x="628650" y="1369222"/>
            <a:ext cx="7886700" cy="3263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4"/>
        <p:cNvGrpSpPr/>
        <p:nvPr/>
      </p:nvGrpSpPr>
      <p:grpSpPr>
        <a:xfrm>
          <a:off x="0" y="0"/>
          <a:ext cx="0" cy="0"/>
          <a:chOff x="0" y="0"/>
          <a:chExt cx="0" cy="0"/>
        </a:xfrm>
      </p:grpSpPr>
      <p:sp>
        <p:nvSpPr>
          <p:cNvPr id="355" name="Google Shape;355;p54"/>
          <p:cNvSpPr txBox="1">
            <a:spLocks noGrp="1"/>
          </p:cNvSpPr>
          <p:nvPr>
            <p:ph type="title"/>
          </p:nvPr>
        </p:nvSpPr>
        <p:spPr>
          <a:xfrm>
            <a:off x="629841"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6" name="Google Shape;356;p54"/>
          <p:cNvSpPr txBox="1">
            <a:spLocks noGrp="1"/>
          </p:cNvSpPr>
          <p:nvPr>
            <p:ph type="body" idx="1"/>
          </p:nvPr>
        </p:nvSpPr>
        <p:spPr>
          <a:xfrm>
            <a:off x="629842" y="1260876"/>
            <a:ext cx="38682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357" name="Google Shape;357;p54"/>
          <p:cNvSpPr txBox="1">
            <a:spLocks noGrp="1"/>
          </p:cNvSpPr>
          <p:nvPr>
            <p:ph type="body" idx="2"/>
          </p:nvPr>
        </p:nvSpPr>
        <p:spPr>
          <a:xfrm>
            <a:off x="629842" y="1878811"/>
            <a:ext cx="3868200" cy="2763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58" name="Google Shape;358;p54"/>
          <p:cNvSpPr txBox="1">
            <a:spLocks noGrp="1"/>
          </p:cNvSpPr>
          <p:nvPr>
            <p:ph type="body" idx="3"/>
          </p:nvPr>
        </p:nvSpPr>
        <p:spPr>
          <a:xfrm>
            <a:off x="4629150" y="1260876"/>
            <a:ext cx="3887400" cy="618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dk1"/>
              </a:buClr>
              <a:buSzPts val="2000"/>
              <a:buFont typeface="Arial"/>
              <a:buNone/>
              <a:defRPr sz="2000" b="1" i="0">
                <a:latin typeface="Arial"/>
                <a:ea typeface="Arial"/>
                <a:cs typeface="Arial"/>
                <a:sym typeface="Arial"/>
              </a:defRPr>
            </a:lvl1pPr>
            <a:lvl2pPr marL="914400" lvl="1" indent="-228600" algn="l" rtl="0">
              <a:lnSpc>
                <a:spcPct val="90000"/>
              </a:lnSpc>
              <a:spcBef>
                <a:spcPts val="375"/>
              </a:spcBef>
              <a:spcAft>
                <a:spcPts val="0"/>
              </a:spcAft>
              <a:buClr>
                <a:schemeClr val="dk2"/>
              </a:buClr>
              <a:buSzPts val="1500"/>
              <a:buFont typeface="Arial"/>
              <a:buNone/>
              <a:defRPr sz="1500" b="1"/>
            </a:lvl2pPr>
            <a:lvl3pPr marL="1371600" lvl="2" indent="-228600" algn="l" rtl="0">
              <a:lnSpc>
                <a:spcPct val="90000"/>
              </a:lnSpc>
              <a:spcBef>
                <a:spcPts val="375"/>
              </a:spcBef>
              <a:spcAft>
                <a:spcPts val="0"/>
              </a:spcAft>
              <a:buClr>
                <a:schemeClr val="dk2"/>
              </a:buClr>
              <a:buSzPts val="1350"/>
              <a:buFont typeface="Arial"/>
              <a:buNone/>
              <a:defRPr sz="1350" b="1"/>
            </a:lvl3pPr>
            <a:lvl4pPr marL="1828800" lvl="3" indent="-228600" algn="l" rtl="0">
              <a:lnSpc>
                <a:spcPct val="90000"/>
              </a:lnSpc>
              <a:spcBef>
                <a:spcPts val="375"/>
              </a:spcBef>
              <a:spcAft>
                <a:spcPts val="0"/>
              </a:spcAft>
              <a:buClr>
                <a:schemeClr val="dk2"/>
              </a:buClr>
              <a:buSzPts val="1200"/>
              <a:buFont typeface="Arial"/>
              <a:buNone/>
              <a:defRPr sz="1200" b="1"/>
            </a:lvl4pPr>
            <a:lvl5pPr marL="2286000" lvl="4" indent="-228600" algn="l" rtl="0">
              <a:lnSpc>
                <a:spcPct val="90000"/>
              </a:lnSpc>
              <a:spcBef>
                <a:spcPts val="375"/>
              </a:spcBef>
              <a:spcAft>
                <a:spcPts val="0"/>
              </a:spcAft>
              <a:buClr>
                <a:schemeClr val="dk2"/>
              </a:buClr>
              <a:buSzPts val="1200"/>
              <a:buFont typeface="Arial"/>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359" name="Google Shape;359;p54"/>
          <p:cNvSpPr txBox="1">
            <a:spLocks noGrp="1"/>
          </p:cNvSpPr>
          <p:nvPr>
            <p:ph type="body" idx="4"/>
          </p:nvPr>
        </p:nvSpPr>
        <p:spPr>
          <a:xfrm>
            <a:off x="4629150" y="1878811"/>
            <a:ext cx="3887400" cy="2763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3. Two points">
  <p:cSld name="33. Two points">
    <p:spTree>
      <p:nvGrpSpPr>
        <p:cNvPr id="1" name="Shape 360"/>
        <p:cNvGrpSpPr/>
        <p:nvPr/>
      </p:nvGrpSpPr>
      <p:grpSpPr>
        <a:xfrm>
          <a:off x="0" y="0"/>
          <a:ext cx="0" cy="0"/>
          <a:chOff x="0" y="0"/>
          <a:chExt cx="0" cy="0"/>
        </a:xfrm>
      </p:grpSpPr>
      <p:sp>
        <p:nvSpPr>
          <p:cNvPr id="361" name="Google Shape;361;p55"/>
          <p:cNvSpPr/>
          <p:nvPr/>
        </p:nvSpPr>
        <p:spPr>
          <a:xfrm>
            <a:off x="4576286" y="2629803"/>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2" name="Google Shape;362;p55"/>
          <p:cNvSpPr/>
          <p:nvPr/>
        </p:nvSpPr>
        <p:spPr>
          <a:xfrm>
            <a:off x="4576286" y="1838682"/>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63" name="Google Shape;363;p55"/>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64" name="Google Shape;364;p55"/>
          <p:cNvSpPr txBox="1">
            <a:spLocks noGrp="1"/>
          </p:cNvSpPr>
          <p:nvPr>
            <p:ph type="subTitle" idx="1"/>
          </p:nvPr>
        </p:nvSpPr>
        <p:spPr>
          <a:xfrm>
            <a:off x="5227320" y="176256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5" name="Google Shape;365;p55"/>
          <p:cNvSpPr txBox="1">
            <a:spLocks noGrp="1"/>
          </p:cNvSpPr>
          <p:nvPr>
            <p:ph type="subTitle" idx="2"/>
          </p:nvPr>
        </p:nvSpPr>
        <p:spPr>
          <a:xfrm>
            <a:off x="5227320" y="207346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66" name="Google Shape;366;p55"/>
          <p:cNvSpPr txBox="1">
            <a:spLocks noGrp="1"/>
          </p:cNvSpPr>
          <p:nvPr>
            <p:ph type="subTitle" idx="3"/>
          </p:nvPr>
        </p:nvSpPr>
        <p:spPr>
          <a:xfrm>
            <a:off x="5227320" y="256723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67" name="Google Shape;367;p55"/>
          <p:cNvSpPr txBox="1">
            <a:spLocks noGrp="1"/>
          </p:cNvSpPr>
          <p:nvPr>
            <p:ph type="subTitle" idx="4"/>
          </p:nvPr>
        </p:nvSpPr>
        <p:spPr>
          <a:xfrm>
            <a:off x="5227320" y="2878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68" name="Google Shape;368;p55"/>
          <p:cNvSpPr>
            <a:spLocks noGrp="1"/>
          </p:cNvSpPr>
          <p:nvPr>
            <p:ph type="pic" idx="5"/>
          </p:nvPr>
        </p:nvSpPr>
        <p:spPr>
          <a:xfrm>
            <a:off x="4690616" y="1953012"/>
            <a:ext cx="319800" cy="320100"/>
          </a:xfrm>
          <a:prstGeom prst="rect">
            <a:avLst/>
          </a:prstGeom>
          <a:noFill/>
          <a:ln>
            <a:noFill/>
          </a:ln>
        </p:spPr>
      </p:sp>
      <p:sp>
        <p:nvSpPr>
          <p:cNvPr id="369" name="Google Shape;369;p55"/>
          <p:cNvSpPr>
            <a:spLocks noGrp="1"/>
          </p:cNvSpPr>
          <p:nvPr>
            <p:ph type="pic" idx="6"/>
          </p:nvPr>
        </p:nvSpPr>
        <p:spPr>
          <a:xfrm>
            <a:off x="4690616" y="2744134"/>
            <a:ext cx="319800" cy="3201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5. Four points">
  <p:cSld name="35. Four points">
    <p:spTree>
      <p:nvGrpSpPr>
        <p:cNvPr id="1" name="Shape 370"/>
        <p:cNvGrpSpPr/>
        <p:nvPr/>
      </p:nvGrpSpPr>
      <p:grpSpPr>
        <a:xfrm>
          <a:off x="0" y="0"/>
          <a:ext cx="0" cy="0"/>
          <a:chOff x="0" y="0"/>
          <a:chExt cx="0" cy="0"/>
        </a:xfrm>
      </p:grpSpPr>
      <p:sp>
        <p:nvSpPr>
          <p:cNvPr id="371" name="Google Shape;371;p56"/>
          <p:cNvSpPr/>
          <p:nvPr/>
        </p:nvSpPr>
        <p:spPr>
          <a:xfrm>
            <a:off x="4580573" y="107031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2" name="Google Shape;372;p56"/>
          <p:cNvSpPr/>
          <p:nvPr/>
        </p:nvSpPr>
        <p:spPr>
          <a:xfrm>
            <a:off x="4580573" y="179823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3" name="Google Shape;373;p56"/>
          <p:cNvSpPr/>
          <p:nvPr/>
        </p:nvSpPr>
        <p:spPr>
          <a:xfrm>
            <a:off x="4580573" y="252615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4" name="Google Shape;374;p56"/>
          <p:cNvSpPr/>
          <p:nvPr/>
        </p:nvSpPr>
        <p:spPr>
          <a:xfrm>
            <a:off x="4580573" y="325408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75" name="Google Shape;375;p56"/>
          <p:cNvSpPr txBox="1">
            <a:spLocks noGrp="1"/>
          </p:cNvSpPr>
          <p:nvPr>
            <p:ph type="subTitle" idx="1"/>
          </p:nvPr>
        </p:nvSpPr>
        <p:spPr>
          <a:xfrm>
            <a:off x="5227320" y="995976"/>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6" name="Google Shape;376;p56"/>
          <p:cNvSpPr txBox="1">
            <a:spLocks noGrp="1"/>
          </p:cNvSpPr>
          <p:nvPr>
            <p:ph type="subTitle" idx="2"/>
          </p:nvPr>
        </p:nvSpPr>
        <p:spPr>
          <a:xfrm>
            <a:off x="5227320" y="1306873"/>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77" name="Google Shape;377;p56"/>
          <p:cNvSpPr txBox="1">
            <a:spLocks noGrp="1"/>
          </p:cNvSpPr>
          <p:nvPr>
            <p:ph type="subTitle" idx="3"/>
          </p:nvPr>
        </p:nvSpPr>
        <p:spPr>
          <a:xfrm>
            <a:off x="5227320" y="1724450"/>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78" name="Google Shape;378;p56"/>
          <p:cNvSpPr txBox="1">
            <a:spLocks noGrp="1"/>
          </p:cNvSpPr>
          <p:nvPr>
            <p:ph type="subTitle" idx="4"/>
          </p:nvPr>
        </p:nvSpPr>
        <p:spPr>
          <a:xfrm>
            <a:off x="5227320" y="2035347"/>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79" name="Google Shape;379;p56"/>
          <p:cNvSpPr txBox="1">
            <a:spLocks noGrp="1"/>
          </p:cNvSpPr>
          <p:nvPr>
            <p:ph type="subTitle" idx="5"/>
          </p:nvPr>
        </p:nvSpPr>
        <p:spPr>
          <a:xfrm>
            <a:off x="5227320" y="245292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0" name="Google Shape;380;p56"/>
          <p:cNvSpPr txBox="1">
            <a:spLocks noGrp="1"/>
          </p:cNvSpPr>
          <p:nvPr>
            <p:ph type="subTitle" idx="6"/>
          </p:nvPr>
        </p:nvSpPr>
        <p:spPr>
          <a:xfrm>
            <a:off x="5227320" y="276382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1" name="Google Shape;381;p56"/>
          <p:cNvSpPr txBox="1">
            <a:spLocks noGrp="1"/>
          </p:cNvSpPr>
          <p:nvPr>
            <p:ph type="subTitle" idx="7"/>
          </p:nvPr>
        </p:nvSpPr>
        <p:spPr>
          <a:xfrm>
            <a:off x="5227320" y="318139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82" name="Google Shape;382;p56"/>
          <p:cNvSpPr txBox="1">
            <a:spLocks noGrp="1"/>
          </p:cNvSpPr>
          <p:nvPr>
            <p:ph type="subTitle" idx="8"/>
          </p:nvPr>
        </p:nvSpPr>
        <p:spPr>
          <a:xfrm>
            <a:off x="5227320" y="349229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83" name="Google Shape;383;p56"/>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384" name="Google Shape;384;p56"/>
          <p:cNvSpPr>
            <a:spLocks noGrp="1"/>
          </p:cNvSpPr>
          <p:nvPr>
            <p:ph type="pic" idx="9"/>
          </p:nvPr>
        </p:nvSpPr>
        <p:spPr>
          <a:xfrm>
            <a:off x="4694903" y="1182991"/>
            <a:ext cx="319800" cy="320100"/>
          </a:xfrm>
          <a:prstGeom prst="rect">
            <a:avLst/>
          </a:prstGeom>
          <a:noFill/>
          <a:ln>
            <a:noFill/>
          </a:ln>
        </p:spPr>
      </p:sp>
      <p:sp>
        <p:nvSpPr>
          <p:cNvPr id="385" name="Google Shape;385;p56"/>
          <p:cNvSpPr>
            <a:spLocks noGrp="1"/>
          </p:cNvSpPr>
          <p:nvPr>
            <p:ph type="pic" idx="13"/>
          </p:nvPr>
        </p:nvSpPr>
        <p:spPr>
          <a:xfrm>
            <a:off x="4694903" y="1910914"/>
            <a:ext cx="319800" cy="320100"/>
          </a:xfrm>
          <a:prstGeom prst="rect">
            <a:avLst/>
          </a:prstGeom>
          <a:noFill/>
          <a:ln>
            <a:noFill/>
          </a:ln>
        </p:spPr>
      </p:sp>
      <p:sp>
        <p:nvSpPr>
          <p:cNvPr id="386" name="Google Shape;386;p56"/>
          <p:cNvSpPr>
            <a:spLocks noGrp="1"/>
          </p:cNvSpPr>
          <p:nvPr>
            <p:ph type="pic" idx="14"/>
          </p:nvPr>
        </p:nvSpPr>
        <p:spPr>
          <a:xfrm>
            <a:off x="4694903" y="2638837"/>
            <a:ext cx="319800" cy="320100"/>
          </a:xfrm>
          <a:prstGeom prst="rect">
            <a:avLst/>
          </a:prstGeom>
          <a:noFill/>
          <a:ln>
            <a:noFill/>
          </a:ln>
        </p:spPr>
      </p:sp>
      <p:sp>
        <p:nvSpPr>
          <p:cNvPr id="387" name="Google Shape;387;p56"/>
          <p:cNvSpPr>
            <a:spLocks noGrp="1"/>
          </p:cNvSpPr>
          <p:nvPr>
            <p:ph type="pic" idx="15"/>
          </p:nvPr>
        </p:nvSpPr>
        <p:spPr>
          <a:xfrm>
            <a:off x="4694903" y="3366761"/>
            <a:ext cx="319800" cy="3201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7. Three points with large icon">
  <p:cSld name="37. Three points with large icon">
    <p:spTree>
      <p:nvGrpSpPr>
        <p:cNvPr id="1" name="Shape 388"/>
        <p:cNvGrpSpPr/>
        <p:nvPr/>
      </p:nvGrpSpPr>
      <p:grpSpPr>
        <a:xfrm>
          <a:off x="0" y="0"/>
          <a:ext cx="0" cy="0"/>
          <a:chOff x="0" y="0"/>
          <a:chExt cx="0" cy="0"/>
        </a:xfrm>
      </p:grpSpPr>
      <p:sp>
        <p:nvSpPr>
          <p:cNvPr id="389" name="Google Shape;389;p57"/>
          <p:cNvSpPr/>
          <p:nvPr/>
        </p:nvSpPr>
        <p:spPr>
          <a:xfrm>
            <a:off x="512194" y="1032366"/>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0" name="Google Shape;390;p57"/>
          <p:cNvSpPr/>
          <p:nvPr/>
        </p:nvSpPr>
        <p:spPr>
          <a:xfrm>
            <a:off x="4576286" y="2245398"/>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1" name="Google Shape;391;p57"/>
          <p:cNvSpPr/>
          <p:nvPr/>
        </p:nvSpPr>
        <p:spPr>
          <a:xfrm>
            <a:off x="4576286" y="1449802"/>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2" name="Google Shape;392;p57"/>
          <p:cNvSpPr txBox="1">
            <a:spLocks noGrp="1"/>
          </p:cNvSpPr>
          <p:nvPr>
            <p:ph type="subTitle" idx="1"/>
          </p:nvPr>
        </p:nvSpPr>
        <p:spPr>
          <a:xfrm>
            <a:off x="5227320" y="139213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3" name="Google Shape;393;p57"/>
          <p:cNvSpPr txBox="1">
            <a:spLocks noGrp="1"/>
          </p:cNvSpPr>
          <p:nvPr>
            <p:ph type="subTitle" idx="2"/>
          </p:nvPr>
        </p:nvSpPr>
        <p:spPr>
          <a:xfrm>
            <a:off x="5227320" y="170303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4" name="Google Shape;394;p57"/>
          <p:cNvSpPr txBox="1">
            <a:spLocks noGrp="1"/>
          </p:cNvSpPr>
          <p:nvPr>
            <p:ph type="subTitle" idx="3"/>
          </p:nvPr>
        </p:nvSpPr>
        <p:spPr>
          <a:xfrm>
            <a:off x="5227320" y="219680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5" name="Google Shape;395;p57"/>
          <p:cNvSpPr txBox="1">
            <a:spLocks noGrp="1"/>
          </p:cNvSpPr>
          <p:nvPr>
            <p:ph type="subTitle" idx="4"/>
          </p:nvPr>
        </p:nvSpPr>
        <p:spPr>
          <a:xfrm>
            <a:off x="5227320" y="250770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6" name="Google Shape;396;p57"/>
          <p:cNvSpPr/>
          <p:nvPr/>
        </p:nvSpPr>
        <p:spPr>
          <a:xfrm>
            <a:off x="4576286" y="304099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397" name="Google Shape;397;p57"/>
          <p:cNvSpPr txBox="1">
            <a:spLocks noGrp="1"/>
          </p:cNvSpPr>
          <p:nvPr>
            <p:ph type="subTitle" idx="5"/>
          </p:nvPr>
        </p:nvSpPr>
        <p:spPr>
          <a:xfrm>
            <a:off x="5227320" y="2978239"/>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398" name="Google Shape;398;p57"/>
          <p:cNvSpPr txBox="1">
            <a:spLocks noGrp="1"/>
          </p:cNvSpPr>
          <p:nvPr>
            <p:ph type="subTitle" idx="6"/>
          </p:nvPr>
        </p:nvSpPr>
        <p:spPr>
          <a:xfrm>
            <a:off x="5227320" y="328913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399" name="Google Shape;399;p57"/>
          <p:cNvSpPr txBox="1">
            <a:spLocks noGrp="1"/>
          </p:cNvSpPr>
          <p:nvPr>
            <p:ph type="title"/>
          </p:nvPr>
        </p:nvSpPr>
        <p:spPr>
          <a:xfrm>
            <a:off x="456296" y="216203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400" name="Google Shape;400;p57"/>
          <p:cNvSpPr>
            <a:spLocks noGrp="1"/>
          </p:cNvSpPr>
          <p:nvPr>
            <p:ph type="pic" idx="7"/>
          </p:nvPr>
        </p:nvSpPr>
        <p:spPr>
          <a:xfrm>
            <a:off x="809374" y="1373943"/>
            <a:ext cx="776700" cy="777300"/>
          </a:xfrm>
          <a:prstGeom prst="rect">
            <a:avLst/>
          </a:prstGeom>
          <a:noFill/>
          <a:ln>
            <a:noFill/>
          </a:ln>
        </p:spPr>
      </p:sp>
      <p:sp>
        <p:nvSpPr>
          <p:cNvPr id="401" name="Google Shape;401;p57"/>
          <p:cNvSpPr>
            <a:spLocks noGrp="1"/>
          </p:cNvSpPr>
          <p:nvPr>
            <p:ph type="pic" idx="8"/>
          </p:nvPr>
        </p:nvSpPr>
        <p:spPr>
          <a:xfrm>
            <a:off x="4690616" y="1562482"/>
            <a:ext cx="319800" cy="320100"/>
          </a:xfrm>
          <a:prstGeom prst="rect">
            <a:avLst/>
          </a:prstGeom>
          <a:noFill/>
          <a:ln>
            <a:noFill/>
          </a:ln>
        </p:spPr>
      </p:sp>
      <p:sp>
        <p:nvSpPr>
          <p:cNvPr id="402" name="Google Shape;402;p57"/>
          <p:cNvSpPr>
            <a:spLocks noGrp="1"/>
          </p:cNvSpPr>
          <p:nvPr>
            <p:ph type="pic" idx="9"/>
          </p:nvPr>
        </p:nvSpPr>
        <p:spPr>
          <a:xfrm>
            <a:off x="4684672" y="2358079"/>
            <a:ext cx="319800" cy="320100"/>
          </a:xfrm>
          <a:prstGeom prst="rect">
            <a:avLst/>
          </a:prstGeom>
          <a:noFill/>
          <a:ln>
            <a:noFill/>
          </a:ln>
        </p:spPr>
      </p:sp>
      <p:sp>
        <p:nvSpPr>
          <p:cNvPr id="403" name="Google Shape;403;p57"/>
          <p:cNvSpPr>
            <a:spLocks noGrp="1"/>
          </p:cNvSpPr>
          <p:nvPr>
            <p:ph type="pic" idx="13"/>
          </p:nvPr>
        </p:nvSpPr>
        <p:spPr>
          <a:xfrm>
            <a:off x="4696093" y="3153677"/>
            <a:ext cx="319800" cy="3201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8. Four points with large icon">
  <p:cSld name="38. Four points with large icon">
    <p:spTree>
      <p:nvGrpSpPr>
        <p:cNvPr id="1" name="Shape 404"/>
        <p:cNvGrpSpPr/>
        <p:nvPr/>
      </p:nvGrpSpPr>
      <p:grpSpPr>
        <a:xfrm>
          <a:off x="0" y="0"/>
          <a:ext cx="0" cy="0"/>
          <a:chOff x="0" y="0"/>
          <a:chExt cx="0" cy="0"/>
        </a:xfrm>
      </p:grpSpPr>
      <p:sp>
        <p:nvSpPr>
          <p:cNvPr id="405" name="Google Shape;405;p58"/>
          <p:cNvSpPr/>
          <p:nvPr/>
        </p:nvSpPr>
        <p:spPr>
          <a:xfrm>
            <a:off x="512194" y="1032366"/>
            <a:ext cx="1371600" cy="1371600"/>
          </a:xfrm>
          <a:prstGeom prst="ellipse">
            <a:avLst/>
          </a:prstGeom>
          <a:noFill/>
          <a:ln w="1905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6" name="Google Shape;406;p58"/>
          <p:cNvSpPr/>
          <p:nvPr/>
        </p:nvSpPr>
        <p:spPr>
          <a:xfrm>
            <a:off x="4580573" y="107031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7" name="Google Shape;407;p58"/>
          <p:cNvSpPr/>
          <p:nvPr/>
        </p:nvSpPr>
        <p:spPr>
          <a:xfrm>
            <a:off x="4580573" y="1798233"/>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8" name="Google Shape;408;p58"/>
          <p:cNvSpPr/>
          <p:nvPr/>
        </p:nvSpPr>
        <p:spPr>
          <a:xfrm>
            <a:off x="4580573" y="2526156"/>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09" name="Google Shape;409;p58"/>
          <p:cNvSpPr/>
          <p:nvPr/>
        </p:nvSpPr>
        <p:spPr>
          <a:xfrm>
            <a:off x="4580573" y="3254080"/>
            <a:ext cx="548700" cy="5454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10" name="Google Shape;410;p58"/>
          <p:cNvSpPr txBox="1">
            <a:spLocks noGrp="1"/>
          </p:cNvSpPr>
          <p:nvPr>
            <p:ph type="subTitle" idx="1"/>
          </p:nvPr>
        </p:nvSpPr>
        <p:spPr>
          <a:xfrm>
            <a:off x="5227320" y="995976"/>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1" name="Google Shape;411;p58"/>
          <p:cNvSpPr txBox="1">
            <a:spLocks noGrp="1"/>
          </p:cNvSpPr>
          <p:nvPr>
            <p:ph type="subTitle" idx="2"/>
          </p:nvPr>
        </p:nvSpPr>
        <p:spPr>
          <a:xfrm>
            <a:off x="5227320" y="1306873"/>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2" name="Google Shape;412;p58"/>
          <p:cNvSpPr txBox="1">
            <a:spLocks noGrp="1"/>
          </p:cNvSpPr>
          <p:nvPr>
            <p:ph type="subTitle" idx="3"/>
          </p:nvPr>
        </p:nvSpPr>
        <p:spPr>
          <a:xfrm>
            <a:off x="5227320" y="1724450"/>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3" name="Google Shape;413;p58"/>
          <p:cNvSpPr txBox="1">
            <a:spLocks noGrp="1"/>
          </p:cNvSpPr>
          <p:nvPr>
            <p:ph type="subTitle" idx="4"/>
          </p:nvPr>
        </p:nvSpPr>
        <p:spPr>
          <a:xfrm>
            <a:off x="5227320" y="2035347"/>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4" name="Google Shape;414;p58"/>
          <p:cNvSpPr txBox="1">
            <a:spLocks noGrp="1"/>
          </p:cNvSpPr>
          <p:nvPr>
            <p:ph type="subTitle" idx="5"/>
          </p:nvPr>
        </p:nvSpPr>
        <p:spPr>
          <a:xfrm>
            <a:off x="5227320" y="2452924"/>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5" name="Google Shape;415;p58"/>
          <p:cNvSpPr txBox="1">
            <a:spLocks noGrp="1"/>
          </p:cNvSpPr>
          <p:nvPr>
            <p:ph type="subTitle" idx="6"/>
          </p:nvPr>
        </p:nvSpPr>
        <p:spPr>
          <a:xfrm>
            <a:off x="5227320" y="2763821"/>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6" name="Google Shape;416;p58"/>
          <p:cNvSpPr txBox="1">
            <a:spLocks noGrp="1"/>
          </p:cNvSpPr>
          <p:nvPr>
            <p:ph type="subTitle" idx="7"/>
          </p:nvPr>
        </p:nvSpPr>
        <p:spPr>
          <a:xfrm>
            <a:off x="5227320" y="3181398"/>
            <a:ext cx="34290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17" name="Google Shape;417;p58"/>
          <p:cNvSpPr txBox="1">
            <a:spLocks noGrp="1"/>
          </p:cNvSpPr>
          <p:nvPr>
            <p:ph type="subTitle" idx="8"/>
          </p:nvPr>
        </p:nvSpPr>
        <p:spPr>
          <a:xfrm>
            <a:off x="5227320" y="3492295"/>
            <a:ext cx="3429000" cy="502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18" name="Google Shape;418;p58"/>
          <p:cNvSpPr txBox="1">
            <a:spLocks noGrp="1"/>
          </p:cNvSpPr>
          <p:nvPr>
            <p:ph type="title"/>
          </p:nvPr>
        </p:nvSpPr>
        <p:spPr>
          <a:xfrm>
            <a:off x="456296" y="216203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419" name="Google Shape;419;p58"/>
          <p:cNvSpPr>
            <a:spLocks noGrp="1"/>
          </p:cNvSpPr>
          <p:nvPr>
            <p:ph type="pic" idx="9"/>
          </p:nvPr>
        </p:nvSpPr>
        <p:spPr>
          <a:xfrm>
            <a:off x="809374" y="1373943"/>
            <a:ext cx="776700" cy="777300"/>
          </a:xfrm>
          <a:prstGeom prst="rect">
            <a:avLst/>
          </a:prstGeom>
          <a:noFill/>
          <a:ln>
            <a:noFill/>
          </a:ln>
        </p:spPr>
      </p:sp>
      <p:sp>
        <p:nvSpPr>
          <p:cNvPr id="420" name="Google Shape;420;p58"/>
          <p:cNvSpPr>
            <a:spLocks noGrp="1"/>
          </p:cNvSpPr>
          <p:nvPr>
            <p:ph type="pic" idx="13"/>
          </p:nvPr>
        </p:nvSpPr>
        <p:spPr>
          <a:xfrm>
            <a:off x="4694903" y="1182991"/>
            <a:ext cx="319800" cy="320100"/>
          </a:xfrm>
          <a:prstGeom prst="rect">
            <a:avLst/>
          </a:prstGeom>
          <a:noFill/>
          <a:ln>
            <a:noFill/>
          </a:ln>
        </p:spPr>
      </p:sp>
      <p:sp>
        <p:nvSpPr>
          <p:cNvPr id="421" name="Google Shape;421;p58"/>
          <p:cNvSpPr>
            <a:spLocks noGrp="1"/>
          </p:cNvSpPr>
          <p:nvPr>
            <p:ph type="pic" idx="14"/>
          </p:nvPr>
        </p:nvSpPr>
        <p:spPr>
          <a:xfrm>
            <a:off x="4694903" y="1910914"/>
            <a:ext cx="319800" cy="320100"/>
          </a:xfrm>
          <a:prstGeom prst="rect">
            <a:avLst/>
          </a:prstGeom>
          <a:noFill/>
          <a:ln>
            <a:noFill/>
          </a:ln>
        </p:spPr>
      </p:sp>
      <p:sp>
        <p:nvSpPr>
          <p:cNvPr id="422" name="Google Shape;422;p58"/>
          <p:cNvSpPr>
            <a:spLocks noGrp="1"/>
          </p:cNvSpPr>
          <p:nvPr>
            <p:ph type="pic" idx="15"/>
          </p:nvPr>
        </p:nvSpPr>
        <p:spPr>
          <a:xfrm>
            <a:off x="4694903" y="2638837"/>
            <a:ext cx="319800" cy="320100"/>
          </a:xfrm>
          <a:prstGeom prst="rect">
            <a:avLst/>
          </a:prstGeom>
          <a:noFill/>
          <a:ln>
            <a:noFill/>
          </a:ln>
        </p:spPr>
      </p:sp>
      <p:sp>
        <p:nvSpPr>
          <p:cNvPr id="423" name="Google Shape;423;p58"/>
          <p:cNvSpPr>
            <a:spLocks noGrp="1"/>
          </p:cNvSpPr>
          <p:nvPr>
            <p:ph type="pic" idx="16"/>
          </p:nvPr>
        </p:nvSpPr>
        <p:spPr>
          <a:xfrm>
            <a:off x="4694903" y="3366761"/>
            <a:ext cx="319800" cy="3201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9. Three points with title">
  <p:cSld name="39. Three points with title">
    <p:spTree>
      <p:nvGrpSpPr>
        <p:cNvPr id="1" name="Shape 424"/>
        <p:cNvGrpSpPr/>
        <p:nvPr/>
      </p:nvGrpSpPr>
      <p:grpSpPr>
        <a:xfrm>
          <a:off x="0" y="0"/>
          <a:ext cx="0" cy="0"/>
          <a:chOff x="0" y="0"/>
          <a:chExt cx="0" cy="0"/>
        </a:xfrm>
      </p:grpSpPr>
      <p:sp>
        <p:nvSpPr>
          <p:cNvPr id="425" name="Google Shape;425;p59"/>
          <p:cNvSpPr/>
          <p:nvPr/>
        </p:nvSpPr>
        <p:spPr>
          <a:xfrm>
            <a:off x="448413"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6" name="Google Shape;426;p59"/>
          <p:cNvSpPr/>
          <p:nvPr/>
        </p:nvSpPr>
        <p:spPr>
          <a:xfrm>
            <a:off x="3374892"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7" name="Google Shape;427;p59"/>
          <p:cNvSpPr/>
          <p:nvPr/>
        </p:nvSpPr>
        <p:spPr>
          <a:xfrm>
            <a:off x="6282546" y="1974539"/>
            <a:ext cx="545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28" name="Google Shape;428;p59"/>
          <p:cNvSpPr txBox="1">
            <a:spLocks noGrp="1"/>
          </p:cNvSpPr>
          <p:nvPr>
            <p:ph type="title"/>
          </p:nvPr>
        </p:nvSpPr>
        <p:spPr>
          <a:xfrm>
            <a:off x="362225" y="0"/>
            <a:ext cx="7810500" cy="19746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29" name="Google Shape;429;p59"/>
          <p:cNvSpPr txBox="1">
            <a:spLocks noGrp="1"/>
          </p:cNvSpPr>
          <p:nvPr>
            <p:ph type="subTitle" idx="1"/>
          </p:nvPr>
        </p:nvSpPr>
        <p:spPr>
          <a:xfrm>
            <a:off x="356616"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0" name="Google Shape;430;p59"/>
          <p:cNvSpPr txBox="1">
            <a:spLocks noGrp="1"/>
          </p:cNvSpPr>
          <p:nvPr>
            <p:ph type="subTitle" idx="2"/>
          </p:nvPr>
        </p:nvSpPr>
        <p:spPr>
          <a:xfrm>
            <a:off x="356616"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31" name="Google Shape;431;p59"/>
          <p:cNvSpPr txBox="1">
            <a:spLocks noGrp="1"/>
          </p:cNvSpPr>
          <p:nvPr>
            <p:ph type="subTitle" idx="3"/>
          </p:nvPr>
        </p:nvSpPr>
        <p:spPr>
          <a:xfrm>
            <a:off x="3255264"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2" name="Google Shape;432;p59"/>
          <p:cNvSpPr txBox="1">
            <a:spLocks noGrp="1"/>
          </p:cNvSpPr>
          <p:nvPr>
            <p:ph type="subTitle" idx="4"/>
          </p:nvPr>
        </p:nvSpPr>
        <p:spPr>
          <a:xfrm>
            <a:off x="3255264"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33" name="Google Shape;433;p59"/>
          <p:cNvSpPr txBox="1">
            <a:spLocks noGrp="1"/>
          </p:cNvSpPr>
          <p:nvPr>
            <p:ph type="subTitle" idx="5"/>
          </p:nvPr>
        </p:nvSpPr>
        <p:spPr>
          <a:xfrm>
            <a:off x="6153914" y="2715775"/>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34" name="Google Shape;434;p59"/>
          <p:cNvSpPr txBox="1">
            <a:spLocks noGrp="1"/>
          </p:cNvSpPr>
          <p:nvPr>
            <p:ph type="subTitle" idx="6"/>
          </p:nvPr>
        </p:nvSpPr>
        <p:spPr>
          <a:xfrm>
            <a:off x="6153914" y="3026672"/>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35" name="Google Shape;435;p59"/>
          <p:cNvSpPr>
            <a:spLocks noGrp="1"/>
          </p:cNvSpPr>
          <p:nvPr>
            <p:ph type="pic" idx="7"/>
          </p:nvPr>
        </p:nvSpPr>
        <p:spPr>
          <a:xfrm>
            <a:off x="561243" y="2088869"/>
            <a:ext cx="319800" cy="320100"/>
          </a:xfrm>
          <a:prstGeom prst="rect">
            <a:avLst/>
          </a:prstGeom>
          <a:noFill/>
          <a:ln>
            <a:noFill/>
          </a:ln>
        </p:spPr>
      </p:sp>
      <p:sp>
        <p:nvSpPr>
          <p:cNvPr id="436" name="Google Shape;436;p59"/>
          <p:cNvSpPr>
            <a:spLocks noGrp="1"/>
          </p:cNvSpPr>
          <p:nvPr>
            <p:ph type="pic" idx="8"/>
          </p:nvPr>
        </p:nvSpPr>
        <p:spPr>
          <a:xfrm>
            <a:off x="3487722" y="2092727"/>
            <a:ext cx="319800" cy="320100"/>
          </a:xfrm>
          <a:prstGeom prst="rect">
            <a:avLst/>
          </a:prstGeom>
          <a:noFill/>
          <a:ln>
            <a:noFill/>
          </a:ln>
        </p:spPr>
      </p:sp>
      <p:sp>
        <p:nvSpPr>
          <p:cNvPr id="437" name="Google Shape;437;p59"/>
          <p:cNvSpPr>
            <a:spLocks noGrp="1"/>
          </p:cNvSpPr>
          <p:nvPr>
            <p:ph type="pic" idx="9"/>
          </p:nvPr>
        </p:nvSpPr>
        <p:spPr>
          <a:xfrm>
            <a:off x="6395376" y="2088869"/>
            <a:ext cx="319800" cy="3201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0. Four points with title">
  <p:cSld name="40. Four points with title">
    <p:spTree>
      <p:nvGrpSpPr>
        <p:cNvPr id="1" name="Shape 438"/>
        <p:cNvGrpSpPr/>
        <p:nvPr/>
      </p:nvGrpSpPr>
      <p:grpSpPr>
        <a:xfrm>
          <a:off x="0" y="0"/>
          <a:ext cx="0" cy="0"/>
          <a:chOff x="0" y="0"/>
          <a:chExt cx="0" cy="0"/>
        </a:xfrm>
      </p:grpSpPr>
      <p:sp>
        <p:nvSpPr>
          <p:cNvPr id="439" name="Google Shape;439;p60"/>
          <p:cNvSpPr/>
          <p:nvPr/>
        </p:nvSpPr>
        <p:spPr>
          <a:xfrm>
            <a:off x="3373356" y="813243"/>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0" name="Google Shape;440;p60"/>
          <p:cNvSpPr/>
          <p:nvPr/>
        </p:nvSpPr>
        <p:spPr>
          <a:xfrm>
            <a:off x="6282529" y="813243"/>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1" name="Google Shape;441;p60"/>
          <p:cNvSpPr/>
          <p:nvPr/>
        </p:nvSpPr>
        <p:spPr>
          <a:xfrm>
            <a:off x="3373356" y="2848855"/>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2" name="Google Shape;442;p60"/>
          <p:cNvSpPr/>
          <p:nvPr/>
        </p:nvSpPr>
        <p:spPr>
          <a:xfrm>
            <a:off x="6320504" y="2848855"/>
            <a:ext cx="5454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443" name="Google Shape;443;p60"/>
          <p:cNvSpPr txBox="1">
            <a:spLocks noGrp="1"/>
          </p:cNvSpPr>
          <p:nvPr>
            <p:ph type="title"/>
          </p:nvPr>
        </p:nvSpPr>
        <p:spPr>
          <a:xfrm>
            <a:off x="376470" y="1700218"/>
            <a:ext cx="25521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3800" b="1" i="0" u="none" strike="noStrike" cap="none">
                <a:solidFill>
                  <a:srgbClr val="F0F6FC"/>
                </a:solidFill>
                <a:latin typeface="Arial"/>
                <a:ea typeface="Arial"/>
                <a:cs typeface="Arial"/>
                <a:sym typeface="Arial"/>
              </a:defRPr>
            </a:lvl9pPr>
          </a:lstStyle>
          <a:p>
            <a:endParaRPr/>
          </a:p>
        </p:txBody>
      </p:sp>
      <p:sp>
        <p:nvSpPr>
          <p:cNvPr id="444" name="Google Shape;444;p60"/>
          <p:cNvSpPr txBox="1">
            <a:spLocks noGrp="1"/>
          </p:cNvSpPr>
          <p:nvPr>
            <p:ph type="subTitle" idx="1"/>
          </p:nvPr>
        </p:nvSpPr>
        <p:spPr>
          <a:xfrm>
            <a:off x="3265921" y="1452833"/>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5" name="Google Shape;445;p60"/>
          <p:cNvSpPr txBox="1">
            <a:spLocks noGrp="1"/>
          </p:cNvSpPr>
          <p:nvPr>
            <p:ph type="subTitle" idx="2"/>
          </p:nvPr>
        </p:nvSpPr>
        <p:spPr>
          <a:xfrm>
            <a:off x="3265921" y="1763730"/>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46" name="Google Shape;446;p60"/>
          <p:cNvSpPr txBox="1">
            <a:spLocks noGrp="1"/>
          </p:cNvSpPr>
          <p:nvPr>
            <p:ph type="subTitle" idx="3"/>
          </p:nvPr>
        </p:nvSpPr>
        <p:spPr>
          <a:xfrm>
            <a:off x="3265921" y="3418799"/>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7" name="Google Shape;447;p60"/>
          <p:cNvSpPr txBox="1">
            <a:spLocks noGrp="1"/>
          </p:cNvSpPr>
          <p:nvPr>
            <p:ph type="subTitle" idx="4"/>
          </p:nvPr>
        </p:nvSpPr>
        <p:spPr>
          <a:xfrm>
            <a:off x="3265921" y="3729696"/>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48" name="Google Shape;448;p60"/>
          <p:cNvSpPr txBox="1">
            <a:spLocks noGrp="1"/>
          </p:cNvSpPr>
          <p:nvPr>
            <p:ph type="subTitle" idx="5"/>
          </p:nvPr>
        </p:nvSpPr>
        <p:spPr>
          <a:xfrm>
            <a:off x="6228577" y="1452833"/>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9" name="Google Shape;449;p60"/>
          <p:cNvSpPr txBox="1">
            <a:spLocks noGrp="1"/>
          </p:cNvSpPr>
          <p:nvPr>
            <p:ph type="subTitle" idx="6"/>
          </p:nvPr>
        </p:nvSpPr>
        <p:spPr>
          <a:xfrm>
            <a:off x="6228577" y="1763730"/>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50" name="Google Shape;450;p60"/>
          <p:cNvSpPr txBox="1">
            <a:spLocks noGrp="1"/>
          </p:cNvSpPr>
          <p:nvPr>
            <p:ph type="subTitle" idx="7"/>
          </p:nvPr>
        </p:nvSpPr>
        <p:spPr>
          <a:xfrm>
            <a:off x="6228577" y="3418799"/>
            <a:ext cx="26244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51" name="Google Shape;451;p60"/>
          <p:cNvSpPr txBox="1">
            <a:spLocks noGrp="1"/>
          </p:cNvSpPr>
          <p:nvPr>
            <p:ph type="subTitle" idx="8"/>
          </p:nvPr>
        </p:nvSpPr>
        <p:spPr>
          <a:xfrm>
            <a:off x="6228577" y="3729696"/>
            <a:ext cx="2624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452" name="Google Shape;452;p60"/>
          <p:cNvSpPr>
            <a:spLocks noGrp="1"/>
          </p:cNvSpPr>
          <p:nvPr>
            <p:ph type="pic" idx="9"/>
          </p:nvPr>
        </p:nvSpPr>
        <p:spPr>
          <a:xfrm>
            <a:off x="3486036" y="927573"/>
            <a:ext cx="319800" cy="320100"/>
          </a:xfrm>
          <a:prstGeom prst="rect">
            <a:avLst/>
          </a:prstGeom>
          <a:noFill/>
          <a:ln>
            <a:noFill/>
          </a:ln>
        </p:spPr>
      </p:sp>
      <p:sp>
        <p:nvSpPr>
          <p:cNvPr id="453" name="Google Shape;453;p60"/>
          <p:cNvSpPr>
            <a:spLocks noGrp="1"/>
          </p:cNvSpPr>
          <p:nvPr>
            <p:ph type="pic" idx="13"/>
          </p:nvPr>
        </p:nvSpPr>
        <p:spPr>
          <a:xfrm>
            <a:off x="6395209" y="927573"/>
            <a:ext cx="319800" cy="320100"/>
          </a:xfrm>
          <a:prstGeom prst="rect">
            <a:avLst/>
          </a:prstGeom>
          <a:noFill/>
          <a:ln>
            <a:noFill/>
          </a:ln>
        </p:spPr>
      </p:sp>
      <p:sp>
        <p:nvSpPr>
          <p:cNvPr id="454" name="Google Shape;454;p60"/>
          <p:cNvSpPr>
            <a:spLocks noGrp="1"/>
          </p:cNvSpPr>
          <p:nvPr>
            <p:ph type="pic" idx="14"/>
          </p:nvPr>
        </p:nvSpPr>
        <p:spPr>
          <a:xfrm>
            <a:off x="3486036" y="2963186"/>
            <a:ext cx="319800" cy="320100"/>
          </a:xfrm>
          <a:prstGeom prst="rect">
            <a:avLst/>
          </a:prstGeom>
          <a:noFill/>
          <a:ln>
            <a:noFill/>
          </a:ln>
        </p:spPr>
      </p:sp>
      <p:sp>
        <p:nvSpPr>
          <p:cNvPr id="455" name="Google Shape;455;p60"/>
          <p:cNvSpPr>
            <a:spLocks noGrp="1"/>
          </p:cNvSpPr>
          <p:nvPr>
            <p:ph type="pic" idx="15"/>
          </p:nvPr>
        </p:nvSpPr>
        <p:spPr>
          <a:xfrm>
            <a:off x="6433184" y="2963186"/>
            <a:ext cx="319800" cy="3201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1. Linear process (4 steps)">
  <p:cSld name="41. Linear process (4 steps)">
    <p:spTree>
      <p:nvGrpSpPr>
        <p:cNvPr id="1" name="Shape 456"/>
        <p:cNvGrpSpPr/>
        <p:nvPr/>
      </p:nvGrpSpPr>
      <p:grpSpPr>
        <a:xfrm>
          <a:off x="0" y="0"/>
          <a:ext cx="0" cy="0"/>
          <a:chOff x="0" y="0"/>
          <a:chExt cx="0" cy="0"/>
        </a:xfrm>
      </p:grpSpPr>
      <p:cxnSp>
        <p:nvCxnSpPr>
          <p:cNvPr id="457" name="Google Shape;457;p61"/>
          <p:cNvCxnSpPr>
            <a:endCxn id="458" idx="4"/>
          </p:cNvCxnSpPr>
          <p:nvPr/>
        </p:nvCxnSpPr>
        <p:spPr>
          <a:xfrm>
            <a:off x="4697073" y="1735133"/>
            <a:ext cx="0" cy="1904700"/>
          </a:xfrm>
          <a:prstGeom prst="straightConnector1">
            <a:avLst/>
          </a:prstGeom>
          <a:noFill/>
          <a:ln w="19050" cap="flat" cmpd="sng">
            <a:solidFill>
              <a:schemeClr val="accent1"/>
            </a:solidFill>
            <a:prstDash val="solid"/>
            <a:round/>
            <a:headEnd type="none" w="sm" len="sm"/>
            <a:tailEnd type="none" w="sm" len="sm"/>
          </a:ln>
        </p:spPr>
      </p:cxnSp>
      <p:sp>
        <p:nvSpPr>
          <p:cNvPr id="459" name="Google Shape;459;p61"/>
          <p:cNvSpPr/>
          <p:nvPr/>
        </p:nvSpPr>
        <p:spPr>
          <a:xfrm>
            <a:off x="4481704" y="1577344"/>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60" name="Google Shape;460;p61"/>
          <p:cNvSpPr/>
          <p:nvPr/>
        </p:nvSpPr>
        <p:spPr>
          <a:xfrm>
            <a:off x="4482723" y="212243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61" name="Google Shape;461;p61"/>
          <p:cNvSpPr/>
          <p:nvPr/>
        </p:nvSpPr>
        <p:spPr>
          <a:xfrm>
            <a:off x="4482723" y="266678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58" name="Google Shape;458;p61"/>
          <p:cNvSpPr/>
          <p:nvPr/>
        </p:nvSpPr>
        <p:spPr>
          <a:xfrm>
            <a:off x="4482723" y="321113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62" name="Google Shape;462;p61"/>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63" name="Google Shape;463;p61"/>
          <p:cNvSpPr txBox="1">
            <a:spLocks noGrp="1"/>
          </p:cNvSpPr>
          <p:nvPr>
            <p:ph type="subTitle" idx="1"/>
          </p:nvPr>
        </p:nvSpPr>
        <p:spPr>
          <a:xfrm>
            <a:off x="5102352" y="164592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4" name="Google Shape;464;p61"/>
          <p:cNvSpPr txBox="1">
            <a:spLocks noGrp="1"/>
          </p:cNvSpPr>
          <p:nvPr>
            <p:ph type="subTitle" idx="2"/>
          </p:nvPr>
        </p:nvSpPr>
        <p:spPr>
          <a:xfrm>
            <a:off x="5102352" y="219456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5" name="Google Shape;465;p61"/>
          <p:cNvSpPr txBox="1">
            <a:spLocks noGrp="1"/>
          </p:cNvSpPr>
          <p:nvPr>
            <p:ph type="subTitle" idx="3"/>
          </p:nvPr>
        </p:nvSpPr>
        <p:spPr>
          <a:xfrm>
            <a:off x="5102352" y="2734063"/>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66" name="Google Shape;466;p61"/>
          <p:cNvSpPr txBox="1">
            <a:spLocks noGrp="1"/>
          </p:cNvSpPr>
          <p:nvPr>
            <p:ph type="subTitle" idx="4"/>
          </p:nvPr>
        </p:nvSpPr>
        <p:spPr>
          <a:xfrm>
            <a:off x="5102352" y="328270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2. Linear process (5 steps)">
  <p:cSld name="42. Linear process (5 steps)">
    <p:spTree>
      <p:nvGrpSpPr>
        <p:cNvPr id="1" name="Shape 467"/>
        <p:cNvGrpSpPr/>
        <p:nvPr/>
      </p:nvGrpSpPr>
      <p:grpSpPr>
        <a:xfrm>
          <a:off x="0" y="0"/>
          <a:ext cx="0" cy="0"/>
          <a:chOff x="0" y="0"/>
          <a:chExt cx="0" cy="0"/>
        </a:xfrm>
      </p:grpSpPr>
      <p:cxnSp>
        <p:nvCxnSpPr>
          <p:cNvPr id="468" name="Google Shape;468;p62"/>
          <p:cNvCxnSpPr>
            <a:endCxn id="469" idx="4"/>
          </p:cNvCxnSpPr>
          <p:nvPr/>
        </p:nvCxnSpPr>
        <p:spPr>
          <a:xfrm>
            <a:off x="4697073" y="1446743"/>
            <a:ext cx="0" cy="2448900"/>
          </a:xfrm>
          <a:prstGeom prst="straightConnector1">
            <a:avLst/>
          </a:prstGeom>
          <a:noFill/>
          <a:ln w="19050" cap="flat" cmpd="sng">
            <a:solidFill>
              <a:schemeClr val="accent1"/>
            </a:solidFill>
            <a:prstDash val="solid"/>
            <a:round/>
            <a:headEnd type="none" w="sm" len="sm"/>
            <a:tailEnd type="none" w="sm" len="sm"/>
          </a:ln>
        </p:spPr>
      </p:cxnSp>
      <p:sp>
        <p:nvSpPr>
          <p:cNvPr id="470" name="Google Shape;470;p62"/>
          <p:cNvSpPr/>
          <p:nvPr/>
        </p:nvSpPr>
        <p:spPr>
          <a:xfrm>
            <a:off x="4482723" y="1289538"/>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71" name="Google Shape;471;p62"/>
          <p:cNvSpPr/>
          <p:nvPr/>
        </p:nvSpPr>
        <p:spPr>
          <a:xfrm>
            <a:off x="4482723" y="1833889"/>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72" name="Google Shape;472;p62"/>
          <p:cNvSpPr/>
          <p:nvPr/>
        </p:nvSpPr>
        <p:spPr>
          <a:xfrm>
            <a:off x="4482723" y="237824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73" name="Google Shape;473;p62"/>
          <p:cNvSpPr/>
          <p:nvPr/>
        </p:nvSpPr>
        <p:spPr>
          <a:xfrm>
            <a:off x="4482723" y="2922592"/>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69" name="Google Shape;469;p62"/>
          <p:cNvSpPr/>
          <p:nvPr/>
        </p:nvSpPr>
        <p:spPr>
          <a:xfrm>
            <a:off x="4482723" y="346694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74" name="Google Shape;474;p62"/>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475" name="Google Shape;475;p62"/>
          <p:cNvSpPr txBox="1">
            <a:spLocks noGrp="1"/>
          </p:cNvSpPr>
          <p:nvPr>
            <p:ph type="subTitle" idx="1"/>
          </p:nvPr>
        </p:nvSpPr>
        <p:spPr>
          <a:xfrm>
            <a:off x="5102352" y="134417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6" name="Google Shape;476;p62"/>
          <p:cNvSpPr txBox="1">
            <a:spLocks noGrp="1"/>
          </p:cNvSpPr>
          <p:nvPr>
            <p:ph type="subTitle" idx="2"/>
          </p:nvPr>
        </p:nvSpPr>
        <p:spPr>
          <a:xfrm>
            <a:off x="5102352" y="1890530"/>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7" name="Google Shape;477;p62"/>
          <p:cNvSpPr txBox="1">
            <a:spLocks noGrp="1"/>
          </p:cNvSpPr>
          <p:nvPr>
            <p:ph type="subTitle" idx="3"/>
          </p:nvPr>
        </p:nvSpPr>
        <p:spPr>
          <a:xfrm>
            <a:off x="5102352" y="243688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8" name="Google Shape;478;p62"/>
          <p:cNvSpPr txBox="1">
            <a:spLocks noGrp="1"/>
          </p:cNvSpPr>
          <p:nvPr>
            <p:ph type="subTitle" idx="4"/>
          </p:nvPr>
        </p:nvSpPr>
        <p:spPr>
          <a:xfrm>
            <a:off x="5102352" y="298324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79" name="Google Shape;479;p62"/>
          <p:cNvSpPr txBox="1">
            <a:spLocks noGrp="1"/>
          </p:cNvSpPr>
          <p:nvPr>
            <p:ph type="subTitle" idx="5"/>
          </p:nvPr>
        </p:nvSpPr>
        <p:spPr>
          <a:xfrm>
            <a:off x="5102352" y="352960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3. Linear process (6 steps)">
  <p:cSld name="43. Linear process (6 steps)">
    <p:spTree>
      <p:nvGrpSpPr>
        <p:cNvPr id="1" name="Shape 480"/>
        <p:cNvGrpSpPr/>
        <p:nvPr/>
      </p:nvGrpSpPr>
      <p:grpSpPr>
        <a:xfrm>
          <a:off x="0" y="0"/>
          <a:ext cx="0" cy="0"/>
          <a:chOff x="0" y="0"/>
          <a:chExt cx="0" cy="0"/>
        </a:xfrm>
      </p:grpSpPr>
      <p:sp>
        <p:nvSpPr>
          <p:cNvPr id="481" name="Google Shape;481;p63"/>
          <p:cNvSpPr txBox="1">
            <a:spLocks noGrp="1"/>
          </p:cNvSpPr>
          <p:nvPr>
            <p:ph type="title"/>
          </p:nvPr>
        </p:nvSpPr>
        <p:spPr>
          <a:xfrm>
            <a:off x="456297" y="1700218"/>
            <a:ext cx="3583200" cy="17433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cxnSp>
        <p:nvCxnSpPr>
          <p:cNvPr id="482" name="Google Shape;482;p63"/>
          <p:cNvCxnSpPr/>
          <p:nvPr/>
        </p:nvCxnSpPr>
        <p:spPr>
          <a:xfrm>
            <a:off x="4716590" y="1103483"/>
            <a:ext cx="0" cy="2778900"/>
          </a:xfrm>
          <a:prstGeom prst="straightConnector1">
            <a:avLst/>
          </a:prstGeom>
          <a:noFill/>
          <a:ln w="19050" cap="flat" cmpd="sng">
            <a:solidFill>
              <a:schemeClr val="accent1"/>
            </a:solidFill>
            <a:prstDash val="solid"/>
            <a:round/>
            <a:headEnd type="none" w="sm" len="sm"/>
            <a:tailEnd type="none" w="sm" len="sm"/>
          </a:ln>
        </p:spPr>
      </p:cxnSp>
      <p:sp>
        <p:nvSpPr>
          <p:cNvPr id="483" name="Google Shape;483;p63"/>
          <p:cNvSpPr/>
          <p:nvPr/>
        </p:nvSpPr>
        <p:spPr>
          <a:xfrm>
            <a:off x="4502278" y="946407"/>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1</a:t>
            </a:r>
            <a:endParaRPr sz="1400" b="1" i="0" u="none" strike="noStrike" cap="none">
              <a:solidFill>
                <a:schemeClr val="dk1"/>
              </a:solidFill>
              <a:latin typeface="Arial"/>
              <a:ea typeface="Arial"/>
              <a:cs typeface="Arial"/>
              <a:sym typeface="Arial"/>
            </a:endParaRPr>
          </a:p>
        </p:txBody>
      </p:sp>
      <p:sp>
        <p:nvSpPr>
          <p:cNvPr id="484" name="Google Shape;484;p63"/>
          <p:cNvSpPr/>
          <p:nvPr/>
        </p:nvSpPr>
        <p:spPr>
          <a:xfrm>
            <a:off x="4502278" y="1490758"/>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2</a:t>
            </a:r>
            <a:endParaRPr sz="1400" b="1" i="0" u="none" strike="noStrike" cap="none">
              <a:solidFill>
                <a:schemeClr val="dk1"/>
              </a:solidFill>
              <a:latin typeface="Arial"/>
              <a:ea typeface="Arial"/>
              <a:cs typeface="Arial"/>
              <a:sym typeface="Arial"/>
            </a:endParaRPr>
          </a:p>
        </p:txBody>
      </p:sp>
      <p:sp>
        <p:nvSpPr>
          <p:cNvPr id="485" name="Google Shape;485;p63"/>
          <p:cNvSpPr/>
          <p:nvPr/>
        </p:nvSpPr>
        <p:spPr>
          <a:xfrm>
            <a:off x="4502278" y="2035110"/>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3</a:t>
            </a:r>
            <a:endParaRPr sz="1400" b="1" i="0" u="none" strike="noStrike" cap="none">
              <a:solidFill>
                <a:schemeClr val="dk1"/>
              </a:solidFill>
              <a:latin typeface="Arial"/>
              <a:ea typeface="Arial"/>
              <a:cs typeface="Arial"/>
              <a:sym typeface="Arial"/>
            </a:endParaRPr>
          </a:p>
        </p:txBody>
      </p:sp>
      <p:sp>
        <p:nvSpPr>
          <p:cNvPr id="486" name="Google Shape;486;p63"/>
          <p:cNvSpPr/>
          <p:nvPr/>
        </p:nvSpPr>
        <p:spPr>
          <a:xfrm>
            <a:off x="4502278" y="2579461"/>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4</a:t>
            </a:r>
            <a:endParaRPr sz="1400" b="1" i="0" u="none" strike="noStrike" cap="none">
              <a:solidFill>
                <a:schemeClr val="dk1"/>
              </a:solidFill>
              <a:latin typeface="Arial"/>
              <a:ea typeface="Arial"/>
              <a:cs typeface="Arial"/>
              <a:sym typeface="Arial"/>
            </a:endParaRPr>
          </a:p>
        </p:txBody>
      </p:sp>
      <p:sp>
        <p:nvSpPr>
          <p:cNvPr id="487" name="Google Shape;487;p63"/>
          <p:cNvSpPr/>
          <p:nvPr/>
        </p:nvSpPr>
        <p:spPr>
          <a:xfrm>
            <a:off x="4502278" y="3123812"/>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5</a:t>
            </a:r>
            <a:endParaRPr sz="1400" b="1" i="0" u="none" strike="noStrike" cap="none">
              <a:solidFill>
                <a:schemeClr val="dk1"/>
              </a:solidFill>
              <a:latin typeface="Arial"/>
              <a:ea typeface="Arial"/>
              <a:cs typeface="Arial"/>
              <a:sym typeface="Arial"/>
            </a:endParaRPr>
          </a:p>
        </p:txBody>
      </p:sp>
      <p:sp>
        <p:nvSpPr>
          <p:cNvPr id="488" name="Google Shape;488;p63"/>
          <p:cNvSpPr/>
          <p:nvPr/>
        </p:nvSpPr>
        <p:spPr>
          <a:xfrm>
            <a:off x="4502278" y="3668163"/>
            <a:ext cx="428700" cy="4287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GB" sz="1400" b="1" i="0" u="none" strike="noStrike" cap="none">
                <a:solidFill>
                  <a:schemeClr val="dk1"/>
                </a:solidFill>
                <a:latin typeface="Arial"/>
                <a:ea typeface="Arial"/>
                <a:cs typeface="Arial"/>
                <a:sym typeface="Arial"/>
              </a:rPr>
              <a:t>6</a:t>
            </a:r>
            <a:endParaRPr sz="1400" b="1" i="0" u="none" strike="noStrike" cap="none">
              <a:solidFill>
                <a:schemeClr val="dk1"/>
              </a:solidFill>
              <a:latin typeface="Arial"/>
              <a:ea typeface="Arial"/>
              <a:cs typeface="Arial"/>
              <a:sym typeface="Arial"/>
            </a:endParaRPr>
          </a:p>
        </p:txBody>
      </p:sp>
      <p:sp>
        <p:nvSpPr>
          <p:cNvPr id="489" name="Google Shape;489;p63"/>
          <p:cNvSpPr txBox="1">
            <a:spLocks noGrp="1"/>
          </p:cNvSpPr>
          <p:nvPr>
            <p:ph type="subTitle" idx="1"/>
          </p:nvPr>
        </p:nvSpPr>
        <p:spPr>
          <a:xfrm>
            <a:off x="5102352" y="1005842"/>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0" name="Google Shape;490;p63"/>
          <p:cNvSpPr txBox="1">
            <a:spLocks noGrp="1"/>
          </p:cNvSpPr>
          <p:nvPr>
            <p:ph type="subTitle" idx="2"/>
          </p:nvPr>
        </p:nvSpPr>
        <p:spPr>
          <a:xfrm>
            <a:off x="5102352" y="1552201"/>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1" name="Google Shape;491;p63"/>
          <p:cNvSpPr txBox="1">
            <a:spLocks noGrp="1"/>
          </p:cNvSpPr>
          <p:nvPr>
            <p:ph type="subTitle" idx="3"/>
          </p:nvPr>
        </p:nvSpPr>
        <p:spPr>
          <a:xfrm>
            <a:off x="5102352" y="2098558"/>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2" name="Google Shape;492;p63"/>
          <p:cNvSpPr txBox="1">
            <a:spLocks noGrp="1"/>
          </p:cNvSpPr>
          <p:nvPr>
            <p:ph type="subTitle" idx="4"/>
          </p:nvPr>
        </p:nvSpPr>
        <p:spPr>
          <a:xfrm>
            <a:off x="5102352" y="2644916"/>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3" name="Google Shape;493;p63"/>
          <p:cNvSpPr txBox="1">
            <a:spLocks noGrp="1"/>
          </p:cNvSpPr>
          <p:nvPr>
            <p:ph type="subTitle" idx="5"/>
          </p:nvPr>
        </p:nvSpPr>
        <p:spPr>
          <a:xfrm>
            <a:off x="5102352" y="319127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94" name="Google Shape;494;p63"/>
          <p:cNvSpPr txBox="1">
            <a:spLocks noGrp="1"/>
          </p:cNvSpPr>
          <p:nvPr>
            <p:ph type="subTitle" idx="6"/>
          </p:nvPr>
        </p:nvSpPr>
        <p:spPr>
          <a:xfrm>
            <a:off x="5102352" y="373762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44. Linear checklist (4 marks)">
  <p:cSld name="44. Linear checklist (4 marks)">
    <p:spTree>
      <p:nvGrpSpPr>
        <p:cNvPr id="1" name="Shape 495"/>
        <p:cNvGrpSpPr/>
        <p:nvPr/>
      </p:nvGrpSpPr>
      <p:grpSpPr>
        <a:xfrm>
          <a:off x="0" y="0"/>
          <a:ext cx="0" cy="0"/>
          <a:chOff x="0" y="0"/>
          <a:chExt cx="0" cy="0"/>
        </a:xfrm>
      </p:grpSpPr>
      <p:cxnSp>
        <p:nvCxnSpPr>
          <p:cNvPr id="496" name="Google Shape;496;p64"/>
          <p:cNvCxnSpPr/>
          <p:nvPr/>
        </p:nvCxnSpPr>
        <p:spPr>
          <a:xfrm>
            <a:off x="4716590" y="1743982"/>
            <a:ext cx="0" cy="1749600"/>
          </a:xfrm>
          <a:prstGeom prst="straightConnector1">
            <a:avLst/>
          </a:prstGeom>
          <a:noFill/>
          <a:ln w="19050" cap="flat" cmpd="sng">
            <a:solidFill>
              <a:schemeClr val="accent3"/>
            </a:solidFill>
            <a:prstDash val="solid"/>
            <a:round/>
            <a:headEnd type="none" w="sm" len="sm"/>
            <a:tailEnd type="none" w="sm" len="sm"/>
          </a:ln>
        </p:spPr>
      </p:cxnSp>
      <p:grpSp>
        <p:nvGrpSpPr>
          <p:cNvPr id="497" name="Google Shape;497;p64"/>
          <p:cNvGrpSpPr/>
          <p:nvPr/>
        </p:nvGrpSpPr>
        <p:grpSpPr>
          <a:xfrm>
            <a:off x="4502278" y="1577340"/>
            <a:ext cx="428700" cy="2061750"/>
            <a:chOff x="4502277" y="1577340"/>
            <a:chExt cx="428700" cy="2061750"/>
          </a:xfrm>
        </p:grpSpPr>
        <p:sp>
          <p:nvSpPr>
            <p:cNvPr id="498" name="Google Shape;498;p64"/>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499" name="Google Shape;499;p64"/>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500" name="Google Shape;500;p64"/>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sp>
          <p:nvSpPr>
            <p:cNvPr id="501" name="Google Shape;501;p64"/>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400" b="1" i="0" u="none" strike="noStrike" cap="none">
                <a:solidFill>
                  <a:schemeClr val="dk1"/>
                </a:solidFill>
                <a:latin typeface="Arial"/>
                <a:ea typeface="Arial"/>
                <a:cs typeface="Arial"/>
                <a:sym typeface="Arial"/>
              </a:endParaRPr>
            </a:p>
          </p:txBody>
        </p:sp>
        <p:pic>
          <p:nvPicPr>
            <p:cNvPr id="502" name="Google Shape;502;p64"/>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503" name="Google Shape;503;p64"/>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504" name="Google Shape;504;p64"/>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505" name="Google Shape;505;p64"/>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506" name="Google Shape;506;p64"/>
          <p:cNvSpPr txBox="1">
            <a:spLocks noGrp="1"/>
          </p:cNvSpPr>
          <p:nvPr>
            <p:ph type="title"/>
          </p:nvPr>
        </p:nvSpPr>
        <p:spPr>
          <a:xfrm>
            <a:off x="456296" y="1700217"/>
            <a:ext cx="3583200" cy="1743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07" name="Google Shape;507;p64"/>
          <p:cNvSpPr txBox="1">
            <a:spLocks noGrp="1"/>
          </p:cNvSpPr>
          <p:nvPr>
            <p:ph type="subTitle" idx="1"/>
          </p:nvPr>
        </p:nvSpPr>
        <p:spPr>
          <a:xfrm>
            <a:off x="5102352" y="164592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8" name="Google Shape;508;p64"/>
          <p:cNvSpPr txBox="1">
            <a:spLocks noGrp="1"/>
          </p:cNvSpPr>
          <p:nvPr>
            <p:ph type="subTitle" idx="2"/>
          </p:nvPr>
        </p:nvSpPr>
        <p:spPr>
          <a:xfrm>
            <a:off x="5102352" y="2194565"/>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09" name="Google Shape;509;p64"/>
          <p:cNvSpPr txBox="1">
            <a:spLocks noGrp="1"/>
          </p:cNvSpPr>
          <p:nvPr>
            <p:ph type="subTitle" idx="3"/>
          </p:nvPr>
        </p:nvSpPr>
        <p:spPr>
          <a:xfrm>
            <a:off x="5102352" y="2734063"/>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10" name="Google Shape;510;p64"/>
          <p:cNvSpPr txBox="1">
            <a:spLocks noGrp="1"/>
          </p:cNvSpPr>
          <p:nvPr>
            <p:ph type="subTitle" idx="4"/>
          </p:nvPr>
        </p:nvSpPr>
        <p:spPr>
          <a:xfrm>
            <a:off x="5102352" y="3282704"/>
            <a:ext cx="3429000" cy="292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46. Title with three statements">
  <p:cSld name="46. Title with three statements">
    <p:spTree>
      <p:nvGrpSpPr>
        <p:cNvPr id="1" name="Shape 511"/>
        <p:cNvGrpSpPr/>
        <p:nvPr/>
      </p:nvGrpSpPr>
      <p:grpSpPr>
        <a:xfrm>
          <a:off x="0" y="0"/>
          <a:ext cx="0" cy="0"/>
          <a:chOff x="0" y="0"/>
          <a:chExt cx="0" cy="0"/>
        </a:xfrm>
      </p:grpSpPr>
      <p:sp>
        <p:nvSpPr>
          <p:cNvPr id="512" name="Google Shape;512;p65"/>
          <p:cNvSpPr/>
          <p:nvPr/>
        </p:nvSpPr>
        <p:spPr>
          <a:xfrm>
            <a:off x="447038" y="1555804"/>
            <a:ext cx="26145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3" name="Google Shape;513;p65"/>
          <p:cNvSpPr/>
          <p:nvPr/>
        </p:nvSpPr>
        <p:spPr>
          <a:xfrm>
            <a:off x="3252055" y="1555804"/>
            <a:ext cx="26730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4" name="Google Shape;514;p65"/>
          <p:cNvSpPr/>
          <p:nvPr/>
        </p:nvSpPr>
        <p:spPr>
          <a:xfrm>
            <a:off x="6091387" y="1555804"/>
            <a:ext cx="2614500" cy="27432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5" name="Google Shape;515;p65"/>
          <p:cNvSpPr/>
          <p:nvPr/>
        </p:nvSpPr>
        <p:spPr>
          <a:xfrm rot="5400000">
            <a:off x="104364" y="2107355"/>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6" name="Google Shape;516;p65"/>
          <p:cNvSpPr/>
          <p:nvPr/>
        </p:nvSpPr>
        <p:spPr>
          <a:xfrm rot="5400000">
            <a:off x="2909444" y="218355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7" name="Google Shape;517;p65"/>
          <p:cNvSpPr/>
          <p:nvPr/>
        </p:nvSpPr>
        <p:spPr>
          <a:xfrm rot="5400000">
            <a:off x="5748851" y="2183554"/>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18" name="Google Shape;518;p65"/>
          <p:cNvSpPr txBox="1">
            <a:spLocks noGrp="1"/>
          </p:cNvSpPr>
          <p:nvPr>
            <p:ph type="title"/>
          </p:nvPr>
        </p:nvSpPr>
        <p:spPr>
          <a:xfrm>
            <a:off x="447050" y="-24474"/>
            <a:ext cx="8258700" cy="15804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19" name="Google Shape;519;p65"/>
          <p:cNvSpPr txBox="1">
            <a:spLocks noGrp="1"/>
          </p:cNvSpPr>
          <p:nvPr>
            <p:ph type="subTitle" idx="1"/>
          </p:nvPr>
        </p:nvSpPr>
        <p:spPr>
          <a:xfrm>
            <a:off x="652275" y="1786304"/>
            <a:ext cx="21474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520" name="Google Shape;520;p65"/>
          <p:cNvSpPr txBox="1">
            <a:spLocks noGrp="1"/>
          </p:cNvSpPr>
          <p:nvPr>
            <p:ph type="subTitle" idx="2"/>
          </p:nvPr>
        </p:nvSpPr>
        <p:spPr>
          <a:xfrm>
            <a:off x="652276" y="2484131"/>
            <a:ext cx="214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1" name="Google Shape;521;p65"/>
          <p:cNvSpPr txBox="1">
            <a:spLocks noGrp="1"/>
          </p:cNvSpPr>
          <p:nvPr>
            <p:ph type="subTitle" idx="3"/>
          </p:nvPr>
        </p:nvSpPr>
        <p:spPr>
          <a:xfrm>
            <a:off x="3471450" y="1786304"/>
            <a:ext cx="22050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522" name="Google Shape;522;p65"/>
          <p:cNvSpPr txBox="1">
            <a:spLocks noGrp="1"/>
          </p:cNvSpPr>
          <p:nvPr>
            <p:ph type="subTitle" idx="4"/>
          </p:nvPr>
        </p:nvSpPr>
        <p:spPr>
          <a:xfrm>
            <a:off x="3471448" y="2484131"/>
            <a:ext cx="22050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23" name="Google Shape;523;p65"/>
          <p:cNvSpPr txBox="1">
            <a:spLocks noGrp="1"/>
          </p:cNvSpPr>
          <p:nvPr>
            <p:ph type="subTitle" idx="5"/>
          </p:nvPr>
        </p:nvSpPr>
        <p:spPr>
          <a:xfrm>
            <a:off x="6288475" y="1786304"/>
            <a:ext cx="2147400" cy="673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2000"/>
              <a:buFont typeface="Arial"/>
              <a:buNone/>
              <a:defRPr sz="2000" b="1">
                <a:solidFill>
                  <a:schemeClr val="dk1"/>
                </a:solidFill>
              </a:defRPr>
            </a:lvl2pPr>
            <a:lvl3pPr lvl="2" algn="l" rtl="0">
              <a:lnSpc>
                <a:spcPct val="90000"/>
              </a:lnSpc>
              <a:spcBef>
                <a:spcPts val="0"/>
              </a:spcBef>
              <a:spcAft>
                <a:spcPts val="0"/>
              </a:spcAft>
              <a:buClr>
                <a:schemeClr val="dk1"/>
              </a:buClr>
              <a:buSzPts val="2000"/>
              <a:buFont typeface="Arial"/>
              <a:buNone/>
              <a:defRPr sz="2000" b="1">
                <a:solidFill>
                  <a:schemeClr val="dk1"/>
                </a:solidFill>
              </a:defRPr>
            </a:lvl3pPr>
            <a:lvl4pPr lvl="3" algn="l" rtl="0">
              <a:lnSpc>
                <a:spcPct val="90000"/>
              </a:lnSpc>
              <a:spcBef>
                <a:spcPts val="0"/>
              </a:spcBef>
              <a:spcAft>
                <a:spcPts val="0"/>
              </a:spcAft>
              <a:buClr>
                <a:schemeClr val="dk1"/>
              </a:buClr>
              <a:buSzPts val="2000"/>
              <a:buFont typeface="Arial"/>
              <a:buNone/>
              <a:defRPr sz="2000" b="1">
                <a:solidFill>
                  <a:schemeClr val="dk1"/>
                </a:solidFill>
              </a:defRPr>
            </a:lvl4pPr>
            <a:lvl5pPr lvl="4" algn="l" rtl="0">
              <a:lnSpc>
                <a:spcPct val="90000"/>
              </a:lnSpc>
              <a:spcBef>
                <a:spcPts val="0"/>
              </a:spcBef>
              <a:spcAft>
                <a:spcPts val="0"/>
              </a:spcAft>
              <a:buClr>
                <a:schemeClr val="dk1"/>
              </a:buClr>
              <a:buSzPts val="2000"/>
              <a:buFont typeface="Arial"/>
              <a:buNone/>
              <a:defRPr sz="2000" b="1">
                <a:solidFill>
                  <a:schemeClr val="dk1"/>
                </a:solidFill>
              </a:defRPr>
            </a:lvl5pPr>
            <a:lvl6pPr lvl="5" algn="l" rtl="0">
              <a:lnSpc>
                <a:spcPct val="90000"/>
              </a:lnSpc>
              <a:spcBef>
                <a:spcPts val="0"/>
              </a:spcBef>
              <a:spcAft>
                <a:spcPts val="0"/>
              </a:spcAft>
              <a:buClr>
                <a:schemeClr val="dk1"/>
              </a:buClr>
              <a:buSzPts val="2000"/>
              <a:buNone/>
              <a:defRPr sz="2000" b="1">
                <a:solidFill>
                  <a:schemeClr val="dk1"/>
                </a:solidFill>
              </a:defRPr>
            </a:lvl6pPr>
            <a:lvl7pPr lvl="6" algn="l" rtl="0">
              <a:lnSpc>
                <a:spcPct val="90000"/>
              </a:lnSpc>
              <a:spcBef>
                <a:spcPts val="0"/>
              </a:spcBef>
              <a:spcAft>
                <a:spcPts val="0"/>
              </a:spcAft>
              <a:buClr>
                <a:schemeClr val="dk1"/>
              </a:buClr>
              <a:buSzPts val="2000"/>
              <a:buNone/>
              <a:defRPr sz="2000" b="1">
                <a:solidFill>
                  <a:schemeClr val="dk1"/>
                </a:solidFill>
              </a:defRPr>
            </a:lvl7pPr>
            <a:lvl8pPr lvl="7" algn="l" rtl="0">
              <a:lnSpc>
                <a:spcPct val="90000"/>
              </a:lnSpc>
              <a:spcBef>
                <a:spcPts val="0"/>
              </a:spcBef>
              <a:spcAft>
                <a:spcPts val="0"/>
              </a:spcAft>
              <a:buClr>
                <a:schemeClr val="dk1"/>
              </a:buClr>
              <a:buSzPts val="2000"/>
              <a:buNone/>
              <a:defRPr sz="2000" b="1">
                <a:solidFill>
                  <a:schemeClr val="dk1"/>
                </a:solidFill>
              </a:defRPr>
            </a:lvl8pPr>
            <a:lvl9pPr lvl="8" algn="l" rtl="0">
              <a:lnSpc>
                <a:spcPct val="90000"/>
              </a:lnSpc>
              <a:spcBef>
                <a:spcPts val="0"/>
              </a:spcBef>
              <a:spcAft>
                <a:spcPts val="0"/>
              </a:spcAft>
              <a:buClr>
                <a:schemeClr val="dk1"/>
              </a:buClr>
              <a:buSzPts val="2000"/>
              <a:buNone/>
              <a:defRPr sz="2000" b="1">
                <a:solidFill>
                  <a:schemeClr val="dk1"/>
                </a:solidFill>
              </a:defRPr>
            </a:lvl9pPr>
          </a:lstStyle>
          <a:p>
            <a:endParaRPr/>
          </a:p>
        </p:txBody>
      </p:sp>
      <p:sp>
        <p:nvSpPr>
          <p:cNvPr id="524" name="Google Shape;524;p65"/>
          <p:cNvSpPr txBox="1">
            <a:spLocks noGrp="1"/>
          </p:cNvSpPr>
          <p:nvPr>
            <p:ph type="subTitle" idx="6"/>
          </p:nvPr>
        </p:nvSpPr>
        <p:spPr>
          <a:xfrm>
            <a:off x="6288476" y="2484131"/>
            <a:ext cx="214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7. Two photos, two statements 1">
  <p:cSld name="47. Two photos, two statements 1">
    <p:spTree>
      <p:nvGrpSpPr>
        <p:cNvPr id="1" name="Shape 525"/>
        <p:cNvGrpSpPr/>
        <p:nvPr/>
      </p:nvGrpSpPr>
      <p:grpSpPr>
        <a:xfrm>
          <a:off x="0" y="0"/>
          <a:ext cx="0" cy="0"/>
          <a:chOff x="0" y="0"/>
          <a:chExt cx="0" cy="0"/>
        </a:xfrm>
      </p:grpSpPr>
      <p:sp>
        <p:nvSpPr>
          <p:cNvPr id="526" name="Google Shape;526;p66"/>
          <p:cNvSpPr txBox="1">
            <a:spLocks noGrp="1"/>
          </p:cNvSpPr>
          <p:nvPr>
            <p:ph type="title"/>
          </p:nvPr>
        </p:nvSpPr>
        <p:spPr>
          <a:xfrm>
            <a:off x="497829" y="2136005"/>
            <a:ext cx="29481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527" name="Google Shape;527;p66"/>
          <p:cNvSpPr/>
          <p:nvPr/>
        </p:nvSpPr>
        <p:spPr>
          <a:xfrm>
            <a:off x="6455709"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528" name="Google Shape;528;p66"/>
          <p:cNvSpPr/>
          <p:nvPr/>
        </p:nvSpPr>
        <p:spPr>
          <a:xfrm>
            <a:off x="6455709"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529" name="Google Shape;529;p66"/>
          <p:cNvSpPr txBox="1">
            <a:spLocks noGrp="1"/>
          </p:cNvSpPr>
          <p:nvPr>
            <p:ph type="subTitle" idx="1"/>
          </p:nvPr>
        </p:nvSpPr>
        <p:spPr>
          <a:xfrm>
            <a:off x="6616125" y="584002"/>
            <a:ext cx="1755600" cy="793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0" name="Google Shape;530;p66"/>
          <p:cNvSpPr txBox="1">
            <a:spLocks noGrp="1"/>
          </p:cNvSpPr>
          <p:nvPr>
            <p:ph type="subTitle" idx="2"/>
          </p:nvPr>
        </p:nvSpPr>
        <p:spPr>
          <a:xfrm>
            <a:off x="6616122" y="1377198"/>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1" name="Google Shape;531;p66"/>
          <p:cNvSpPr txBox="1">
            <a:spLocks noGrp="1"/>
          </p:cNvSpPr>
          <p:nvPr>
            <p:ph type="subTitle" idx="3"/>
          </p:nvPr>
        </p:nvSpPr>
        <p:spPr>
          <a:xfrm>
            <a:off x="6616125" y="2790249"/>
            <a:ext cx="1755600" cy="747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2" name="Google Shape;532;p66"/>
          <p:cNvSpPr txBox="1">
            <a:spLocks noGrp="1"/>
          </p:cNvSpPr>
          <p:nvPr>
            <p:ph type="subTitle" idx="4"/>
          </p:nvPr>
        </p:nvSpPr>
        <p:spPr>
          <a:xfrm>
            <a:off x="6616122" y="3538180"/>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3" name="Google Shape;533;p66"/>
          <p:cNvSpPr/>
          <p:nvPr/>
        </p:nvSpPr>
        <p:spPr>
          <a:xfrm>
            <a:off x="4003484"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534" name="Google Shape;534;p66"/>
          <p:cNvSpPr/>
          <p:nvPr/>
        </p:nvSpPr>
        <p:spPr>
          <a:xfrm>
            <a:off x="4003484"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535" name="Google Shape;535;p66"/>
          <p:cNvSpPr txBox="1">
            <a:spLocks noGrp="1"/>
          </p:cNvSpPr>
          <p:nvPr>
            <p:ph type="subTitle" idx="5"/>
          </p:nvPr>
        </p:nvSpPr>
        <p:spPr>
          <a:xfrm>
            <a:off x="4163900" y="584002"/>
            <a:ext cx="1755600" cy="793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6" name="Google Shape;536;p66"/>
          <p:cNvSpPr txBox="1">
            <a:spLocks noGrp="1"/>
          </p:cNvSpPr>
          <p:nvPr>
            <p:ph type="subTitle" idx="6"/>
          </p:nvPr>
        </p:nvSpPr>
        <p:spPr>
          <a:xfrm>
            <a:off x="4163897" y="1377198"/>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7" name="Google Shape;537;p66"/>
          <p:cNvSpPr txBox="1">
            <a:spLocks noGrp="1"/>
          </p:cNvSpPr>
          <p:nvPr>
            <p:ph type="subTitle" idx="7"/>
          </p:nvPr>
        </p:nvSpPr>
        <p:spPr>
          <a:xfrm>
            <a:off x="4163900" y="2790249"/>
            <a:ext cx="1755600" cy="747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38" name="Google Shape;538;p66"/>
          <p:cNvSpPr txBox="1">
            <a:spLocks noGrp="1"/>
          </p:cNvSpPr>
          <p:nvPr>
            <p:ph type="subTitle" idx="8"/>
          </p:nvPr>
        </p:nvSpPr>
        <p:spPr>
          <a:xfrm>
            <a:off x="4163897" y="3538180"/>
            <a:ext cx="17556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39" name="Google Shape;539;p66"/>
          <p:cNvSpPr/>
          <p:nvPr/>
        </p:nvSpPr>
        <p:spPr>
          <a:xfrm rot="-5400000" flipH="1">
            <a:off x="3660800" y="1018584"/>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0" name="Google Shape;540;p66"/>
          <p:cNvSpPr/>
          <p:nvPr/>
        </p:nvSpPr>
        <p:spPr>
          <a:xfrm rot="5400000">
            <a:off x="3660802" y="3124000"/>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1" name="Google Shape;541;p66"/>
          <p:cNvSpPr/>
          <p:nvPr/>
        </p:nvSpPr>
        <p:spPr>
          <a:xfrm rot="-5400000">
            <a:off x="6111896" y="3124001"/>
            <a:ext cx="685800" cy="18300"/>
          </a:xfrm>
          <a:prstGeom prst="roundRect">
            <a:avLst>
              <a:gd name="adj" fmla="val 50000"/>
            </a:avLst>
          </a:prstGeom>
          <a:gradFill>
            <a:gsLst>
              <a:gs pos="0">
                <a:srgbClr val="57CCC5"/>
              </a:gs>
              <a:gs pos="100000">
                <a:srgbClr val="56D364"/>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2" name="Google Shape;542;p66"/>
          <p:cNvSpPr/>
          <p:nvPr/>
        </p:nvSpPr>
        <p:spPr>
          <a:xfrm rot="5400000" flipH="1">
            <a:off x="6111896" y="1018586"/>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48. Two photos, two statements">
  <p:cSld name="48. Two photos, two statements">
    <p:spTree>
      <p:nvGrpSpPr>
        <p:cNvPr id="1" name="Shape 543"/>
        <p:cNvGrpSpPr/>
        <p:nvPr/>
      </p:nvGrpSpPr>
      <p:grpSpPr>
        <a:xfrm>
          <a:off x="0" y="0"/>
          <a:ext cx="0" cy="0"/>
          <a:chOff x="0" y="0"/>
          <a:chExt cx="0" cy="0"/>
        </a:xfrm>
      </p:grpSpPr>
      <p:pic>
        <p:nvPicPr>
          <p:cNvPr id="544" name="Google Shape;544;p67"/>
          <p:cNvPicPr preferRelativeResize="0"/>
          <p:nvPr/>
        </p:nvPicPr>
        <p:blipFill rotWithShape="1">
          <a:blip r:embed="rId2">
            <a:alphaModFix/>
          </a:blip>
          <a:srcRect/>
          <a:stretch/>
        </p:blipFill>
        <p:spPr>
          <a:xfrm>
            <a:off x="-205945" y="-1301029"/>
            <a:ext cx="5138756" cy="5143513"/>
          </a:xfrm>
          <a:prstGeom prst="rect">
            <a:avLst/>
          </a:prstGeom>
          <a:noFill/>
          <a:ln>
            <a:noFill/>
          </a:ln>
        </p:spPr>
      </p:pic>
      <p:sp>
        <p:nvSpPr>
          <p:cNvPr id="545" name="Google Shape;545;p67"/>
          <p:cNvSpPr>
            <a:spLocks noGrp="1"/>
          </p:cNvSpPr>
          <p:nvPr>
            <p:ph type="pic" idx="2"/>
          </p:nvPr>
        </p:nvSpPr>
        <p:spPr>
          <a:xfrm>
            <a:off x="2217084" y="2582000"/>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46" name="Google Shape;546;p67"/>
          <p:cNvSpPr>
            <a:spLocks noGrp="1"/>
          </p:cNvSpPr>
          <p:nvPr>
            <p:ph type="pic" idx="3"/>
          </p:nvPr>
        </p:nvSpPr>
        <p:spPr>
          <a:xfrm>
            <a:off x="2217084" y="482205"/>
            <a:ext cx="2229000" cy="18858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547" name="Google Shape;547;p67"/>
          <p:cNvSpPr/>
          <p:nvPr/>
        </p:nvSpPr>
        <p:spPr>
          <a:xfrm>
            <a:off x="4703109" y="482205"/>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548" name="Google Shape;548;p67"/>
          <p:cNvSpPr/>
          <p:nvPr/>
        </p:nvSpPr>
        <p:spPr>
          <a:xfrm>
            <a:off x="4703109" y="2596349"/>
            <a:ext cx="2229000" cy="18858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549" name="Google Shape;549;p67"/>
          <p:cNvSpPr txBox="1">
            <a:spLocks noGrp="1"/>
          </p:cNvSpPr>
          <p:nvPr>
            <p:ph type="subTitle" idx="1"/>
          </p:nvPr>
        </p:nvSpPr>
        <p:spPr>
          <a:xfrm>
            <a:off x="4806379" y="660201"/>
            <a:ext cx="1937400" cy="5646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0" name="Google Shape;550;p67"/>
          <p:cNvSpPr txBox="1">
            <a:spLocks noGrp="1"/>
          </p:cNvSpPr>
          <p:nvPr>
            <p:ph type="subTitle" idx="4"/>
          </p:nvPr>
        </p:nvSpPr>
        <p:spPr>
          <a:xfrm>
            <a:off x="4806375" y="1224799"/>
            <a:ext cx="193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51" name="Google Shape;551;p67"/>
          <p:cNvSpPr txBox="1">
            <a:spLocks noGrp="1"/>
          </p:cNvSpPr>
          <p:nvPr>
            <p:ph type="subTitle" idx="5"/>
          </p:nvPr>
        </p:nvSpPr>
        <p:spPr>
          <a:xfrm>
            <a:off x="4806379" y="2790253"/>
            <a:ext cx="1937400" cy="59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2" name="Google Shape;552;p67"/>
          <p:cNvSpPr txBox="1">
            <a:spLocks noGrp="1"/>
          </p:cNvSpPr>
          <p:nvPr>
            <p:ph type="subTitle" idx="6"/>
          </p:nvPr>
        </p:nvSpPr>
        <p:spPr>
          <a:xfrm>
            <a:off x="4806375" y="3385782"/>
            <a:ext cx="19374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553" name="Google Shape;553;p67"/>
          <p:cNvSpPr/>
          <p:nvPr/>
        </p:nvSpPr>
        <p:spPr>
          <a:xfrm rot="-5400000" flipH="1">
            <a:off x="4359451" y="993959"/>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54" name="Google Shape;554;p67"/>
          <p:cNvSpPr/>
          <p:nvPr/>
        </p:nvSpPr>
        <p:spPr>
          <a:xfrm rot="5400000">
            <a:off x="4359452" y="309937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49. One photo, one statement with title">
  <p:cSld name="49. One photo, one statement with title">
    <p:spTree>
      <p:nvGrpSpPr>
        <p:cNvPr id="1" name="Shape 555"/>
        <p:cNvGrpSpPr/>
        <p:nvPr/>
      </p:nvGrpSpPr>
      <p:grpSpPr>
        <a:xfrm>
          <a:off x="0" y="0"/>
          <a:ext cx="0" cy="0"/>
          <a:chOff x="0" y="0"/>
          <a:chExt cx="0" cy="0"/>
        </a:xfrm>
      </p:grpSpPr>
      <p:pic>
        <p:nvPicPr>
          <p:cNvPr id="556" name="Google Shape;556;p68"/>
          <p:cNvPicPr preferRelativeResize="0"/>
          <p:nvPr/>
        </p:nvPicPr>
        <p:blipFill rotWithShape="1">
          <a:blip r:embed="rId2">
            <a:alphaModFix/>
          </a:blip>
          <a:srcRect/>
          <a:stretch/>
        </p:blipFill>
        <p:spPr>
          <a:xfrm>
            <a:off x="1892963" y="-733584"/>
            <a:ext cx="5138756" cy="5143513"/>
          </a:xfrm>
          <a:prstGeom prst="rect">
            <a:avLst/>
          </a:prstGeom>
          <a:noFill/>
          <a:ln>
            <a:noFill/>
          </a:ln>
        </p:spPr>
      </p:pic>
      <p:sp>
        <p:nvSpPr>
          <p:cNvPr id="557" name="Google Shape;557;p68"/>
          <p:cNvSpPr>
            <a:spLocks noGrp="1"/>
          </p:cNvSpPr>
          <p:nvPr>
            <p:ph type="pic" idx="2"/>
          </p:nvPr>
        </p:nvSpPr>
        <p:spPr>
          <a:xfrm>
            <a:off x="513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58" name="Google Shape;558;p68"/>
          <p:cNvSpPr txBox="1">
            <a:spLocks noGrp="1"/>
          </p:cNvSpPr>
          <p:nvPr>
            <p:ph type="subTitle" idx="1"/>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59" name="Google Shape;559;p68"/>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60" name="Google Shape;560;p68"/>
          <p:cNvSpPr txBox="1">
            <a:spLocks noGrp="1"/>
          </p:cNvSpPr>
          <p:nvPr>
            <p:ph type="subTitle" idx="3"/>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0. One photo, one statement with large title">
  <p:cSld name="50. One photo, one statement with large title">
    <p:spTree>
      <p:nvGrpSpPr>
        <p:cNvPr id="1" name="Shape 561"/>
        <p:cNvGrpSpPr/>
        <p:nvPr/>
      </p:nvGrpSpPr>
      <p:grpSpPr>
        <a:xfrm>
          <a:off x="0" y="0"/>
          <a:ext cx="0" cy="0"/>
          <a:chOff x="0" y="0"/>
          <a:chExt cx="0" cy="0"/>
        </a:xfrm>
      </p:grpSpPr>
      <p:pic>
        <p:nvPicPr>
          <p:cNvPr id="562" name="Google Shape;562;p69"/>
          <p:cNvPicPr preferRelativeResize="0"/>
          <p:nvPr/>
        </p:nvPicPr>
        <p:blipFill rotWithShape="1">
          <a:blip r:embed="rId2">
            <a:alphaModFix/>
          </a:blip>
          <a:srcRect/>
          <a:stretch/>
        </p:blipFill>
        <p:spPr>
          <a:xfrm>
            <a:off x="4598030" y="-1127653"/>
            <a:ext cx="5138756" cy="5143513"/>
          </a:xfrm>
          <a:prstGeom prst="rect">
            <a:avLst/>
          </a:prstGeom>
          <a:noFill/>
          <a:ln>
            <a:noFill/>
          </a:ln>
        </p:spPr>
      </p:pic>
      <p:sp>
        <p:nvSpPr>
          <p:cNvPr id="563" name="Google Shape;563;p69"/>
          <p:cNvSpPr txBox="1">
            <a:spLocks noGrp="1"/>
          </p:cNvSpPr>
          <p:nvPr>
            <p:ph type="subTitle" idx="1"/>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64" name="Google Shape;564;p69"/>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565" name="Google Shape;565;p69"/>
          <p:cNvSpPr txBox="1">
            <a:spLocks noGrp="1"/>
          </p:cNvSpPr>
          <p:nvPr>
            <p:ph type="subTitle" idx="2"/>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66" name="Google Shape;566;p69"/>
          <p:cNvSpPr>
            <a:spLocks noGrp="1"/>
          </p:cNvSpPr>
          <p:nvPr>
            <p:ph type="pic" idx="3"/>
          </p:nvPr>
        </p:nvSpPr>
        <p:spPr>
          <a:xfrm>
            <a:off x="4069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1. One photo, two statements">
  <p:cSld name="51. One photo, two statements">
    <p:spTree>
      <p:nvGrpSpPr>
        <p:cNvPr id="1" name="Shape 567"/>
        <p:cNvGrpSpPr/>
        <p:nvPr/>
      </p:nvGrpSpPr>
      <p:grpSpPr>
        <a:xfrm>
          <a:off x="0" y="0"/>
          <a:ext cx="0" cy="0"/>
          <a:chOff x="0" y="0"/>
          <a:chExt cx="0" cy="0"/>
        </a:xfrm>
      </p:grpSpPr>
      <p:pic>
        <p:nvPicPr>
          <p:cNvPr id="568" name="Google Shape;568;p70"/>
          <p:cNvPicPr preferRelativeResize="0"/>
          <p:nvPr/>
        </p:nvPicPr>
        <p:blipFill rotWithShape="1">
          <a:blip r:embed="rId2">
            <a:alphaModFix/>
          </a:blip>
          <a:srcRect/>
          <a:stretch/>
        </p:blipFill>
        <p:spPr>
          <a:xfrm>
            <a:off x="1892963" y="-685802"/>
            <a:ext cx="5138756" cy="5143513"/>
          </a:xfrm>
          <a:prstGeom prst="rect">
            <a:avLst/>
          </a:prstGeom>
          <a:noFill/>
          <a:ln>
            <a:noFill/>
          </a:ln>
        </p:spPr>
      </p:pic>
      <p:sp>
        <p:nvSpPr>
          <p:cNvPr id="569" name="Google Shape;569;p70"/>
          <p:cNvSpPr/>
          <p:nvPr/>
        </p:nvSpPr>
        <p:spPr>
          <a:xfrm>
            <a:off x="5794183" y="780993"/>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70" name="Google Shape;570;p70"/>
          <p:cNvSpPr/>
          <p:nvPr/>
        </p:nvSpPr>
        <p:spPr>
          <a:xfrm>
            <a:off x="5794203" y="2684237"/>
            <a:ext cx="542400" cy="54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71" name="Google Shape;571;p70"/>
          <p:cNvSpPr>
            <a:spLocks noGrp="1"/>
          </p:cNvSpPr>
          <p:nvPr>
            <p:ph type="pic" idx="2"/>
          </p:nvPr>
        </p:nvSpPr>
        <p:spPr>
          <a:xfrm>
            <a:off x="513645" y="685802"/>
            <a:ext cx="4457700" cy="37719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72" name="Google Shape;572;p70"/>
          <p:cNvSpPr txBox="1">
            <a:spLocks noGrp="1"/>
          </p:cNvSpPr>
          <p:nvPr>
            <p:ph type="subTitle" idx="1"/>
          </p:nvPr>
        </p:nvSpPr>
        <p:spPr>
          <a:xfrm>
            <a:off x="5724144" y="1449564"/>
            <a:ext cx="2999100" cy="3681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73" name="Google Shape;573;p70"/>
          <p:cNvSpPr txBox="1">
            <a:spLocks noGrp="1"/>
          </p:cNvSpPr>
          <p:nvPr>
            <p:ph type="subTitle" idx="3"/>
          </p:nvPr>
        </p:nvSpPr>
        <p:spPr>
          <a:xfrm>
            <a:off x="5724144" y="1692569"/>
            <a:ext cx="29991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74" name="Google Shape;574;p70"/>
          <p:cNvSpPr txBox="1">
            <a:spLocks noGrp="1"/>
          </p:cNvSpPr>
          <p:nvPr>
            <p:ph type="subTitle" idx="4"/>
          </p:nvPr>
        </p:nvSpPr>
        <p:spPr>
          <a:xfrm>
            <a:off x="5724144" y="3352809"/>
            <a:ext cx="2999100" cy="3666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75" name="Google Shape;575;p70"/>
          <p:cNvSpPr txBox="1">
            <a:spLocks noGrp="1"/>
          </p:cNvSpPr>
          <p:nvPr>
            <p:ph type="subTitle" idx="5"/>
          </p:nvPr>
        </p:nvSpPr>
        <p:spPr>
          <a:xfrm>
            <a:off x="5724144" y="3594526"/>
            <a:ext cx="29991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76" name="Google Shape;576;p70"/>
          <p:cNvSpPr>
            <a:spLocks noGrp="1"/>
          </p:cNvSpPr>
          <p:nvPr>
            <p:ph type="pic" idx="6"/>
          </p:nvPr>
        </p:nvSpPr>
        <p:spPr>
          <a:xfrm>
            <a:off x="5905363" y="893973"/>
            <a:ext cx="319800" cy="320100"/>
          </a:xfrm>
          <a:prstGeom prst="rect">
            <a:avLst/>
          </a:prstGeom>
          <a:noFill/>
          <a:ln>
            <a:noFill/>
          </a:ln>
        </p:spPr>
      </p:sp>
      <p:sp>
        <p:nvSpPr>
          <p:cNvPr id="577" name="Google Shape;577;p70"/>
          <p:cNvSpPr>
            <a:spLocks noGrp="1"/>
          </p:cNvSpPr>
          <p:nvPr>
            <p:ph type="pic" idx="7"/>
          </p:nvPr>
        </p:nvSpPr>
        <p:spPr>
          <a:xfrm>
            <a:off x="5905363" y="2797218"/>
            <a:ext cx="319800" cy="3201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2. Three photos, three statements">
  <p:cSld name="52. Three photos, three statements">
    <p:spTree>
      <p:nvGrpSpPr>
        <p:cNvPr id="1" name="Shape 578"/>
        <p:cNvGrpSpPr/>
        <p:nvPr/>
      </p:nvGrpSpPr>
      <p:grpSpPr>
        <a:xfrm>
          <a:off x="0" y="0"/>
          <a:ext cx="0" cy="0"/>
          <a:chOff x="0" y="0"/>
          <a:chExt cx="0" cy="0"/>
        </a:xfrm>
      </p:grpSpPr>
      <p:sp>
        <p:nvSpPr>
          <p:cNvPr id="579" name="Google Shape;579;p71"/>
          <p:cNvSpPr/>
          <p:nvPr/>
        </p:nvSpPr>
        <p:spPr>
          <a:xfrm>
            <a:off x="811183" y="2762503"/>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580" name="Google Shape;580;p71"/>
          <p:cNvPicPr preferRelativeResize="0"/>
          <p:nvPr/>
        </p:nvPicPr>
        <p:blipFill rotWithShape="1">
          <a:blip r:embed="rId2">
            <a:alphaModFix/>
          </a:blip>
          <a:srcRect/>
          <a:stretch/>
        </p:blipFill>
        <p:spPr>
          <a:xfrm>
            <a:off x="5455954" y="-947498"/>
            <a:ext cx="4114319" cy="4118131"/>
          </a:xfrm>
          <a:prstGeom prst="rect">
            <a:avLst/>
          </a:prstGeom>
          <a:noFill/>
          <a:ln>
            <a:noFill/>
          </a:ln>
        </p:spPr>
      </p:pic>
      <p:sp>
        <p:nvSpPr>
          <p:cNvPr id="581" name="Google Shape;581;p71"/>
          <p:cNvSpPr>
            <a:spLocks noGrp="1"/>
          </p:cNvSpPr>
          <p:nvPr>
            <p:ph type="pic" idx="2"/>
          </p:nvPr>
        </p:nvSpPr>
        <p:spPr>
          <a:xfrm>
            <a:off x="809868"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82" name="Google Shape;582;p71"/>
          <p:cNvSpPr>
            <a:spLocks noGrp="1"/>
          </p:cNvSpPr>
          <p:nvPr>
            <p:ph type="pic" idx="3"/>
          </p:nvPr>
        </p:nvSpPr>
        <p:spPr>
          <a:xfrm>
            <a:off x="3457575"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83" name="Google Shape;583;p71"/>
          <p:cNvSpPr>
            <a:spLocks noGrp="1"/>
          </p:cNvSpPr>
          <p:nvPr>
            <p:ph type="pic" idx="4"/>
          </p:nvPr>
        </p:nvSpPr>
        <p:spPr>
          <a:xfrm>
            <a:off x="6105282" y="66775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84" name="Google Shape;584;p71"/>
          <p:cNvSpPr/>
          <p:nvPr/>
        </p:nvSpPr>
        <p:spPr>
          <a:xfrm>
            <a:off x="3456427" y="2759678"/>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85" name="Google Shape;585;p71"/>
          <p:cNvSpPr/>
          <p:nvPr/>
        </p:nvSpPr>
        <p:spPr>
          <a:xfrm>
            <a:off x="6101676" y="2759678"/>
            <a:ext cx="5460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586" name="Google Shape;586;p71"/>
          <p:cNvSpPr txBox="1">
            <a:spLocks noGrp="1"/>
          </p:cNvSpPr>
          <p:nvPr>
            <p:ph type="subTitle" idx="1"/>
          </p:nvPr>
        </p:nvSpPr>
        <p:spPr>
          <a:xfrm>
            <a:off x="737625" y="3361742"/>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87" name="Google Shape;587;p71"/>
          <p:cNvSpPr txBox="1">
            <a:spLocks noGrp="1"/>
          </p:cNvSpPr>
          <p:nvPr>
            <p:ph type="subTitle" idx="5"/>
          </p:nvPr>
        </p:nvSpPr>
        <p:spPr>
          <a:xfrm>
            <a:off x="737616"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88" name="Google Shape;588;p71"/>
          <p:cNvSpPr txBox="1">
            <a:spLocks noGrp="1"/>
          </p:cNvSpPr>
          <p:nvPr>
            <p:ph type="subTitle" idx="6"/>
          </p:nvPr>
        </p:nvSpPr>
        <p:spPr>
          <a:xfrm>
            <a:off x="3380225" y="3361668"/>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89" name="Google Shape;589;p71"/>
          <p:cNvSpPr txBox="1">
            <a:spLocks noGrp="1"/>
          </p:cNvSpPr>
          <p:nvPr>
            <p:ph type="subTitle" idx="7"/>
          </p:nvPr>
        </p:nvSpPr>
        <p:spPr>
          <a:xfrm>
            <a:off x="3380232"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90" name="Google Shape;590;p71"/>
          <p:cNvSpPr txBox="1">
            <a:spLocks noGrp="1"/>
          </p:cNvSpPr>
          <p:nvPr>
            <p:ph type="subTitle" idx="8"/>
          </p:nvPr>
        </p:nvSpPr>
        <p:spPr>
          <a:xfrm>
            <a:off x="6032000" y="3361668"/>
            <a:ext cx="2231100" cy="62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591" name="Google Shape;591;p71"/>
          <p:cNvSpPr txBox="1">
            <a:spLocks noGrp="1"/>
          </p:cNvSpPr>
          <p:nvPr>
            <p:ph type="subTitle" idx="9"/>
          </p:nvPr>
        </p:nvSpPr>
        <p:spPr>
          <a:xfrm>
            <a:off x="6031992" y="3855730"/>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592" name="Google Shape;592;p71"/>
          <p:cNvSpPr>
            <a:spLocks noGrp="1"/>
          </p:cNvSpPr>
          <p:nvPr>
            <p:ph type="pic" idx="13"/>
          </p:nvPr>
        </p:nvSpPr>
        <p:spPr>
          <a:xfrm>
            <a:off x="3569407" y="2874215"/>
            <a:ext cx="319800" cy="320100"/>
          </a:xfrm>
          <a:prstGeom prst="rect">
            <a:avLst/>
          </a:prstGeom>
          <a:noFill/>
          <a:ln>
            <a:noFill/>
          </a:ln>
        </p:spPr>
      </p:sp>
      <p:sp>
        <p:nvSpPr>
          <p:cNvPr id="593" name="Google Shape;593;p71"/>
          <p:cNvSpPr>
            <a:spLocks noGrp="1"/>
          </p:cNvSpPr>
          <p:nvPr>
            <p:ph type="pic" idx="14"/>
          </p:nvPr>
        </p:nvSpPr>
        <p:spPr>
          <a:xfrm>
            <a:off x="924163" y="2874009"/>
            <a:ext cx="319800" cy="320100"/>
          </a:xfrm>
          <a:prstGeom prst="rect">
            <a:avLst/>
          </a:prstGeom>
          <a:noFill/>
          <a:ln>
            <a:noFill/>
          </a:ln>
        </p:spPr>
      </p:sp>
      <p:sp>
        <p:nvSpPr>
          <p:cNvPr id="594" name="Google Shape;594;p71"/>
          <p:cNvSpPr>
            <a:spLocks noGrp="1"/>
          </p:cNvSpPr>
          <p:nvPr>
            <p:ph type="pic" idx="15"/>
          </p:nvPr>
        </p:nvSpPr>
        <p:spPr>
          <a:xfrm>
            <a:off x="6214656" y="2874009"/>
            <a:ext cx="319800" cy="3201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53. Three photos, three statements, title">
  <p:cSld name="53. Three photos, three statements, title">
    <p:spTree>
      <p:nvGrpSpPr>
        <p:cNvPr id="1" name="Shape 595"/>
        <p:cNvGrpSpPr/>
        <p:nvPr/>
      </p:nvGrpSpPr>
      <p:grpSpPr>
        <a:xfrm>
          <a:off x="0" y="0"/>
          <a:ext cx="0" cy="0"/>
          <a:chOff x="0" y="0"/>
          <a:chExt cx="0" cy="0"/>
        </a:xfrm>
      </p:grpSpPr>
      <p:sp>
        <p:nvSpPr>
          <p:cNvPr id="596" name="Google Shape;596;p72"/>
          <p:cNvSpPr>
            <a:spLocks noGrp="1"/>
          </p:cNvSpPr>
          <p:nvPr>
            <p:ph type="pic" idx="2"/>
          </p:nvPr>
        </p:nvSpPr>
        <p:spPr>
          <a:xfrm>
            <a:off x="809868"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97" name="Google Shape;597;p72"/>
          <p:cNvSpPr>
            <a:spLocks noGrp="1"/>
          </p:cNvSpPr>
          <p:nvPr>
            <p:ph type="pic" idx="3"/>
          </p:nvPr>
        </p:nvSpPr>
        <p:spPr>
          <a:xfrm>
            <a:off x="3457575"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98" name="Google Shape;598;p72"/>
          <p:cNvSpPr>
            <a:spLocks noGrp="1"/>
          </p:cNvSpPr>
          <p:nvPr>
            <p:ph type="pic" idx="4"/>
          </p:nvPr>
        </p:nvSpPr>
        <p:spPr>
          <a:xfrm>
            <a:off x="6105282" y="1299625"/>
            <a:ext cx="2229000" cy="18858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599" name="Google Shape;599;p72"/>
          <p:cNvSpPr txBox="1">
            <a:spLocks noGrp="1"/>
          </p:cNvSpPr>
          <p:nvPr>
            <p:ph type="title"/>
          </p:nvPr>
        </p:nvSpPr>
        <p:spPr>
          <a:xfrm>
            <a:off x="809868" y="277034"/>
            <a:ext cx="6858000" cy="871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600" name="Google Shape;600;p72"/>
          <p:cNvSpPr txBox="1">
            <a:spLocks noGrp="1"/>
          </p:cNvSpPr>
          <p:nvPr>
            <p:ph type="subTitle" idx="1"/>
          </p:nvPr>
        </p:nvSpPr>
        <p:spPr>
          <a:xfrm>
            <a:off x="814975" y="3336640"/>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01" name="Google Shape;601;p72"/>
          <p:cNvSpPr txBox="1">
            <a:spLocks noGrp="1"/>
          </p:cNvSpPr>
          <p:nvPr>
            <p:ph type="subTitle" idx="5"/>
          </p:nvPr>
        </p:nvSpPr>
        <p:spPr>
          <a:xfrm>
            <a:off x="814966"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602" name="Google Shape;602;p72"/>
          <p:cNvSpPr txBox="1">
            <a:spLocks noGrp="1"/>
          </p:cNvSpPr>
          <p:nvPr>
            <p:ph type="subTitle" idx="6"/>
          </p:nvPr>
        </p:nvSpPr>
        <p:spPr>
          <a:xfrm>
            <a:off x="3457575" y="3336565"/>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03" name="Google Shape;603;p72"/>
          <p:cNvSpPr txBox="1">
            <a:spLocks noGrp="1"/>
          </p:cNvSpPr>
          <p:nvPr>
            <p:ph type="subTitle" idx="7"/>
          </p:nvPr>
        </p:nvSpPr>
        <p:spPr>
          <a:xfrm>
            <a:off x="3457582"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604" name="Google Shape;604;p72"/>
          <p:cNvSpPr txBox="1">
            <a:spLocks noGrp="1"/>
          </p:cNvSpPr>
          <p:nvPr>
            <p:ph type="subTitle" idx="8"/>
          </p:nvPr>
        </p:nvSpPr>
        <p:spPr>
          <a:xfrm>
            <a:off x="6109350" y="3336565"/>
            <a:ext cx="2231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05" name="Google Shape;605;p72"/>
          <p:cNvSpPr txBox="1">
            <a:spLocks noGrp="1"/>
          </p:cNvSpPr>
          <p:nvPr>
            <p:ph type="subTitle" idx="9"/>
          </p:nvPr>
        </p:nvSpPr>
        <p:spPr>
          <a:xfrm>
            <a:off x="6109342" y="3830626"/>
            <a:ext cx="2231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54. Screenshot, two statements_1">
  <p:cSld name="54. Screenshot, two statements_1">
    <p:spTree>
      <p:nvGrpSpPr>
        <p:cNvPr id="1" name="Shape 606"/>
        <p:cNvGrpSpPr/>
        <p:nvPr/>
      </p:nvGrpSpPr>
      <p:grpSpPr>
        <a:xfrm>
          <a:off x="0" y="0"/>
          <a:ext cx="0" cy="0"/>
          <a:chOff x="0" y="0"/>
          <a:chExt cx="0" cy="0"/>
        </a:xfrm>
      </p:grpSpPr>
      <p:sp>
        <p:nvSpPr>
          <p:cNvPr id="607" name="Google Shape;607;p73"/>
          <p:cNvSpPr>
            <a:spLocks noGrp="1"/>
          </p:cNvSpPr>
          <p:nvPr>
            <p:ph type="pic" idx="2"/>
          </p:nvPr>
        </p:nvSpPr>
        <p:spPr>
          <a:xfrm>
            <a:off x="2963725" y="750427"/>
            <a:ext cx="6226500" cy="37266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608" name="Google Shape;608;p73"/>
          <p:cNvPicPr preferRelativeResize="0"/>
          <p:nvPr/>
        </p:nvPicPr>
        <p:blipFill rotWithShape="1">
          <a:blip r:embed="rId2">
            <a:alphaModFix/>
          </a:blip>
          <a:srcRect/>
          <a:stretch/>
        </p:blipFill>
        <p:spPr>
          <a:xfrm>
            <a:off x="2963734" y="448624"/>
            <a:ext cx="7221663" cy="301809"/>
          </a:xfrm>
          <a:prstGeom prst="rect">
            <a:avLst/>
          </a:prstGeom>
          <a:noFill/>
          <a:ln>
            <a:noFill/>
          </a:ln>
        </p:spPr>
      </p:pic>
      <p:sp>
        <p:nvSpPr>
          <p:cNvPr id="609" name="Google Shape;609;p73"/>
          <p:cNvSpPr/>
          <p:nvPr/>
        </p:nvSpPr>
        <p:spPr>
          <a:xfrm>
            <a:off x="362475" y="448626"/>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10" name="Google Shape;610;p73"/>
          <p:cNvSpPr/>
          <p:nvPr/>
        </p:nvSpPr>
        <p:spPr>
          <a:xfrm>
            <a:off x="362625" y="2556782"/>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11" name="Google Shape;611;p73"/>
          <p:cNvSpPr txBox="1">
            <a:spLocks noGrp="1"/>
          </p:cNvSpPr>
          <p:nvPr>
            <p:ph type="subTitle" idx="1"/>
          </p:nvPr>
        </p:nvSpPr>
        <p:spPr>
          <a:xfrm>
            <a:off x="504875" y="741301"/>
            <a:ext cx="19152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12" name="Google Shape;612;p73"/>
          <p:cNvSpPr txBox="1">
            <a:spLocks noGrp="1"/>
          </p:cNvSpPr>
          <p:nvPr>
            <p:ph type="subTitle" idx="3"/>
          </p:nvPr>
        </p:nvSpPr>
        <p:spPr>
          <a:xfrm>
            <a:off x="504881" y="123535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613" name="Google Shape;613;p73"/>
          <p:cNvSpPr txBox="1">
            <a:spLocks noGrp="1"/>
          </p:cNvSpPr>
          <p:nvPr>
            <p:ph type="subTitle" idx="4"/>
          </p:nvPr>
        </p:nvSpPr>
        <p:spPr>
          <a:xfrm>
            <a:off x="519375" y="2798782"/>
            <a:ext cx="19152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14" name="Google Shape;614;p73"/>
          <p:cNvSpPr txBox="1">
            <a:spLocks noGrp="1"/>
          </p:cNvSpPr>
          <p:nvPr>
            <p:ph type="subTitle" idx="5"/>
          </p:nvPr>
        </p:nvSpPr>
        <p:spPr>
          <a:xfrm>
            <a:off x="519381" y="329283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615" name="Google Shape;615;p73"/>
          <p:cNvSpPr/>
          <p:nvPr/>
        </p:nvSpPr>
        <p:spPr>
          <a:xfrm rot="5400000">
            <a:off x="19201" y="321752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16" name="Google Shape;616;p73"/>
          <p:cNvSpPr/>
          <p:nvPr/>
        </p:nvSpPr>
        <p:spPr>
          <a:xfrm rot="5400000">
            <a:off x="19196" y="1150210"/>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55. Screenshot, two statements_2">
  <p:cSld name="55. Screenshot, two statements_2">
    <p:spTree>
      <p:nvGrpSpPr>
        <p:cNvPr id="1" name="Shape 617"/>
        <p:cNvGrpSpPr/>
        <p:nvPr/>
      </p:nvGrpSpPr>
      <p:grpSpPr>
        <a:xfrm>
          <a:off x="0" y="0"/>
          <a:ext cx="0" cy="0"/>
          <a:chOff x="0" y="0"/>
          <a:chExt cx="0" cy="0"/>
        </a:xfrm>
      </p:grpSpPr>
      <p:sp>
        <p:nvSpPr>
          <p:cNvPr id="618" name="Google Shape;618;p74"/>
          <p:cNvSpPr/>
          <p:nvPr/>
        </p:nvSpPr>
        <p:spPr>
          <a:xfrm>
            <a:off x="6610875" y="448626"/>
            <a:ext cx="2229000" cy="19230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19" name="Google Shape;619;p74"/>
          <p:cNvSpPr/>
          <p:nvPr/>
        </p:nvSpPr>
        <p:spPr>
          <a:xfrm>
            <a:off x="6611025" y="2556782"/>
            <a:ext cx="2228700" cy="19203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20" name="Google Shape;620;p74"/>
          <p:cNvSpPr txBox="1">
            <a:spLocks noGrp="1"/>
          </p:cNvSpPr>
          <p:nvPr>
            <p:ph type="subTitle" idx="1"/>
          </p:nvPr>
        </p:nvSpPr>
        <p:spPr>
          <a:xfrm>
            <a:off x="6753275" y="741301"/>
            <a:ext cx="1915200" cy="62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21" name="Google Shape;621;p74"/>
          <p:cNvSpPr txBox="1">
            <a:spLocks noGrp="1"/>
          </p:cNvSpPr>
          <p:nvPr>
            <p:ph type="subTitle" idx="2"/>
          </p:nvPr>
        </p:nvSpPr>
        <p:spPr>
          <a:xfrm>
            <a:off x="6753281" y="123535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622" name="Google Shape;622;p74"/>
          <p:cNvSpPr txBox="1">
            <a:spLocks noGrp="1"/>
          </p:cNvSpPr>
          <p:nvPr>
            <p:ph type="subTitle" idx="3"/>
          </p:nvPr>
        </p:nvSpPr>
        <p:spPr>
          <a:xfrm>
            <a:off x="6767775" y="2798782"/>
            <a:ext cx="1915200" cy="628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23" name="Google Shape;623;p74"/>
          <p:cNvSpPr txBox="1">
            <a:spLocks noGrp="1"/>
          </p:cNvSpPr>
          <p:nvPr>
            <p:ph type="subTitle" idx="4"/>
          </p:nvPr>
        </p:nvSpPr>
        <p:spPr>
          <a:xfrm>
            <a:off x="6767781" y="3292838"/>
            <a:ext cx="19152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b="0" i="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624" name="Google Shape;624;p74"/>
          <p:cNvSpPr/>
          <p:nvPr/>
        </p:nvSpPr>
        <p:spPr>
          <a:xfrm rot="5400000">
            <a:off x="6267602" y="3217525"/>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25" name="Google Shape;625;p74"/>
          <p:cNvSpPr/>
          <p:nvPr/>
        </p:nvSpPr>
        <p:spPr>
          <a:xfrm rot="5400000">
            <a:off x="6267596" y="1150210"/>
            <a:ext cx="685800" cy="18300"/>
          </a:xfrm>
          <a:prstGeom prst="roundRect">
            <a:avLst>
              <a:gd name="adj" fmla="val 50000"/>
            </a:avLst>
          </a:prstGeom>
          <a:gradFill>
            <a:gsLst>
              <a:gs pos="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626" name="Google Shape;626;p74"/>
          <p:cNvSpPr>
            <a:spLocks noGrp="1"/>
          </p:cNvSpPr>
          <p:nvPr>
            <p:ph type="pic" idx="5"/>
          </p:nvPr>
        </p:nvSpPr>
        <p:spPr>
          <a:xfrm>
            <a:off x="3165" y="750427"/>
            <a:ext cx="6226500" cy="3726600"/>
          </a:xfrm>
          <a:prstGeom prst="roundRect">
            <a:avLst>
              <a:gd name="adj" fmla="val 0"/>
            </a:avLst>
          </a:prstGeom>
          <a:solidFill>
            <a:srgbClr val="0A0C10"/>
          </a:solidFill>
          <a:ln>
            <a:noFill/>
          </a:ln>
          <a:effectLst>
            <a:reflection stA="20000" endPos="20000" dist="38100" dir="5400000" fadeDir="5400012" sy="-100000" algn="bl" rotWithShape="0"/>
          </a:effectLst>
        </p:spPr>
      </p:sp>
      <p:pic>
        <p:nvPicPr>
          <p:cNvPr id="627" name="Google Shape;627;p74"/>
          <p:cNvPicPr preferRelativeResize="0"/>
          <p:nvPr/>
        </p:nvPicPr>
        <p:blipFill rotWithShape="1">
          <a:blip r:embed="rId2">
            <a:alphaModFix/>
          </a:blip>
          <a:srcRect/>
          <a:stretch/>
        </p:blipFill>
        <p:spPr>
          <a:xfrm>
            <a:off x="-998666" y="448624"/>
            <a:ext cx="7221663" cy="301809"/>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56. Screenshot_one statement_with icon">
  <p:cSld name="56. Screenshot_one statement_with icon">
    <p:spTree>
      <p:nvGrpSpPr>
        <p:cNvPr id="1" name="Shape 628"/>
        <p:cNvGrpSpPr/>
        <p:nvPr/>
      </p:nvGrpSpPr>
      <p:grpSpPr>
        <a:xfrm>
          <a:off x="0" y="0"/>
          <a:ext cx="0" cy="0"/>
          <a:chOff x="0" y="0"/>
          <a:chExt cx="0" cy="0"/>
        </a:xfrm>
      </p:grpSpPr>
      <p:sp>
        <p:nvSpPr>
          <p:cNvPr id="629" name="Google Shape;629;p75"/>
          <p:cNvSpPr/>
          <p:nvPr/>
        </p:nvSpPr>
        <p:spPr>
          <a:xfrm>
            <a:off x="817769" y="1635331"/>
            <a:ext cx="548700" cy="5487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pic>
        <p:nvPicPr>
          <p:cNvPr id="630" name="Google Shape;630;p75"/>
          <p:cNvPicPr preferRelativeResize="0"/>
          <p:nvPr/>
        </p:nvPicPr>
        <p:blipFill rotWithShape="1">
          <a:blip r:embed="rId2">
            <a:alphaModFix/>
          </a:blip>
          <a:srcRect/>
          <a:stretch/>
        </p:blipFill>
        <p:spPr>
          <a:xfrm>
            <a:off x="2098301" y="-1003497"/>
            <a:ext cx="5138756" cy="5143513"/>
          </a:xfrm>
          <a:prstGeom prst="rect">
            <a:avLst/>
          </a:prstGeom>
          <a:noFill/>
          <a:ln>
            <a:noFill/>
          </a:ln>
        </p:spPr>
      </p:pic>
      <p:sp>
        <p:nvSpPr>
          <p:cNvPr id="631" name="Google Shape;631;p75"/>
          <p:cNvSpPr>
            <a:spLocks noGrp="1"/>
          </p:cNvSpPr>
          <p:nvPr>
            <p:ph type="pic" idx="2"/>
          </p:nvPr>
        </p:nvSpPr>
        <p:spPr>
          <a:xfrm>
            <a:off x="4221028" y="729651"/>
            <a:ext cx="4969200" cy="37266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32" name="Google Shape;632;p75"/>
          <p:cNvPicPr preferRelativeResize="0"/>
          <p:nvPr/>
        </p:nvPicPr>
        <p:blipFill rotWithShape="1">
          <a:blip r:embed="rId3">
            <a:alphaModFix/>
          </a:blip>
          <a:srcRect/>
          <a:stretch/>
        </p:blipFill>
        <p:spPr>
          <a:xfrm>
            <a:off x="4221034" y="427843"/>
            <a:ext cx="7221663" cy="301809"/>
          </a:xfrm>
          <a:prstGeom prst="rect">
            <a:avLst/>
          </a:prstGeom>
          <a:noFill/>
          <a:ln>
            <a:noFill/>
          </a:ln>
        </p:spPr>
      </p:pic>
      <p:sp>
        <p:nvSpPr>
          <p:cNvPr id="633" name="Google Shape;633;p75"/>
          <p:cNvSpPr txBox="1">
            <a:spLocks noGrp="1"/>
          </p:cNvSpPr>
          <p:nvPr>
            <p:ph type="subTitle" idx="1"/>
          </p:nvPr>
        </p:nvSpPr>
        <p:spPr>
          <a:xfrm>
            <a:off x="733475" y="2205270"/>
            <a:ext cx="2624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634" name="Google Shape;634;p75"/>
          <p:cNvSpPr txBox="1">
            <a:spLocks noGrp="1"/>
          </p:cNvSpPr>
          <p:nvPr>
            <p:ph type="subTitle" idx="3"/>
          </p:nvPr>
        </p:nvSpPr>
        <p:spPr>
          <a:xfrm>
            <a:off x="733473" y="2775522"/>
            <a:ext cx="2624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635" name="Google Shape;635;p75"/>
          <p:cNvSpPr>
            <a:spLocks noGrp="1"/>
          </p:cNvSpPr>
          <p:nvPr>
            <p:ph type="pic" idx="4"/>
          </p:nvPr>
        </p:nvSpPr>
        <p:spPr>
          <a:xfrm>
            <a:off x="932099" y="1749661"/>
            <a:ext cx="319800" cy="3201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57. Screenshot_one statement_with icon">
  <p:cSld name="57. Screenshot_one statement_with icon">
    <p:spTree>
      <p:nvGrpSpPr>
        <p:cNvPr id="1" name="Shape 636"/>
        <p:cNvGrpSpPr/>
        <p:nvPr/>
      </p:nvGrpSpPr>
      <p:grpSpPr>
        <a:xfrm>
          <a:off x="0" y="0"/>
          <a:ext cx="0" cy="0"/>
          <a:chOff x="0" y="0"/>
          <a:chExt cx="0" cy="0"/>
        </a:xfrm>
      </p:grpSpPr>
      <p:pic>
        <p:nvPicPr>
          <p:cNvPr id="637" name="Google Shape;637;p76"/>
          <p:cNvPicPr preferRelativeResize="0"/>
          <p:nvPr/>
        </p:nvPicPr>
        <p:blipFill rotWithShape="1">
          <a:blip r:embed="rId2">
            <a:alphaModFix/>
          </a:blip>
          <a:srcRect/>
          <a:stretch/>
        </p:blipFill>
        <p:spPr>
          <a:xfrm>
            <a:off x="2334986" y="-1265467"/>
            <a:ext cx="5138756" cy="5143513"/>
          </a:xfrm>
          <a:prstGeom prst="rect">
            <a:avLst/>
          </a:prstGeom>
          <a:noFill/>
          <a:ln>
            <a:noFill/>
          </a:ln>
        </p:spPr>
      </p:pic>
      <p:sp>
        <p:nvSpPr>
          <p:cNvPr id="638" name="Google Shape;638;p76"/>
          <p:cNvSpPr>
            <a:spLocks noGrp="1"/>
          </p:cNvSpPr>
          <p:nvPr>
            <p:ph type="pic" idx="2"/>
          </p:nvPr>
        </p:nvSpPr>
        <p:spPr>
          <a:xfrm>
            <a:off x="0" y="914052"/>
            <a:ext cx="52806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39" name="Google Shape;639;p76"/>
          <p:cNvPicPr preferRelativeResize="0"/>
          <p:nvPr/>
        </p:nvPicPr>
        <p:blipFill rotWithShape="1">
          <a:blip r:embed="rId3">
            <a:alphaModFix/>
          </a:blip>
          <a:srcRect/>
          <a:stretch/>
        </p:blipFill>
        <p:spPr>
          <a:xfrm>
            <a:off x="-1947784" y="601526"/>
            <a:ext cx="7221663" cy="301809"/>
          </a:xfrm>
          <a:prstGeom prst="rect">
            <a:avLst/>
          </a:prstGeom>
          <a:noFill/>
          <a:ln>
            <a:noFill/>
          </a:ln>
        </p:spPr>
      </p:pic>
      <p:sp>
        <p:nvSpPr>
          <p:cNvPr id="640" name="Google Shape;640;p76"/>
          <p:cNvSpPr/>
          <p:nvPr/>
        </p:nvSpPr>
        <p:spPr>
          <a:xfrm>
            <a:off x="5999369" y="1635331"/>
            <a:ext cx="548700" cy="5487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641" name="Google Shape;641;p76"/>
          <p:cNvSpPr txBox="1">
            <a:spLocks noGrp="1"/>
          </p:cNvSpPr>
          <p:nvPr>
            <p:ph type="subTitle" idx="1"/>
          </p:nvPr>
        </p:nvSpPr>
        <p:spPr>
          <a:xfrm>
            <a:off x="5915075" y="2214507"/>
            <a:ext cx="2624100" cy="6282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Arial"/>
              <a:buNone/>
              <a:defRPr sz="1600"/>
            </a:lvl2pPr>
            <a:lvl3pPr lvl="2" algn="l" rtl="0">
              <a:lnSpc>
                <a:spcPct val="90000"/>
              </a:lnSpc>
              <a:spcBef>
                <a:spcPts val="0"/>
              </a:spcBef>
              <a:spcAft>
                <a:spcPts val="0"/>
              </a:spcAft>
              <a:buClr>
                <a:schemeClr val="dk2"/>
              </a:buClr>
              <a:buSzPts val="1600"/>
              <a:buFont typeface="Arial"/>
              <a:buNone/>
              <a:defRPr sz="1600"/>
            </a:lvl3pPr>
            <a:lvl4pPr lvl="3" algn="l" rtl="0">
              <a:lnSpc>
                <a:spcPct val="90000"/>
              </a:lnSpc>
              <a:spcBef>
                <a:spcPts val="0"/>
              </a:spcBef>
              <a:spcAft>
                <a:spcPts val="0"/>
              </a:spcAft>
              <a:buClr>
                <a:schemeClr val="dk2"/>
              </a:buClr>
              <a:buSzPts val="1600"/>
              <a:buFont typeface="Arial"/>
              <a:buNone/>
              <a:defRPr sz="1600"/>
            </a:lvl4pPr>
            <a:lvl5pPr lvl="4" algn="l" rtl="0">
              <a:lnSpc>
                <a:spcPct val="90000"/>
              </a:lnSpc>
              <a:spcBef>
                <a:spcPts val="0"/>
              </a:spcBef>
              <a:spcAft>
                <a:spcPts val="0"/>
              </a:spcAft>
              <a:buClr>
                <a:schemeClr val="dk2"/>
              </a:buClr>
              <a:buSzPts val="1600"/>
              <a:buFont typeface="Arial"/>
              <a:buNone/>
              <a:defRPr sz="1600"/>
            </a:lvl5pPr>
            <a:lvl6pPr lvl="5" algn="l" rtl="0">
              <a:lnSpc>
                <a:spcPct val="90000"/>
              </a:lnSpc>
              <a:spcBef>
                <a:spcPts val="0"/>
              </a:spcBef>
              <a:spcAft>
                <a:spcPts val="0"/>
              </a:spcAft>
              <a:buClr>
                <a:schemeClr val="dk1"/>
              </a:buClr>
              <a:buSzPts val="1600"/>
              <a:buNone/>
              <a:defRPr sz="1600"/>
            </a:lvl6pPr>
            <a:lvl7pPr lvl="6" algn="l" rtl="0">
              <a:lnSpc>
                <a:spcPct val="90000"/>
              </a:lnSpc>
              <a:spcBef>
                <a:spcPts val="0"/>
              </a:spcBef>
              <a:spcAft>
                <a:spcPts val="0"/>
              </a:spcAft>
              <a:buClr>
                <a:schemeClr val="dk1"/>
              </a:buClr>
              <a:buSzPts val="1600"/>
              <a:buNone/>
              <a:defRPr sz="1600"/>
            </a:lvl7pPr>
            <a:lvl8pPr lvl="7" algn="l" rtl="0">
              <a:lnSpc>
                <a:spcPct val="90000"/>
              </a:lnSpc>
              <a:spcBef>
                <a:spcPts val="0"/>
              </a:spcBef>
              <a:spcAft>
                <a:spcPts val="0"/>
              </a:spcAft>
              <a:buClr>
                <a:schemeClr val="dk1"/>
              </a:buClr>
              <a:buSzPts val="1600"/>
              <a:buNone/>
              <a:defRPr sz="1600"/>
            </a:lvl8pPr>
            <a:lvl9pPr lvl="8" algn="l" rtl="0">
              <a:lnSpc>
                <a:spcPct val="90000"/>
              </a:lnSpc>
              <a:spcBef>
                <a:spcPts val="0"/>
              </a:spcBef>
              <a:spcAft>
                <a:spcPts val="0"/>
              </a:spcAft>
              <a:buClr>
                <a:schemeClr val="dk1"/>
              </a:buClr>
              <a:buSzPts val="1600"/>
              <a:buNone/>
              <a:defRPr sz="1600"/>
            </a:lvl9pPr>
          </a:lstStyle>
          <a:p>
            <a:endParaRPr/>
          </a:p>
        </p:txBody>
      </p:sp>
      <p:sp>
        <p:nvSpPr>
          <p:cNvPr id="642" name="Google Shape;642;p76"/>
          <p:cNvSpPr txBox="1">
            <a:spLocks noGrp="1"/>
          </p:cNvSpPr>
          <p:nvPr>
            <p:ph type="subTitle" idx="3"/>
          </p:nvPr>
        </p:nvSpPr>
        <p:spPr>
          <a:xfrm>
            <a:off x="5915073" y="2784758"/>
            <a:ext cx="26241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643" name="Google Shape;643;p76"/>
          <p:cNvSpPr>
            <a:spLocks noGrp="1"/>
          </p:cNvSpPr>
          <p:nvPr>
            <p:ph type="pic" idx="4"/>
          </p:nvPr>
        </p:nvSpPr>
        <p:spPr>
          <a:xfrm>
            <a:off x="6113699" y="1749661"/>
            <a:ext cx="319800" cy="3201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58. Screenshot_one statement with title">
  <p:cSld name="58. Screenshot_one statement with title">
    <p:spTree>
      <p:nvGrpSpPr>
        <p:cNvPr id="1" name="Shape 644"/>
        <p:cNvGrpSpPr/>
        <p:nvPr/>
      </p:nvGrpSpPr>
      <p:grpSpPr>
        <a:xfrm>
          <a:off x="0" y="0"/>
          <a:ext cx="0" cy="0"/>
          <a:chOff x="0" y="0"/>
          <a:chExt cx="0" cy="0"/>
        </a:xfrm>
      </p:grpSpPr>
      <p:pic>
        <p:nvPicPr>
          <p:cNvPr id="645" name="Google Shape;645;p77"/>
          <p:cNvPicPr preferRelativeResize="0"/>
          <p:nvPr/>
        </p:nvPicPr>
        <p:blipFill rotWithShape="1">
          <a:blip r:embed="rId2">
            <a:alphaModFix/>
          </a:blip>
          <a:srcRect/>
          <a:stretch/>
        </p:blipFill>
        <p:spPr>
          <a:xfrm>
            <a:off x="2098301" y="-1003497"/>
            <a:ext cx="5138756" cy="5143513"/>
          </a:xfrm>
          <a:prstGeom prst="rect">
            <a:avLst/>
          </a:prstGeom>
          <a:noFill/>
          <a:ln>
            <a:noFill/>
          </a:ln>
        </p:spPr>
      </p:pic>
      <p:sp>
        <p:nvSpPr>
          <p:cNvPr id="646" name="Google Shape;646;p77"/>
          <p:cNvSpPr>
            <a:spLocks noGrp="1"/>
          </p:cNvSpPr>
          <p:nvPr>
            <p:ph type="pic" idx="2"/>
          </p:nvPr>
        </p:nvSpPr>
        <p:spPr>
          <a:xfrm>
            <a:off x="4221025" y="729651"/>
            <a:ext cx="4923000" cy="37266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47" name="Google Shape;647;p77"/>
          <p:cNvPicPr preferRelativeResize="0"/>
          <p:nvPr/>
        </p:nvPicPr>
        <p:blipFill rotWithShape="1">
          <a:blip r:embed="rId3">
            <a:alphaModFix/>
          </a:blip>
          <a:srcRect/>
          <a:stretch/>
        </p:blipFill>
        <p:spPr>
          <a:xfrm>
            <a:off x="4221035" y="427843"/>
            <a:ext cx="7221663" cy="301809"/>
          </a:xfrm>
          <a:prstGeom prst="rect">
            <a:avLst/>
          </a:prstGeom>
          <a:noFill/>
          <a:ln>
            <a:noFill/>
          </a:ln>
        </p:spPr>
      </p:pic>
      <p:sp>
        <p:nvSpPr>
          <p:cNvPr id="648" name="Google Shape;648;p77"/>
          <p:cNvSpPr txBox="1">
            <a:spLocks noGrp="1"/>
          </p:cNvSpPr>
          <p:nvPr>
            <p:ph type="subTitle" idx="1"/>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49" name="Google Shape;649;p77"/>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50" name="Google Shape;650;p77"/>
          <p:cNvSpPr txBox="1">
            <a:spLocks noGrp="1"/>
          </p:cNvSpPr>
          <p:nvPr>
            <p:ph type="subTitle" idx="3"/>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59. Screenshot_one statement_with title">
  <p:cSld name="59. Screenshot_one statement_with title">
    <p:spTree>
      <p:nvGrpSpPr>
        <p:cNvPr id="1" name="Shape 651"/>
        <p:cNvGrpSpPr/>
        <p:nvPr/>
      </p:nvGrpSpPr>
      <p:grpSpPr>
        <a:xfrm>
          <a:off x="0" y="0"/>
          <a:ext cx="0" cy="0"/>
          <a:chOff x="0" y="0"/>
          <a:chExt cx="0" cy="0"/>
        </a:xfrm>
      </p:grpSpPr>
      <p:sp>
        <p:nvSpPr>
          <p:cNvPr id="652" name="Google Shape;652;p78"/>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653" name="Google Shape;653;p78"/>
          <p:cNvPicPr preferRelativeResize="0"/>
          <p:nvPr/>
        </p:nvPicPr>
        <p:blipFill rotWithShape="1">
          <a:blip r:embed="rId2">
            <a:alphaModFix/>
          </a:blip>
          <a:srcRect/>
          <a:stretch/>
        </p:blipFill>
        <p:spPr>
          <a:xfrm>
            <a:off x="2334986" y="-1265467"/>
            <a:ext cx="5138756" cy="5143513"/>
          </a:xfrm>
          <a:prstGeom prst="rect">
            <a:avLst/>
          </a:prstGeom>
          <a:noFill/>
          <a:ln>
            <a:noFill/>
          </a:ln>
        </p:spPr>
      </p:pic>
      <p:sp>
        <p:nvSpPr>
          <p:cNvPr id="654" name="Google Shape;654;p78"/>
          <p:cNvSpPr>
            <a:spLocks noGrp="1"/>
          </p:cNvSpPr>
          <p:nvPr>
            <p:ph type="pic" idx="2"/>
          </p:nvPr>
        </p:nvSpPr>
        <p:spPr>
          <a:xfrm>
            <a:off x="0" y="914052"/>
            <a:ext cx="5051700" cy="3637800"/>
          </a:xfrm>
          <a:prstGeom prst="roundRect">
            <a:avLst>
              <a:gd name="adj" fmla="val 0"/>
            </a:avLst>
          </a:prstGeom>
          <a:solidFill>
            <a:srgbClr val="090C0F"/>
          </a:solidFill>
          <a:ln>
            <a:noFill/>
          </a:ln>
          <a:effectLst>
            <a:reflection stA="20000" endPos="20000" dist="28575" dir="5400000" fadeDir="5400012" sy="-100000" algn="bl" rotWithShape="0"/>
          </a:effectLst>
        </p:spPr>
      </p:sp>
      <p:pic>
        <p:nvPicPr>
          <p:cNvPr id="655" name="Google Shape;655;p78"/>
          <p:cNvPicPr preferRelativeResize="0"/>
          <p:nvPr/>
        </p:nvPicPr>
        <p:blipFill rotWithShape="1">
          <a:blip r:embed="rId3">
            <a:alphaModFix/>
          </a:blip>
          <a:srcRect/>
          <a:stretch/>
        </p:blipFill>
        <p:spPr>
          <a:xfrm>
            <a:off x="-2176384" y="601526"/>
            <a:ext cx="7221663" cy="301809"/>
          </a:xfrm>
          <a:prstGeom prst="rect">
            <a:avLst/>
          </a:prstGeom>
          <a:noFill/>
          <a:ln>
            <a:noFill/>
          </a:ln>
        </p:spPr>
      </p:pic>
      <p:sp>
        <p:nvSpPr>
          <p:cNvPr id="656" name="Google Shape;656;p78"/>
          <p:cNvSpPr txBox="1">
            <a:spLocks noGrp="1"/>
          </p:cNvSpPr>
          <p:nvPr>
            <p:ph type="subTitle" idx="1"/>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57" name="Google Shape;657;p78"/>
          <p:cNvSpPr txBox="1">
            <a:spLocks noGrp="1"/>
          </p:cNvSpPr>
          <p:nvPr>
            <p:ph type="subTitle" idx="3"/>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60. Large screenshot_1">
  <p:cSld name="60. Large screenshot_1">
    <p:spTree>
      <p:nvGrpSpPr>
        <p:cNvPr id="1" name="Shape 658"/>
        <p:cNvGrpSpPr/>
        <p:nvPr/>
      </p:nvGrpSpPr>
      <p:grpSpPr>
        <a:xfrm>
          <a:off x="0" y="0"/>
          <a:ext cx="0" cy="0"/>
          <a:chOff x="0" y="0"/>
          <a:chExt cx="0" cy="0"/>
        </a:xfrm>
      </p:grpSpPr>
      <p:pic>
        <p:nvPicPr>
          <p:cNvPr id="659" name="Google Shape;659;p79"/>
          <p:cNvPicPr preferRelativeResize="0"/>
          <p:nvPr/>
        </p:nvPicPr>
        <p:blipFill rotWithShape="1">
          <a:blip r:embed="rId2">
            <a:alphaModFix/>
          </a:blip>
          <a:srcRect/>
          <a:stretch/>
        </p:blipFill>
        <p:spPr>
          <a:xfrm>
            <a:off x="-930729" y="-1709860"/>
            <a:ext cx="5138756" cy="5143513"/>
          </a:xfrm>
          <a:prstGeom prst="rect">
            <a:avLst/>
          </a:prstGeom>
          <a:noFill/>
          <a:ln>
            <a:noFill/>
          </a:ln>
        </p:spPr>
      </p:pic>
      <p:sp>
        <p:nvSpPr>
          <p:cNvPr id="660" name="Google Shape;660;p79"/>
          <p:cNvSpPr>
            <a:spLocks noGrp="1"/>
          </p:cNvSpPr>
          <p:nvPr>
            <p:ph type="pic" idx="2"/>
          </p:nvPr>
        </p:nvSpPr>
        <p:spPr>
          <a:xfrm>
            <a:off x="370058" y="952426"/>
            <a:ext cx="8403900" cy="4229400"/>
          </a:xfrm>
          <a:prstGeom prst="roundRect">
            <a:avLst>
              <a:gd name="adj" fmla="val 0"/>
            </a:avLst>
          </a:prstGeom>
          <a:solidFill>
            <a:srgbClr val="090C0F"/>
          </a:solidFill>
          <a:ln>
            <a:noFill/>
          </a:ln>
          <a:effectLst>
            <a:reflection stA="20000" endPos="35000" fadeDir="5400012" sy="-100000" algn="bl" rotWithShape="0"/>
          </a:effectLst>
        </p:spPr>
      </p:sp>
      <p:pic>
        <p:nvPicPr>
          <p:cNvPr id="661" name="Google Shape;661;p79"/>
          <p:cNvPicPr preferRelativeResize="0"/>
          <p:nvPr/>
        </p:nvPicPr>
        <p:blipFill rotWithShape="1">
          <a:blip r:embed="rId3">
            <a:alphaModFix/>
          </a:blip>
          <a:srcRect/>
          <a:stretch/>
        </p:blipFill>
        <p:spPr>
          <a:xfrm>
            <a:off x="370060" y="601525"/>
            <a:ext cx="8396131" cy="35089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61. Large Screenshot_2">
  <p:cSld name="61. Large Screenshot_2">
    <p:spTree>
      <p:nvGrpSpPr>
        <p:cNvPr id="1" name="Shape 662"/>
        <p:cNvGrpSpPr/>
        <p:nvPr/>
      </p:nvGrpSpPr>
      <p:grpSpPr>
        <a:xfrm>
          <a:off x="0" y="0"/>
          <a:ext cx="0" cy="0"/>
          <a:chOff x="0" y="0"/>
          <a:chExt cx="0" cy="0"/>
        </a:xfrm>
      </p:grpSpPr>
      <p:pic>
        <p:nvPicPr>
          <p:cNvPr id="663" name="Google Shape;663;p80"/>
          <p:cNvPicPr preferRelativeResize="0"/>
          <p:nvPr/>
        </p:nvPicPr>
        <p:blipFill rotWithShape="1">
          <a:blip r:embed="rId2">
            <a:alphaModFix/>
          </a:blip>
          <a:srcRect/>
          <a:stretch/>
        </p:blipFill>
        <p:spPr>
          <a:xfrm>
            <a:off x="5211343" y="-1371603"/>
            <a:ext cx="5138756" cy="5143513"/>
          </a:xfrm>
          <a:prstGeom prst="rect">
            <a:avLst/>
          </a:prstGeom>
          <a:noFill/>
          <a:ln>
            <a:noFill/>
          </a:ln>
        </p:spPr>
      </p:pic>
      <p:sp>
        <p:nvSpPr>
          <p:cNvPr id="664" name="Google Shape;664;p80"/>
          <p:cNvSpPr>
            <a:spLocks noGrp="1"/>
          </p:cNvSpPr>
          <p:nvPr>
            <p:ph type="pic" idx="2"/>
          </p:nvPr>
        </p:nvSpPr>
        <p:spPr>
          <a:xfrm>
            <a:off x="370058" y="952426"/>
            <a:ext cx="8403900" cy="4229400"/>
          </a:xfrm>
          <a:prstGeom prst="roundRect">
            <a:avLst>
              <a:gd name="adj" fmla="val 0"/>
            </a:avLst>
          </a:prstGeom>
          <a:solidFill>
            <a:srgbClr val="0A0C10"/>
          </a:solidFill>
          <a:ln>
            <a:noFill/>
          </a:ln>
          <a:effectLst>
            <a:reflection stA="20000" endPos="35000" fadeDir="5400012" sy="-100000" algn="bl" rotWithShape="0"/>
          </a:effectLst>
        </p:spPr>
      </p:sp>
      <p:pic>
        <p:nvPicPr>
          <p:cNvPr id="665" name="Google Shape;665;p80"/>
          <p:cNvPicPr preferRelativeResize="0"/>
          <p:nvPr/>
        </p:nvPicPr>
        <p:blipFill rotWithShape="1">
          <a:blip r:embed="rId3">
            <a:alphaModFix/>
          </a:blip>
          <a:srcRect/>
          <a:stretch/>
        </p:blipFill>
        <p:spPr>
          <a:xfrm>
            <a:off x="370060" y="601525"/>
            <a:ext cx="8396131" cy="350894"/>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62. Code snippet_1">
  <p:cSld name="62. Code snippet_1">
    <p:spTree>
      <p:nvGrpSpPr>
        <p:cNvPr id="1" name="Shape 666"/>
        <p:cNvGrpSpPr/>
        <p:nvPr/>
      </p:nvGrpSpPr>
      <p:grpSpPr>
        <a:xfrm>
          <a:off x="0" y="0"/>
          <a:ext cx="0" cy="0"/>
          <a:chOff x="0" y="0"/>
          <a:chExt cx="0" cy="0"/>
        </a:xfrm>
      </p:grpSpPr>
      <p:pic>
        <p:nvPicPr>
          <p:cNvPr id="667" name="Google Shape;667;p81"/>
          <p:cNvPicPr preferRelativeResize="0"/>
          <p:nvPr/>
        </p:nvPicPr>
        <p:blipFill rotWithShape="1">
          <a:blip r:embed="rId2">
            <a:alphaModFix/>
          </a:blip>
          <a:srcRect/>
          <a:stretch/>
        </p:blipFill>
        <p:spPr>
          <a:xfrm>
            <a:off x="5777323" y="-1222271"/>
            <a:ext cx="5138756" cy="5143513"/>
          </a:xfrm>
          <a:prstGeom prst="rect">
            <a:avLst/>
          </a:prstGeom>
          <a:noFill/>
          <a:ln>
            <a:noFill/>
          </a:ln>
        </p:spPr>
      </p:pic>
      <p:grpSp>
        <p:nvGrpSpPr>
          <p:cNvPr id="668" name="Google Shape;668;p81"/>
          <p:cNvGrpSpPr/>
          <p:nvPr/>
        </p:nvGrpSpPr>
        <p:grpSpPr>
          <a:xfrm>
            <a:off x="3992168" y="663355"/>
            <a:ext cx="4926548" cy="3604783"/>
            <a:chOff x="4796385" y="2821973"/>
            <a:chExt cx="5385971" cy="3940946"/>
          </a:xfrm>
        </p:grpSpPr>
        <p:sp>
          <p:nvSpPr>
            <p:cNvPr id="669" name="Google Shape;669;p81"/>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70" name="Google Shape;670;p81"/>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71" name="Google Shape;671;p81"/>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72" name="Google Shape;672;p81"/>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73" name="Google Shape;673;p81"/>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74" name="Google Shape;674;p81"/>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75" name="Google Shape;675;p81"/>
          <p:cNvSpPr/>
          <p:nvPr/>
        </p:nvSpPr>
        <p:spPr>
          <a:xfrm>
            <a:off x="4076700" y="781052"/>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6" name="Google Shape;676;p81"/>
          <p:cNvSpPr/>
          <p:nvPr/>
        </p:nvSpPr>
        <p:spPr>
          <a:xfrm>
            <a:off x="4765204" y="1125510"/>
            <a:ext cx="2819400" cy="223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77" name="Google Shape;677;p81"/>
          <p:cNvSpPr txBox="1">
            <a:spLocks noGrp="1"/>
          </p:cNvSpPr>
          <p:nvPr>
            <p:ph type="subTitle" idx="1"/>
          </p:nvPr>
        </p:nvSpPr>
        <p:spPr>
          <a:xfrm>
            <a:off x="4206240" y="832106"/>
            <a:ext cx="30723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a:solidFill>
                  <a:schemeClr val="dk1"/>
                </a:solidFill>
              </a:defRPr>
            </a:lvl2pPr>
            <a:lvl3pPr lvl="2" algn="l" rtl="0">
              <a:lnSpc>
                <a:spcPct val="90000"/>
              </a:lnSpc>
              <a:spcBef>
                <a:spcPts val="0"/>
              </a:spcBef>
              <a:spcAft>
                <a:spcPts val="0"/>
              </a:spcAft>
              <a:buClr>
                <a:schemeClr val="dk1"/>
              </a:buClr>
              <a:buSzPts val="1200"/>
              <a:buFont typeface="Arial"/>
              <a:buNone/>
              <a:defRPr sz="1200">
                <a:solidFill>
                  <a:schemeClr val="dk1"/>
                </a:solidFill>
              </a:defRPr>
            </a:lvl3pPr>
            <a:lvl4pPr lvl="3" algn="l" rtl="0">
              <a:lnSpc>
                <a:spcPct val="90000"/>
              </a:lnSpc>
              <a:spcBef>
                <a:spcPts val="0"/>
              </a:spcBef>
              <a:spcAft>
                <a:spcPts val="0"/>
              </a:spcAft>
              <a:buClr>
                <a:schemeClr val="dk1"/>
              </a:buClr>
              <a:buSzPts val="1200"/>
              <a:buFont typeface="Arial"/>
              <a:buNone/>
              <a:defRPr sz="1200">
                <a:solidFill>
                  <a:schemeClr val="dk1"/>
                </a:solidFill>
              </a:defRPr>
            </a:lvl4pPr>
            <a:lvl5pPr lvl="4" algn="l" rtl="0">
              <a:lnSpc>
                <a:spcPct val="90000"/>
              </a:lnSpc>
              <a:spcBef>
                <a:spcPts val="0"/>
              </a:spcBef>
              <a:spcAft>
                <a:spcPts val="0"/>
              </a:spcAft>
              <a:buClr>
                <a:schemeClr val="dk1"/>
              </a:buClr>
              <a:buSzPts val="1200"/>
              <a:buFont typeface="Arial"/>
              <a:buNone/>
              <a:defRPr sz="1200">
                <a:solidFill>
                  <a:schemeClr val="dk1"/>
                </a:solidFill>
              </a:defRPr>
            </a:lvl5pPr>
            <a:lvl6pPr lvl="5" algn="l" rtl="0">
              <a:lnSpc>
                <a:spcPct val="90000"/>
              </a:lnSpc>
              <a:spcBef>
                <a:spcPts val="0"/>
              </a:spcBef>
              <a:spcAft>
                <a:spcPts val="0"/>
              </a:spcAft>
              <a:buClr>
                <a:schemeClr val="dk1"/>
              </a:buClr>
              <a:buSzPts val="1200"/>
              <a:buNone/>
              <a:defRPr sz="1200">
                <a:solidFill>
                  <a:schemeClr val="dk1"/>
                </a:solidFill>
              </a:defRPr>
            </a:lvl6pPr>
            <a:lvl7pPr lvl="6" algn="l" rtl="0">
              <a:lnSpc>
                <a:spcPct val="90000"/>
              </a:lnSpc>
              <a:spcBef>
                <a:spcPts val="0"/>
              </a:spcBef>
              <a:spcAft>
                <a:spcPts val="0"/>
              </a:spcAft>
              <a:buClr>
                <a:schemeClr val="dk1"/>
              </a:buClr>
              <a:buSzPts val="1200"/>
              <a:buNone/>
              <a:defRPr sz="1200">
                <a:solidFill>
                  <a:schemeClr val="dk1"/>
                </a:solidFill>
              </a:defRPr>
            </a:lvl7pPr>
            <a:lvl8pPr lvl="7" algn="l" rtl="0">
              <a:lnSpc>
                <a:spcPct val="90000"/>
              </a:lnSpc>
              <a:spcBef>
                <a:spcPts val="0"/>
              </a:spcBef>
              <a:spcAft>
                <a:spcPts val="0"/>
              </a:spcAft>
              <a:buClr>
                <a:schemeClr val="dk1"/>
              </a:buClr>
              <a:buSzPts val="1200"/>
              <a:buNone/>
              <a:defRPr sz="1200">
                <a:solidFill>
                  <a:schemeClr val="dk1"/>
                </a:solidFill>
              </a:defRPr>
            </a:lvl8pPr>
            <a:lvl9pPr lvl="8" algn="l"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678" name="Google Shape;678;p81"/>
          <p:cNvSpPr txBox="1">
            <a:spLocks noGrp="1"/>
          </p:cNvSpPr>
          <p:nvPr>
            <p:ph type="subTitle" idx="2"/>
          </p:nvPr>
        </p:nvSpPr>
        <p:spPr>
          <a:xfrm>
            <a:off x="4764024" y="1170435"/>
            <a:ext cx="39777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79" name="Google Shape;679;p81"/>
          <p:cNvSpPr txBox="1">
            <a:spLocks noGrp="1"/>
          </p:cNvSpPr>
          <p:nvPr>
            <p:ph type="subTitle" idx="3"/>
          </p:nvPr>
        </p:nvSpPr>
        <p:spPr>
          <a:xfrm>
            <a:off x="4764024" y="1389891"/>
            <a:ext cx="3977700" cy="2761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80" name="Google Shape;680;p81"/>
          <p:cNvSpPr txBox="1">
            <a:spLocks noGrp="1"/>
          </p:cNvSpPr>
          <p:nvPr>
            <p:ph type="subTitle" idx="4"/>
          </p:nvPr>
        </p:nvSpPr>
        <p:spPr>
          <a:xfrm>
            <a:off x="342525"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81" name="Google Shape;681;p81"/>
          <p:cNvSpPr txBox="1">
            <a:spLocks noGrp="1"/>
          </p:cNvSpPr>
          <p:nvPr>
            <p:ph type="title"/>
          </p:nvPr>
        </p:nvSpPr>
        <p:spPr>
          <a:xfrm>
            <a:off x="342525"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sp>
        <p:nvSpPr>
          <p:cNvPr id="682" name="Google Shape;682;p81"/>
          <p:cNvSpPr txBox="1">
            <a:spLocks noGrp="1"/>
          </p:cNvSpPr>
          <p:nvPr>
            <p:ph type="subTitle" idx="5"/>
          </p:nvPr>
        </p:nvSpPr>
        <p:spPr>
          <a:xfrm>
            <a:off x="342525"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63. Code snippet_2">
  <p:cSld name="63. Code snippet_2">
    <p:spTree>
      <p:nvGrpSpPr>
        <p:cNvPr id="1" name="Shape 683"/>
        <p:cNvGrpSpPr/>
        <p:nvPr/>
      </p:nvGrpSpPr>
      <p:grpSpPr>
        <a:xfrm>
          <a:off x="0" y="0"/>
          <a:ext cx="0" cy="0"/>
          <a:chOff x="0" y="0"/>
          <a:chExt cx="0" cy="0"/>
        </a:xfrm>
      </p:grpSpPr>
      <p:sp>
        <p:nvSpPr>
          <p:cNvPr id="684" name="Google Shape;684;p82"/>
          <p:cNvSpPr txBox="1">
            <a:spLocks noGrp="1"/>
          </p:cNvSpPr>
          <p:nvPr>
            <p:ph type="title"/>
          </p:nvPr>
        </p:nvSpPr>
        <p:spPr>
          <a:xfrm>
            <a:off x="5343151" y="1588079"/>
            <a:ext cx="3447900" cy="8715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000" b="1" i="0" u="none" strike="noStrike" cap="none">
                <a:solidFill>
                  <a:srgbClr val="F0F6FC"/>
                </a:solidFill>
                <a:latin typeface="Arial"/>
                <a:ea typeface="Arial"/>
                <a:cs typeface="Arial"/>
                <a:sym typeface="Arial"/>
              </a:defRPr>
            </a:lvl9pPr>
          </a:lstStyle>
          <a:p>
            <a:endParaRPr/>
          </a:p>
        </p:txBody>
      </p:sp>
      <p:pic>
        <p:nvPicPr>
          <p:cNvPr id="685" name="Google Shape;685;p82"/>
          <p:cNvPicPr preferRelativeResize="0"/>
          <p:nvPr/>
        </p:nvPicPr>
        <p:blipFill rotWithShape="1">
          <a:blip r:embed="rId2">
            <a:alphaModFix/>
          </a:blip>
          <a:srcRect/>
          <a:stretch/>
        </p:blipFill>
        <p:spPr>
          <a:xfrm>
            <a:off x="-1558905" y="-875552"/>
            <a:ext cx="5138756" cy="5143513"/>
          </a:xfrm>
          <a:prstGeom prst="rect">
            <a:avLst/>
          </a:prstGeom>
          <a:noFill/>
          <a:ln>
            <a:noFill/>
          </a:ln>
        </p:spPr>
      </p:pic>
      <p:grpSp>
        <p:nvGrpSpPr>
          <p:cNvPr id="686" name="Google Shape;686;p82"/>
          <p:cNvGrpSpPr/>
          <p:nvPr/>
        </p:nvGrpSpPr>
        <p:grpSpPr>
          <a:xfrm>
            <a:off x="239809" y="663355"/>
            <a:ext cx="4926548" cy="3604783"/>
            <a:chOff x="4796385" y="2821973"/>
            <a:chExt cx="5385971" cy="3940946"/>
          </a:xfrm>
        </p:grpSpPr>
        <p:sp>
          <p:nvSpPr>
            <p:cNvPr id="687" name="Google Shape;687;p82"/>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88" name="Google Shape;688;p82"/>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89" name="Google Shape;689;p82"/>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90" name="Google Shape;690;p82"/>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91" name="Google Shape;691;p82"/>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sp>
          <p:nvSpPr>
            <p:cNvPr id="692" name="Google Shape;692;p82"/>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409"/>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8300" b="1" i="0" u="none" strike="noStrike" cap="none">
                <a:solidFill>
                  <a:srgbClr val="F0F6FC"/>
                </a:solidFill>
                <a:latin typeface="Arial"/>
                <a:ea typeface="Arial"/>
                <a:cs typeface="Arial"/>
                <a:sym typeface="Arial"/>
              </a:endParaRPr>
            </a:p>
          </p:txBody>
        </p:sp>
      </p:grpSp>
      <p:sp>
        <p:nvSpPr>
          <p:cNvPr id="693" name="Google Shape;693;p82"/>
          <p:cNvSpPr/>
          <p:nvPr/>
        </p:nvSpPr>
        <p:spPr>
          <a:xfrm>
            <a:off x="324341" y="781052"/>
            <a:ext cx="4219500" cy="3036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4" name="Google Shape;694;p82"/>
          <p:cNvSpPr/>
          <p:nvPr/>
        </p:nvSpPr>
        <p:spPr>
          <a:xfrm>
            <a:off x="1012845" y="1125510"/>
            <a:ext cx="2819400" cy="223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695" name="Google Shape;695;p82"/>
          <p:cNvSpPr txBox="1">
            <a:spLocks noGrp="1"/>
          </p:cNvSpPr>
          <p:nvPr>
            <p:ph type="subTitle" idx="1"/>
          </p:nvPr>
        </p:nvSpPr>
        <p:spPr>
          <a:xfrm>
            <a:off x="457200" y="832106"/>
            <a:ext cx="30723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200"/>
              <a:buFont typeface="Arial"/>
              <a:buNone/>
              <a:defRPr sz="12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200"/>
              <a:buFont typeface="Arial"/>
              <a:buNone/>
              <a:defRPr sz="1200" b="1">
                <a:solidFill>
                  <a:schemeClr val="dk1"/>
                </a:solidFill>
              </a:defRPr>
            </a:lvl2pPr>
            <a:lvl3pPr lvl="2" algn="l" rtl="0">
              <a:lnSpc>
                <a:spcPct val="90000"/>
              </a:lnSpc>
              <a:spcBef>
                <a:spcPts val="0"/>
              </a:spcBef>
              <a:spcAft>
                <a:spcPts val="0"/>
              </a:spcAft>
              <a:buClr>
                <a:schemeClr val="dk1"/>
              </a:buClr>
              <a:buSzPts val="1200"/>
              <a:buFont typeface="Arial"/>
              <a:buNone/>
              <a:defRPr sz="1200" b="1">
                <a:solidFill>
                  <a:schemeClr val="dk1"/>
                </a:solidFill>
              </a:defRPr>
            </a:lvl3pPr>
            <a:lvl4pPr lvl="3" algn="l" rtl="0">
              <a:lnSpc>
                <a:spcPct val="90000"/>
              </a:lnSpc>
              <a:spcBef>
                <a:spcPts val="0"/>
              </a:spcBef>
              <a:spcAft>
                <a:spcPts val="0"/>
              </a:spcAft>
              <a:buClr>
                <a:schemeClr val="dk1"/>
              </a:buClr>
              <a:buSzPts val="1200"/>
              <a:buFont typeface="Arial"/>
              <a:buNone/>
              <a:defRPr sz="1200" b="1">
                <a:solidFill>
                  <a:schemeClr val="dk1"/>
                </a:solidFill>
              </a:defRPr>
            </a:lvl4pPr>
            <a:lvl5pPr lvl="4" algn="l" rtl="0">
              <a:lnSpc>
                <a:spcPct val="90000"/>
              </a:lnSpc>
              <a:spcBef>
                <a:spcPts val="0"/>
              </a:spcBef>
              <a:spcAft>
                <a:spcPts val="0"/>
              </a:spcAft>
              <a:buClr>
                <a:schemeClr val="dk1"/>
              </a:buClr>
              <a:buSzPts val="1200"/>
              <a:buFont typeface="Arial"/>
              <a:buNone/>
              <a:defRPr sz="1200" b="1">
                <a:solidFill>
                  <a:schemeClr val="dk1"/>
                </a:solidFill>
              </a:defRPr>
            </a:lvl5pPr>
            <a:lvl6pPr lvl="5" algn="l" rtl="0">
              <a:lnSpc>
                <a:spcPct val="90000"/>
              </a:lnSpc>
              <a:spcBef>
                <a:spcPts val="0"/>
              </a:spcBef>
              <a:spcAft>
                <a:spcPts val="0"/>
              </a:spcAft>
              <a:buClr>
                <a:schemeClr val="dk1"/>
              </a:buClr>
              <a:buSzPts val="1200"/>
              <a:buNone/>
              <a:defRPr sz="1200" b="1">
                <a:solidFill>
                  <a:schemeClr val="dk1"/>
                </a:solidFill>
              </a:defRPr>
            </a:lvl6pPr>
            <a:lvl7pPr lvl="6" algn="l" rtl="0">
              <a:lnSpc>
                <a:spcPct val="90000"/>
              </a:lnSpc>
              <a:spcBef>
                <a:spcPts val="0"/>
              </a:spcBef>
              <a:spcAft>
                <a:spcPts val="0"/>
              </a:spcAft>
              <a:buClr>
                <a:schemeClr val="dk1"/>
              </a:buClr>
              <a:buSzPts val="1200"/>
              <a:buNone/>
              <a:defRPr sz="1200" b="1">
                <a:solidFill>
                  <a:schemeClr val="dk1"/>
                </a:solidFill>
              </a:defRPr>
            </a:lvl7pPr>
            <a:lvl8pPr lvl="7" algn="l" rtl="0">
              <a:lnSpc>
                <a:spcPct val="90000"/>
              </a:lnSpc>
              <a:spcBef>
                <a:spcPts val="0"/>
              </a:spcBef>
              <a:spcAft>
                <a:spcPts val="0"/>
              </a:spcAft>
              <a:buClr>
                <a:schemeClr val="dk1"/>
              </a:buClr>
              <a:buSzPts val="1200"/>
              <a:buNone/>
              <a:defRPr sz="1200" b="1">
                <a:solidFill>
                  <a:schemeClr val="dk1"/>
                </a:solidFill>
              </a:defRPr>
            </a:lvl8pPr>
            <a:lvl9pPr lvl="8" algn="l" rtl="0">
              <a:lnSpc>
                <a:spcPct val="90000"/>
              </a:lnSpc>
              <a:spcBef>
                <a:spcPts val="0"/>
              </a:spcBef>
              <a:spcAft>
                <a:spcPts val="0"/>
              </a:spcAft>
              <a:buClr>
                <a:schemeClr val="dk1"/>
              </a:buClr>
              <a:buSzPts val="1200"/>
              <a:buNone/>
              <a:defRPr sz="1200" b="1">
                <a:solidFill>
                  <a:schemeClr val="dk1"/>
                </a:solidFill>
              </a:defRPr>
            </a:lvl9pPr>
          </a:lstStyle>
          <a:p>
            <a:endParaRPr/>
          </a:p>
        </p:txBody>
      </p:sp>
      <p:sp>
        <p:nvSpPr>
          <p:cNvPr id="696" name="Google Shape;696;p82"/>
          <p:cNvSpPr txBox="1">
            <a:spLocks noGrp="1"/>
          </p:cNvSpPr>
          <p:nvPr>
            <p:ph type="subTitle" idx="2"/>
          </p:nvPr>
        </p:nvSpPr>
        <p:spPr>
          <a:xfrm>
            <a:off x="1014984" y="1170435"/>
            <a:ext cx="3977700" cy="246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97" name="Google Shape;697;p82"/>
          <p:cNvSpPr txBox="1">
            <a:spLocks noGrp="1"/>
          </p:cNvSpPr>
          <p:nvPr>
            <p:ph type="subTitle" idx="3"/>
          </p:nvPr>
        </p:nvSpPr>
        <p:spPr>
          <a:xfrm>
            <a:off x="1014984" y="1389891"/>
            <a:ext cx="3977700" cy="2761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Courier New"/>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2pPr>
            <a:lvl3pPr lvl="2"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3pPr>
            <a:lvl4pPr lvl="3"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4pPr>
            <a:lvl5pPr lvl="4"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5pPr>
            <a:lvl6pPr lvl="5"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6pPr>
            <a:lvl7pPr lvl="6"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7pPr>
            <a:lvl8pPr lvl="7"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8pPr>
            <a:lvl9pPr lvl="8" algn="l" rtl="0">
              <a:lnSpc>
                <a:spcPct val="90000"/>
              </a:lnSpc>
              <a:spcBef>
                <a:spcPts val="0"/>
              </a:spcBef>
              <a:spcAft>
                <a:spcPts val="0"/>
              </a:spcAft>
              <a:buClr>
                <a:schemeClr val="dk1"/>
              </a:buClr>
              <a:buSzPts val="1000"/>
              <a:buFont typeface="Courier New"/>
              <a:buNone/>
              <a:defRPr sz="1000">
                <a:solidFill>
                  <a:schemeClr val="dk1"/>
                </a:solidFill>
                <a:latin typeface="Courier New"/>
                <a:ea typeface="Courier New"/>
                <a:cs typeface="Courier New"/>
                <a:sym typeface="Courier New"/>
              </a:defRPr>
            </a:lvl9pPr>
          </a:lstStyle>
          <a:p>
            <a:endParaRPr/>
          </a:p>
        </p:txBody>
      </p:sp>
      <p:sp>
        <p:nvSpPr>
          <p:cNvPr id="698" name="Google Shape;698;p82"/>
          <p:cNvSpPr txBox="1">
            <a:spLocks noGrp="1"/>
          </p:cNvSpPr>
          <p:nvPr>
            <p:ph type="subTitle" idx="4"/>
          </p:nvPr>
        </p:nvSpPr>
        <p:spPr>
          <a:xfrm>
            <a:off x="5343150" y="2514607"/>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99" name="Google Shape;699;p82"/>
          <p:cNvSpPr txBox="1">
            <a:spLocks noGrp="1"/>
          </p:cNvSpPr>
          <p:nvPr>
            <p:ph type="subTitle" idx="5"/>
          </p:nvPr>
        </p:nvSpPr>
        <p:spPr>
          <a:xfrm>
            <a:off x="5343150" y="2828932"/>
            <a:ext cx="3447900" cy="53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64. One quote">
  <p:cSld name="64. One quote">
    <p:spTree>
      <p:nvGrpSpPr>
        <p:cNvPr id="1" name="Shape 700"/>
        <p:cNvGrpSpPr/>
        <p:nvPr/>
      </p:nvGrpSpPr>
      <p:grpSpPr>
        <a:xfrm>
          <a:off x="0" y="0"/>
          <a:ext cx="0" cy="0"/>
          <a:chOff x="0" y="0"/>
          <a:chExt cx="0" cy="0"/>
        </a:xfrm>
      </p:grpSpPr>
      <p:sp>
        <p:nvSpPr>
          <p:cNvPr id="701" name="Google Shape;701;p83"/>
          <p:cNvSpPr/>
          <p:nvPr/>
        </p:nvSpPr>
        <p:spPr>
          <a:xfrm>
            <a:off x="722158" y="640898"/>
            <a:ext cx="7699800" cy="3977700"/>
          </a:xfrm>
          <a:prstGeom prst="roundRect">
            <a:avLst>
              <a:gd name="adj" fmla="val 2079"/>
            </a:avLst>
          </a:prstGeom>
          <a:gradFill>
            <a:gsLst>
              <a:gs pos="0">
                <a:schemeClr val="accent6"/>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702" name="Google Shape;702;p83"/>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703" name="Google Shape;703;p83"/>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704" name="Google Shape;704;p83"/>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705" name="Google Shape;705;p83"/>
          <p:cNvSpPr txBox="1">
            <a:spLocks noGrp="1"/>
          </p:cNvSpPr>
          <p:nvPr>
            <p:ph type="subTitle" idx="3"/>
          </p:nvPr>
        </p:nvSpPr>
        <p:spPr>
          <a:xfrm>
            <a:off x="2807208" y="3702961"/>
            <a:ext cx="3538800" cy="2469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Arial"/>
              <a:buNone/>
              <a:defRPr sz="14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200"/>
              <a:buFont typeface="Arial"/>
              <a:buNone/>
              <a:defRPr sz="1200">
                <a:solidFill>
                  <a:schemeClr val="dk1"/>
                </a:solidFill>
              </a:defRPr>
            </a:lvl2pPr>
            <a:lvl3pPr lvl="2" algn="ctr" rtl="0">
              <a:lnSpc>
                <a:spcPct val="90000"/>
              </a:lnSpc>
              <a:spcBef>
                <a:spcPts val="0"/>
              </a:spcBef>
              <a:spcAft>
                <a:spcPts val="0"/>
              </a:spcAft>
              <a:buClr>
                <a:schemeClr val="dk1"/>
              </a:buClr>
              <a:buSzPts val="1200"/>
              <a:buFont typeface="Arial"/>
              <a:buNone/>
              <a:defRPr sz="1200">
                <a:solidFill>
                  <a:schemeClr val="dk1"/>
                </a:solidFill>
              </a:defRPr>
            </a:lvl3pPr>
            <a:lvl4pPr lvl="3" algn="ctr" rtl="0">
              <a:lnSpc>
                <a:spcPct val="90000"/>
              </a:lnSpc>
              <a:spcBef>
                <a:spcPts val="0"/>
              </a:spcBef>
              <a:spcAft>
                <a:spcPts val="0"/>
              </a:spcAft>
              <a:buClr>
                <a:schemeClr val="dk1"/>
              </a:buClr>
              <a:buSzPts val="1200"/>
              <a:buFont typeface="Arial"/>
              <a:buNone/>
              <a:defRPr sz="1200">
                <a:solidFill>
                  <a:schemeClr val="dk1"/>
                </a:solidFill>
              </a:defRPr>
            </a:lvl4pPr>
            <a:lvl5pPr lvl="4" algn="ctr" rtl="0">
              <a:lnSpc>
                <a:spcPct val="90000"/>
              </a:lnSpc>
              <a:spcBef>
                <a:spcPts val="0"/>
              </a:spcBef>
              <a:spcAft>
                <a:spcPts val="0"/>
              </a:spcAft>
              <a:buClr>
                <a:schemeClr val="dk1"/>
              </a:buClr>
              <a:buSzPts val="1200"/>
              <a:buFont typeface="Arial"/>
              <a:buNone/>
              <a:defRPr sz="1200">
                <a:solidFill>
                  <a:schemeClr val="dk1"/>
                </a:solidFill>
              </a:defRPr>
            </a:lvl5pPr>
            <a:lvl6pPr lvl="5" algn="ctr" rtl="0">
              <a:lnSpc>
                <a:spcPct val="90000"/>
              </a:lnSpc>
              <a:spcBef>
                <a:spcPts val="0"/>
              </a:spcBef>
              <a:spcAft>
                <a:spcPts val="0"/>
              </a:spcAft>
              <a:buClr>
                <a:schemeClr val="dk1"/>
              </a:buClr>
              <a:buSzPts val="1200"/>
              <a:buNone/>
              <a:defRPr sz="1200">
                <a:solidFill>
                  <a:schemeClr val="dk1"/>
                </a:solidFill>
              </a:defRPr>
            </a:lvl6pPr>
            <a:lvl7pPr lvl="6" algn="ctr" rtl="0">
              <a:lnSpc>
                <a:spcPct val="90000"/>
              </a:lnSpc>
              <a:spcBef>
                <a:spcPts val="0"/>
              </a:spcBef>
              <a:spcAft>
                <a:spcPts val="0"/>
              </a:spcAft>
              <a:buClr>
                <a:schemeClr val="dk1"/>
              </a:buClr>
              <a:buSzPts val="1200"/>
              <a:buNone/>
              <a:defRPr sz="1200">
                <a:solidFill>
                  <a:schemeClr val="dk1"/>
                </a:solidFill>
              </a:defRPr>
            </a:lvl7pPr>
            <a:lvl8pPr lvl="7" algn="ctr" rtl="0">
              <a:lnSpc>
                <a:spcPct val="90000"/>
              </a:lnSpc>
              <a:spcBef>
                <a:spcPts val="0"/>
              </a:spcBef>
              <a:spcAft>
                <a:spcPts val="0"/>
              </a:spcAft>
              <a:buClr>
                <a:schemeClr val="dk1"/>
              </a:buClr>
              <a:buSzPts val="1200"/>
              <a:buNone/>
              <a:defRPr sz="1200">
                <a:solidFill>
                  <a:schemeClr val="dk1"/>
                </a:solidFill>
              </a:defRPr>
            </a:lvl8pPr>
            <a:lvl9pPr lvl="8" algn="ctr" rtl="0">
              <a:lnSpc>
                <a:spcPct val="90000"/>
              </a:lnSpc>
              <a:spcBef>
                <a:spcPts val="0"/>
              </a:spcBef>
              <a:spcAft>
                <a:spcPts val="0"/>
              </a:spcAft>
              <a:buClr>
                <a:schemeClr val="dk1"/>
              </a:buClr>
              <a:buSzPts val="1200"/>
              <a:buNone/>
              <a:defRPr sz="1200">
                <a:solidFill>
                  <a:schemeClr val="dk1"/>
                </a:solidFill>
              </a:defRPr>
            </a:lvl9pPr>
          </a:lstStyle>
          <a:p>
            <a:endParaRPr/>
          </a:p>
        </p:txBody>
      </p:sp>
      <p:sp>
        <p:nvSpPr>
          <p:cNvPr id="706" name="Google Shape;706;p83"/>
          <p:cNvSpPr txBox="1">
            <a:spLocks noGrp="1"/>
          </p:cNvSpPr>
          <p:nvPr>
            <p:ph type="body" idx="4"/>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65. One quote">
  <p:cSld name="65. One quote">
    <p:spTree>
      <p:nvGrpSpPr>
        <p:cNvPr id="1" name="Shape 707"/>
        <p:cNvGrpSpPr/>
        <p:nvPr/>
      </p:nvGrpSpPr>
      <p:grpSpPr>
        <a:xfrm>
          <a:off x="0" y="0"/>
          <a:ext cx="0" cy="0"/>
          <a:chOff x="0" y="0"/>
          <a:chExt cx="0" cy="0"/>
        </a:xfrm>
      </p:grpSpPr>
      <p:sp>
        <p:nvSpPr>
          <p:cNvPr id="708" name="Google Shape;708;p84"/>
          <p:cNvSpPr/>
          <p:nvPr/>
        </p:nvSpPr>
        <p:spPr>
          <a:xfrm>
            <a:off x="722157" y="640897"/>
            <a:ext cx="7699800" cy="3861600"/>
          </a:xfrm>
          <a:prstGeom prst="roundRect">
            <a:avLst>
              <a:gd name="adj" fmla="val 2079"/>
            </a:avLst>
          </a:prstGeom>
          <a:gradFill>
            <a:gsLst>
              <a:gs pos="0">
                <a:srgbClr val="A371F7"/>
              </a:gs>
              <a:gs pos="55000">
                <a:schemeClr val="accent4"/>
              </a:gs>
              <a:gs pos="100000">
                <a:srgbClr val="388BFD"/>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709" name="Google Shape;709;p84"/>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710" name="Google Shape;710;p84"/>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711" name="Google Shape;711;p84"/>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712" name="Google Shape;712;p84"/>
          <p:cNvSpPr txBox="1">
            <a:spLocks noGrp="1"/>
          </p:cNvSpPr>
          <p:nvPr>
            <p:ph type="body" idx="3"/>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13" name="Google Shape;713;p84"/>
          <p:cNvSpPr txBox="1">
            <a:spLocks noGrp="1"/>
          </p:cNvSpPr>
          <p:nvPr>
            <p:ph type="body" idx="4"/>
          </p:nvPr>
        </p:nvSpPr>
        <p:spPr>
          <a:xfrm>
            <a:off x="2807209" y="3685062"/>
            <a:ext cx="3538800" cy="338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66. One quote">
  <p:cSld name="66. One quote">
    <p:spTree>
      <p:nvGrpSpPr>
        <p:cNvPr id="1" name="Shape 714"/>
        <p:cNvGrpSpPr/>
        <p:nvPr/>
      </p:nvGrpSpPr>
      <p:grpSpPr>
        <a:xfrm>
          <a:off x="0" y="0"/>
          <a:ext cx="0" cy="0"/>
          <a:chOff x="0" y="0"/>
          <a:chExt cx="0" cy="0"/>
        </a:xfrm>
      </p:grpSpPr>
      <p:sp>
        <p:nvSpPr>
          <p:cNvPr id="715" name="Google Shape;715;p85"/>
          <p:cNvSpPr/>
          <p:nvPr/>
        </p:nvSpPr>
        <p:spPr>
          <a:xfrm>
            <a:off x="722157" y="640897"/>
            <a:ext cx="7699800" cy="3861600"/>
          </a:xfrm>
          <a:prstGeom prst="roundRect">
            <a:avLst>
              <a:gd name="adj" fmla="val 2079"/>
            </a:avLst>
          </a:prstGeom>
          <a:gradFill>
            <a:gsLst>
              <a:gs pos="0">
                <a:srgbClr val="388BFD"/>
              </a:gs>
              <a:gs pos="100000">
                <a:schemeClr val="accent5"/>
              </a:gs>
            </a:gsLst>
            <a:lin ang="3600008"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716" name="Google Shape;716;p85"/>
          <p:cNvSpPr>
            <a:spLocks noGrp="1"/>
          </p:cNvSpPr>
          <p:nvPr>
            <p:ph type="pic" idx="2"/>
          </p:nvPr>
        </p:nvSpPr>
        <p:spPr>
          <a:xfrm>
            <a:off x="4143373" y="2700478"/>
            <a:ext cx="856500" cy="857100"/>
          </a:xfrm>
          <a:prstGeom prst="ellipse">
            <a:avLst/>
          </a:prstGeom>
          <a:noFill/>
          <a:ln w="19050" cap="flat" cmpd="sng">
            <a:solidFill>
              <a:schemeClr val="dk1"/>
            </a:solidFill>
            <a:prstDash val="solid"/>
            <a:round/>
            <a:headEnd type="none" w="sm" len="sm"/>
            <a:tailEnd type="none" w="sm" len="sm"/>
          </a:ln>
          <a:effectLst>
            <a:reflection stA="20000" endPos="16000" dist="28575" dir="5400000" fadeDir="5400012" sy="-100000" algn="bl" rotWithShape="0"/>
          </a:effectLst>
        </p:spPr>
      </p:sp>
      <p:sp>
        <p:nvSpPr>
          <p:cNvPr id="717" name="Google Shape;717;p85"/>
          <p:cNvSpPr txBox="1"/>
          <p:nvPr/>
        </p:nvSpPr>
        <p:spPr>
          <a:xfrm>
            <a:off x="4271971" y="694238"/>
            <a:ext cx="600000" cy="1312200"/>
          </a:xfrm>
          <a:prstGeom prst="rect">
            <a:avLst/>
          </a:prstGeom>
          <a:noFill/>
          <a:ln>
            <a:noFill/>
          </a:ln>
        </p:spPr>
        <p:txBody>
          <a:bodyPr spcFirstLastPara="1" wrap="square" lIns="34275" tIns="17150" rIns="34275" bIns="17150"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GB" sz="8300" b="1" i="0" u="none" strike="noStrike" cap="none">
                <a:solidFill>
                  <a:schemeClr val="dk1"/>
                </a:solidFill>
                <a:latin typeface="Arial"/>
                <a:ea typeface="Arial"/>
                <a:cs typeface="Arial"/>
                <a:sym typeface="Arial"/>
              </a:rPr>
              <a:t>“</a:t>
            </a:r>
            <a:endParaRPr sz="8300" b="1" i="0" u="none" strike="noStrike" cap="none">
              <a:solidFill>
                <a:schemeClr val="dk1"/>
              </a:solidFill>
              <a:latin typeface="Arial"/>
              <a:ea typeface="Arial"/>
              <a:cs typeface="Arial"/>
              <a:sym typeface="Arial"/>
            </a:endParaRPr>
          </a:p>
        </p:txBody>
      </p:sp>
      <p:sp>
        <p:nvSpPr>
          <p:cNvPr id="718" name="Google Shape;718;p85"/>
          <p:cNvSpPr txBox="1">
            <a:spLocks noGrp="1"/>
          </p:cNvSpPr>
          <p:nvPr>
            <p:ph type="subTitle" idx="1"/>
          </p:nvPr>
        </p:nvSpPr>
        <p:spPr>
          <a:xfrm>
            <a:off x="2807208" y="3977282"/>
            <a:ext cx="3538800" cy="3384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ctr"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719" name="Google Shape;719;p85"/>
          <p:cNvSpPr txBox="1">
            <a:spLocks noGrp="1"/>
          </p:cNvSpPr>
          <p:nvPr>
            <p:ph type="body" idx="3"/>
          </p:nvPr>
        </p:nvSpPr>
        <p:spPr>
          <a:xfrm>
            <a:off x="1995459" y="1321433"/>
            <a:ext cx="5153100" cy="13518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750"/>
              </a:spcBef>
              <a:spcAft>
                <a:spcPts val="0"/>
              </a:spcAft>
              <a:buClr>
                <a:schemeClr val="dk1"/>
              </a:buClr>
              <a:buSzPts val="1600"/>
              <a:buFont typeface="Arial"/>
              <a:buNone/>
              <a:defRPr sz="1600">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20" name="Google Shape;720;p85"/>
          <p:cNvSpPr txBox="1">
            <a:spLocks noGrp="1"/>
          </p:cNvSpPr>
          <p:nvPr>
            <p:ph type="body" idx="4"/>
          </p:nvPr>
        </p:nvSpPr>
        <p:spPr>
          <a:xfrm>
            <a:off x="2807209" y="3685062"/>
            <a:ext cx="3538800" cy="338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800"/>
              <a:buNone/>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ctr" rtl="0">
              <a:lnSpc>
                <a:spcPct val="90000"/>
              </a:lnSpc>
              <a:spcBef>
                <a:spcPts val="375"/>
              </a:spcBef>
              <a:spcAft>
                <a:spcPts val="0"/>
              </a:spcAft>
              <a:buClr>
                <a:schemeClr val="dk1"/>
              </a:buClr>
              <a:buSzPts val="1400"/>
              <a:buFont typeface="Arial"/>
              <a:buNone/>
              <a:defRPr sz="1400" b="0" i="0">
                <a:solidFill>
                  <a:schemeClr val="dk1"/>
                </a:solidFill>
                <a:latin typeface="Arial"/>
                <a:ea typeface="Arial"/>
                <a:cs typeface="Arial"/>
                <a:sym typeface="Arial"/>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67. Two quotes">
  <p:cSld name="67. Two quotes">
    <p:spTree>
      <p:nvGrpSpPr>
        <p:cNvPr id="1" name="Shape 721"/>
        <p:cNvGrpSpPr/>
        <p:nvPr/>
      </p:nvGrpSpPr>
      <p:grpSpPr>
        <a:xfrm>
          <a:off x="0" y="0"/>
          <a:ext cx="0" cy="0"/>
          <a:chOff x="0" y="0"/>
          <a:chExt cx="0" cy="0"/>
        </a:xfrm>
      </p:grpSpPr>
      <p:sp>
        <p:nvSpPr>
          <p:cNvPr id="722" name="Google Shape;722;p86"/>
          <p:cNvSpPr/>
          <p:nvPr/>
        </p:nvSpPr>
        <p:spPr>
          <a:xfrm>
            <a:off x="4660600" y="742952"/>
            <a:ext cx="3657600" cy="36576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723" name="Google Shape;723;p86"/>
          <p:cNvSpPr txBox="1"/>
          <p:nvPr/>
        </p:nvSpPr>
        <p:spPr>
          <a:xfrm>
            <a:off x="48584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724" name="Google Shape;724;p86"/>
          <p:cNvSpPr txBox="1">
            <a:spLocks noGrp="1"/>
          </p:cNvSpPr>
          <p:nvPr>
            <p:ph type="subTitle" idx="1"/>
          </p:nvPr>
        </p:nvSpPr>
        <p:spPr>
          <a:xfrm>
            <a:off x="48235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5" name="Google Shape;725;p86"/>
          <p:cNvSpPr txBox="1">
            <a:spLocks noGrp="1"/>
          </p:cNvSpPr>
          <p:nvPr>
            <p:ph type="subTitle" idx="2"/>
          </p:nvPr>
        </p:nvSpPr>
        <p:spPr>
          <a:xfrm>
            <a:off x="48327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726" name="Google Shape;726;p86"/>
          <p:cNvSpPr/>
          <p:nvPr/>
        </p:nvSpPr>
        <p:spPr>
          <a:xfrm>
            <a:off x="825800" y="742952"/>
            <a:ext cx="3657600" cy="3657600"/>
          </a:xfrm>
          <a:prstGeom prst="roundRect">
            <a:avLst>
              <a:gd name="adj" fmla="val 2079"/>
            </a:avLst>
          </a:prstGeom>
          <a:gradFill>
            <a:gsLst>
              <a:gs pos="0">
                <a:schemeClr val="accent1"/>
              </a:gs>
              <a:gs pos="16000">
                <a:schemeClr val="accent1"/>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727" name="Google Shape;727;p86"/>
          <p:cNvSpPr txBox="1"/>
          <p:nvPr/>
        </p:nvSpPr>
        <p:spPr>
          <a:xfrm>
            <a:off x="10236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728" name="Google Shape;728;p86"/>
          <p:cNvSpPr txBox="1">
            <a:spLocks noGrp="1"/>
          </p:cNvSpPr>
          <p:nvPr>
            <p:ph type="subTitle" idx="3"/>
          </p:nvPr>
        </p:nvSpPr>
        <p:spPr>
          <a:xfrm>
            <a:off x="9887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29" name="Google Shape;729;p86"/>
          <p:cNvSpPr txBox="1">
            <a:spLocks noGrp="1"/>
          </p:cNvSpPr>
          <p:nvPr>
            <p:ph type="subTitle" idx="4"/>
          </p:nvPr>
        </p:nvSpPr>
        <p:spPr>
          <a:xfrm>
            <a:off x="9979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730" name="Google Shape;730;p86"/>
          <p:cNvSpPr txBox="1">
            <a:spLocks noGrp="1"/>
          </p:cNvSpPr>
          <p:nvPr>
            <p:ph type="body" idx="5"/>
          </p:nvPr>
        </p:nvSpPr>
        <p:spPr>
          <a:xfrm>
            <a:off x="988703"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31" name="Google Shape;731;p86"/>
          <p:cNvSpPr txBox="1">
            <a:spLocks noGrp="1"/>
          </p:cNvSpPr>
          <p:nvPr>
            <p:ph type="body" idx="6"/>
          </p:nvPr>
        </p:nvSpPr>
        <p:spPr>
          <a:xfrm>
            <a:off x="4828120"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67. Two quotes">
  <p:cSld name="1_67. Two quotes">
    <p:spTree>
      <p:nvGrpSpPr>
        <p:cNvPr id="1" name="Shape 732"/>
        <p:cNvGrpSpPr/>
        <p:nvPr/>
      </p:nvGrpSpPr>
      <p:grpSpPr>
        <a:xfrm>
          <a:off x="0" y="0"/>
          <a:ext cx="0" cy="0"/>
          <a:chOff x="0" y="0"/>
          <a:chExt cx="0" cy="0"/>
        </a:xfrm>
      </p:grpSpPr>
      <p:sp>
        <p:nvSpPr>
          <p:cNvPr id="733" name="Google Shape;733;p87"/>
          <p:cNvSpPr/>
          <p:nvPr/>
        </p:nvSpPr>
        <p:spPr>
          <a:xfrm>
            <a:off x="4660600" y="742952"/>
            <a:ext cx="3657600" cy="3657600"/>
          </a:xfrm>
          <a:prstGeom prst="roundRect">
            <a:avLst>
              <a:gd name="adj" fmla="val 2079"/>
            </a:avLst>
          </a:prstGeom>
          <a:gradFill>
            <a:gsLst>
              <a:gs pos="0">
                <a:schemeClr val="accent3"/>
              </a:gs>
              <a:gs pos="71000">
                <a:schemeClr val="accent5"/>
              </a:gs>
              <a:gs pos="100000">
                <a:schemeClr val="accent5"/>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734" name="Google Shape;734;p87"/>
          <p:cNvSpPr/>
          <p:nvPr/>
        </p:nvSpPr>
        <p:spPr>
          <a:xfrm>
            <a:off x="825800" y="742952"/>
            <a:ext cx="3657600" cy="3657600"/>
          </a:xfrm>
          <a:prstGeom prst="roundRect">
            <a:avLst>
              <a:gd name="adj" fmla="val 2079"/>
            </a:avLst>
          </a:prstGeom>
          <a:gradFill>
            <a:gsLst>
              <a:gs pos="0">
                <a:schemeClr val="accent5"/>
              </a:gs>
              <a:gs pos="10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b="0" i="0" u="none" strike="noStrike" cap="none">
              <a:solidFill>
                <a:schemeClr val="dk1"/>
              </a:solidFill>
              <a:latin typeface="Arial"/>
              <a:ea typeface="Arial"/>
              <a:cs typeface="Arial"/>
              <a:sym typeface="Arial"/>
            </a:endParaRPr>
          </a:p>
        </p:txBody>
      </p:sp>
      <p:sp>
        <p:nvSpPr>
          <p:cNvPr id="735" name="Google Shape;735;p87"/>
          <p:cNvSpPr txBox="1"/>
          <p:nvPr/>
        </p:nvSpPr>
        <p:spPr>
          <a:xfrm>
            <a:off x="48584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736" name="Google Shape;736;p87"/>
          <p:cNvSpPr txBox="1">
            <a:spLocks noGrp="1"/>
          </p:cNvSpPr>
          <p:nvPr>
            <p:ph type="subTitle" idx="1"/>
          </p:nvPr>
        </p:nvSpPr>
        <p:spPr>
          <a:xfrm>
            <a:off x="48235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37" name="Google Shape;737;p87"/>
          <p:cNvSpPr txBox="1">
            <a:spLocks noGrp="1"/>
          </p:cNvSpPr>
          <p:nvPr>
            <p:ph type="subTitle" idx="2"/>
          </p:nvPr>
        </p:nvSpPr>
        <p:spPr>
          <a:xfrm>
            <a:off x="48327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738" name="Google Shape;738;p87"/>
          <p:cNvSpPr txBox="1"/>
          <p:nvPr/>
        </p:nvSpPr>
        <p:spPr>
          <a:xfrm>
            <a:off x="1023655" y="777999"/>
            <a:ext cx="1001400" cy="1316100"/>
          </a:xfrm>
          <a:prstGeom prst="rect">
            <a:avLst/>
          </a:prstGeom>
          <a:noFill/>
          <a:ln>
            <a:noFill/>
          </a:ln>
        </p:spPr>
        <p:txBody>
          <a:bodyPr spcFirstLastPara="1" wrap="square" lIns="19050" tIns="19050" rIns="19050" bIns="1905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GB" sz="8300" b="1" i="0" u="none" strike="noStrike" cap="none">
                <a:solidFill>
                  <a:schemeClr val="dk1"/>
                </a:solidFill>
                <a:latin typeface="Arial"/>
                <a:ea typeface="Arial"/>
                <a:cs typeface="Arial"/>
                <a:sym typeface="Arial"/>
              </a:rPr>
              <a:t>“</a:t>
            </a:r>
            <a:endParaRPr sz="500">
              <a:solidFill>
                <a:schemeClr val="dk1"/>
              </a:solidFill>
              <a:latin typeface="Calibri"/>
              <a:ea typeface="Calibri"/>
              <a:cs typeface="Calibri"/>
              <a:sym typeface="Calibri"/>
            </a:endParaRPr>
          </a:p>
        </p:txBody>
      </p:sp>
      <p:sp>
        <p:nvSpPr>
          <p:cNvPr id="739" name="Google Shape;739;p87"/>
          <p:cNvSpPr txBox="1">
            <a:spLocks noGrp="1"/>
          </p:cNvSpPr>
          <p:nvPr>
            <p:ph type="subTitle" idx="3"/>
          </p:nvPr>
        </p:nvSpPr>
        <p:spPr>
          <a:xfrm>
            <a:off x="988701" y="1689154"/>
            <a:ext cx="3337500" cy="1490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40" name="Google Shape;740;p87"/>
          <p:cNvSpPr txBox="1">
            <a:spLocks noGrp="1"/>
          </p:cNvSpPr>
          <p:nvPr>
            <p:ph type="subTitle" idx="4"/>
          </p:nvPr>
        </p:nvSpPr>
        <p:spPr>
          <a:xfrm>
            <a:off x="997937" y="3884845"/>
            <a:ext cx="3337500" cy="2469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000"/>
              <a:buFont typeface="Roboto Mono"/>
              <a:buNone/>
              <a:defRPr sz="10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2pPr>
            <a:lvl3pPr lvl="2"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3pPr>
            <a:lvl4pPr lvl="3"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4pPr>
            <a:lvl5pPr lvl="4"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5pPr>
            <a:lvl6pPr lvl="5"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6pPr>
            <a:lvl7pPr lvl="6"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7pPr>
            <a:lvl8pPr lvl="7"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8pPr>
            <a:lvl9pPr lvl="8" algn="l" rtl="0">
              <a:lnSpc>
                <a:spcPct val="90000"/>
              </a:lnSpc>
              <a:spcBef>
                <a:spcPts val="0"/>
              </a:spcBef>
              <a:spcAft>
                <a:spcPts val="0"/>
              </a:spcAft>
              <a:buClr>
                <a:schemeClr val="dk1"/>
              </a:buClr>
              <a:buSzPts val="1000"/>
              <a:buFont typeface="Roboto Mono"/>
              <a:buNone/>
              <a:defRPr sz="1000">
                <a:solidFill>
                  <a:schemeClr val="dk1"/>
                </a:solidFill>
                <a:latin typeface="Roboto Mono"/>
                <a:ea typeface="Roboto Mono"/>
                <a:cs typeface="Roboto Mono"/>
                <a:sym typeface="Roboto Mono"/>
              </a:defRPr>
            </a:lvl9pPr>
          </a:lstStyle>
          <a:p>
            <a:endParaRPr/>
          </a:p>
        </p:txBody>
      </p:sp>
      <p:sp>
        <p:nvSpPr>
          <p:cNvPr id="741" name="Google Shape;741;p87"/>
          <p:cNvSpPr txBox="1">
            <a:spLocks noGrp="1"/>
          </p:cNvSpPr>
          <p:nvPr>
            <p:ph type="body" idx="5"/>
          </p:nvPr>
        </p:nvSpPr>
        <p:spPr>
          <a:xfrm>
            <a:off x="988703"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42" name="Google Shape;742;p87"/>
          <p:cNvSpPr txBox="1">
            <a:spLocks noGrp="1"/>
          </p:cNvSpPr>
          <p:nvPr>
            <p:ph type="body" idx="6"/>
          </p:nvPr>
        </p:nvSpPr>
        <p:spPr>
          <a:xfrm>
            <a:off x="4828120" y="3639858"/>
            <a:ext cx="3346800" cy="355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1600"/>
              <a:buFont typeface="Arial"/>
              <a:buNone/>
              <a:defRPr>
                <a:solidFill>
                  <a:schemeClr val="dk1"/>
                </a:solidFill>
                <a:latin typeface="Arial"/>
                <a:ea typeface="Arial"/>
                <a:cs typeface="Arial"/>
                <a:sym typeface="Arial"/>
              </a:defRPr>
            </a:lvl1pPr>
            <a:lvl2pPr marL="914400" lvl="1" indent="-228600" algn="l" rtl="0">
              <a:lnSpc>
                <a:spcPct val="90000"/>
              </a:lnSpc>
              <a:spcBef>
                <a:spcPts val="375"/>
              </a:spcBef>
              <a:spcAft>
                <a:spcPts val="0"/>
              </a:spcAft>
              <a:buClr>
                <a:schemeClr val="dk2"/>
              </a:buClr>
              <a:buSzPts val="1800"/>
              <a:buNone/>
              <a:defRPr/>
            </a:lvl2pPr>
            <a:lvl3pPr marL="1371600" lvl="2" indent="-228600" algn="l" rtl="0">
              <a:lnSpc>
                <a:spcPct val="90000"/>
              </a:lnSpc>
              <a:spcBef>
                <a:spcPts val="375"/>
              </a:spcBef>
              <a:spcAft>
                <a:spcPts val="0"/>
              </a:spcAft>
              <a:buClr>
                <a:schemeClr val="dk2"/>
              </a:buClr>
              <a:buSzPts val="1800"/>
              <a:buNone/>
              <a:defRPr/>
            </a:lvl3pPr>
            <a:lvl4pPr marL="1828800" lvl="3" indent="-228600" algn="l" rtl="0">
              <a:lnSpc>
                <a:spcPct val="90000"/>
              </a:lnSpc>
              <a:spcBef>
                <a:spcPts val="375"/>
              </a:spcBef>
              <a:spcAft>
                <a:spcPts val="0"/>
              </a:spcAft>
              <a:buClr>
                <a:schemeClr val="dk2"/>
              </a:buClr>
              <a:buSzPts val="1800"/>
              <a:buNone/>
              <a:defRPr/>
            </a:lvl4pPr>
            <a:lvl5pPr marL="2286000" lvl="4" indent="-228600" algn="l" rtl="0">
              <a:lnSpc>
                <a:spcPct val="90000"/>
              </a:lnSpc>
              <a:spcBef>
                <a:spcPts val="375"/>
              </a:spcBef>
              <a:spcAft>
                <a:spcPts val="0"/>
              </a:spcAft>
              <a:buClr>
                <a:schemeClr val="dk2"/>
              </a:buClr>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69. One tweet">
  <p:cSld name="69. One tweet">
    <p:spTree>
      <p:nvGrpSpPr>
        <p:cNvPr id="1" name="Shape 743"/>
        <p:cNvGrpSpPr/>
        <p:nvPr/>
      </p:nvGrpSpPr>
      <p:grpSpPr>
        <a:xfrm>
          <a:off x="0" y="0"/>
          <a:ext cx="0" cy="0"/>
          <a:chOff x="0" y="0"/>
          <a:chExt cx="0" cy="0"/>
        </a:xfrm>
      </p:grpSpPr>
      <p:pic>
        <p:nvPicPr>
          <p:cNvPr id="744" name="Google Shape;744;p88" descr="twitter-seeklogo.com 1.png"/>
          <p:cNvPicPr preferRelativeResize="0"/>
          <p:nvPr/>
        </p:nvPicPr>
        <p:blipFill rotWithShape="1">
          <a:blip r:embed="rId2">
            <a:alphaModFix/>
          </a:blip>
          <a:srcRect/>
          <a:stretch/>
        </p:blipFill>
        <p:spPr>
          <a:xfrm>
            <a:off x="2361342" y="1930072"/>
            <a:ext cx="276605" cy="226056"/>
          </a:xfrm>
          <a:prstGeom prst="rect">
            <a:avLst/>
          </a:prstGeom>
          <a:noFill/>
          <a:ln>
            <a:noFill/>
          </a:ln>
        </p:spPr>
      </p:pic>
      <p:sp>
        <p:nvSpPr>
          <p:cNvPr id="745" name="Google Shape;745;p88"/>
          <p:cNvSpPr txBox="1">
            <a:spLocks noGrp="1"/>
          </p:cNvSpPr>
          <p:nvPr>
            <p:ph type="subTitle" idx="1"/>
          </p:nvPr>
        </p:nvSpPr>
        <p:spPr>
          <a:xfrm>
            <a:off x="2359150" y="2286006"/>
            <a:ext cx="4416600" cy="740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46" name="Google Shape;746;p88"/>
          <p:cNvSpPr txBox="1">
            <a:spLocks noGrp="1"/>
          </p:cNvSpPr>
          <p:nvPr>
            <p:ph type="subTitle" idx="2"/>
          </p:nvPr>
        </p:nvSpPr>
        <p:spPr>
          <a:xfrm>
            <a:off x="2734050" y="1892805"/>
            <a:ext cx="44166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algn="l" rtl="0">
              <a:lnSpc>
                <a:spcPct val="90000"/>
              </a:lnSpc>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70. One tweet with photo">
  <p:cSld name="70. One tweet with photo">
    <p:spTree>
      <p:nvGrpSpPr>
        <p:cNvPr id="1" name="Shape 747"/>
        <p:cNvGrpSpPr/>
        <p:nvPr/>
      </p:nvGrpSpPr>
      <p:grpSpPr>
        <a:xfrm>
          <a:off x="0" y="0"/>
          <a:ext cx="0" cy="0"/>
          <a:chOff x="0" y="0"/>
          <a:chExt cx="0" cy="0"/>
        </a:xfrm>
      </p:grpSpPr>
      <p:sp>
        <p:nvSpPr>
          <p:cNvPr id="748" name="Google Shape;748;p89"/>
          <p:cNvSpPr>
            <a:spLocks noGrp="1"/>
          </p:cNvSpPr>
          <p:nvPr>
            <p:ph type="pic" idx="2"/>
          </p:nvPr>
        </p:nvSpPr>
        <p:spPr>
          <a:xfrm>
            <a:off x="1161493" y="1645835"/>
            <a:ext cx="1713000" cy="17145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749" name="Google Shape;749;p89" descr="twitter-seeklogo.com 1.png"/>
          <p:cNvPicPr preferRelativeResize="0"/>
          <p:nvPr/>
        </p:nvPicPr>
        <p:blipFill rotWithShape="1">
          <a:blip r:embed="rId2">
            <a:alphaModFix/>
          </a:blip>
          <a:srcRect/>
          <a:stretch/>
        </p:blipFill>
        <p:spPr>
          <a:xfrm>
            <a:off x="3347689" y="1889341"/>
            <a:ext cx="276605" cy="226056"/>
          </a:xfrm>
          <a:prstGeom prst="rect">
            <a:avLst/>
          </a:prstGeom>
          <a:noFill/>
          <a:ln>
            <a:noFill/>
          </a:ln>
        </p:spPr>
      </p:pic>
      <p:sp>
        <p:nvSpPr>
          <p:cNvPr id="750" name="Google Shape;750;p89"/>
          <p:cNvSpPr txBox="1">
            <a:spLocks noGrp="1"/>
          </p:cNvSpPr>
          <p:nvPr>
            <p:ph type="subTitle" idx="1"/>
          </p:nvPr>
        </p:nvSpPr>
        <p:spPr>
          <a:xfrm>
            <a:off x="3346704" y="2240286"/>
            <a:ext cx="4743600" cy="7224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751" name="Google Shape;751;p89"/>
          <p:cNvSpPr txBox="1">
            <a:spLocks noGrp="1"/>
          </p:cNvSpPr>
          <p:nvPr>
            <p:ph type="subTitle" idx="3"/>
          </p:nvPr>
        </p:nvSpPr>
        <p:spPr>
          <a:xfrm>
            <a:off x="3721599" y="1828905"/>
            <a:ext cx="43686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71. Two tweets">
  <p:cSld name="71. Two tweets">
    <p:spTree>
      <p:nvGrpSpPr>
        <p:cNvPr id="1" name="Shape 752"/>
        <p:cNvGrpSpPr/>
        <p:nvPr/>
      </p:nvGrpSpPr>
      <p:grpSpPr>
        <a:xfrm>
          <a:off x="0" y="0"/>
          <a:ext cx="0" cy="0"/>
          <a:chOff x="0" y="0"/>
          <a:chExt cx="0" cy="0"/>
        </a:xfrm>
      </p:grpSpPr>
      <p:sp>
        <p:nvSpPr>
          <p:cNvPr id="753" name="Google Shape;753;p90"/>
          <p:cNvSpPr/>
          <p:nvPr/>
        </p:nvSpPr>
        <p:spPr>
          <a:xfrm>
            <a:off x="4700297" y="1202056"/>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sp>
        <p:nvSpPr>
          <p:cNvPr id="754" name="Google Shape;754;p90"/>
          <p:cNvSpPr/>
          <p:nvPr/>
        </p:nvSpPr>
        <p:spPr>
          <a:xfrm>
            <a:off x="795047" y="1198256"/>
            <a:ext cx="3657600" cy="2743200"/>
          </a:xfrm>
          <a:prstGeom prst="roundRect">
            <a:avLst>
              <a:gd name="adj" fmla="val 4602"/>
            </a:avLst>
          </a:prstGeom>
          <a:noFill/>
          <a:ln w="9525" cap="flat" cmpd="sng">
            <a:solidFill>
              <a:schemeClr val="l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900" i="0" u="none" strike="noStrike" cap="none">
              <a:solidFill>
                <a:schemeClr val="dk1"/>
              </a:solidFill>
              <a:latin typeface="Calibri"/>
              <a:ea typeface="Calibri"/>
              <a:cs typeface="Calibri"/>
              <a:sym typeface="Calibri"/>
            </a:endParaRPr>
          </a:p>
        </p:txBody>
      </p:sp>
      <p:pic>
        <p:nvPicPr>
          <p:cNvPr id="755" name="Google Shape;755;p90" descr="twitter-seeklogo.com 1.png"/>
          <p:cNvPicPr preferRelativeResize="0"/>
          <p:nvPr/>
        </p:nvPicPr>
        <p:blipFill rotWithShape="1">
          <a:blip r:embed="rId2">
            <a:alphaModFix/>
          </a:blip>
          <a:srcRect/>
          <a:stretch/>
        </p:blipFill>
        <p:spPr>
          <a:xfrm>
            <a:off x="1091351" y="1617053"/>
            <a:ext cx="276605" cy="226056"/>
          </a:xfrm>
          <a:prstGeom prst="rect">
            <a:avLst/>
          </a:prstGeom>
          <a:noFill/>
          <a:ln>
            <a:noFill/>
          </a:ln>
        </p:spPr>
      </p:pic>
      <p:sp>
        <p:nvSpPr>
          <p:cNvPr id="756" name="Google Shape;756;p90"/>
          <p:cNvSpPr txBox="1">
            <a:spLocks noGrp="1"/>
          </p:cNvSpPr>
          <p:nvPr>
            <p:ph type="subTitle" idx="1"/>
          </p:nvPr>
        </p:nvSpPr>
        <p:spPr>
          <a:xfrm>
            <a:off x="997688" y="2116455"/>
            <a:ext cx="3180900" cy="1587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57" name="Google Shape;757;p90"/>
          <p:cNvSpPr txBox="1">
            <a:spLocks noGrp="1"/>
          </p:cNvSpPr>
          <p:nvPr>
            <p:ph type="subTitle" idx="2"/>
          </p:nvPr>
        </p:nvSpPr>
        <p:spPr>
          <a:xfrm>
            <a:off x="1457938" y="1570879"/>
            <a:ext cx="27207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sp>
        <p:nvSpPr>
          <p:cNvPr id="758" name="Google Shape;758;p90"/>
          <p:cNvSpPr/>
          <p:nvPr/>
        </p:nvSpPr>
        <p:spPr>
          <a:xfrm rot="-5400000" flipH="1">
            <a:off x="452364" y="1823036"/>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59" name="Google Shape;759;p90"/>
          <p:cNvSpPr/>
          <p:nvPr/>
        </p:nvSpPr>
        <p:spPr>
          <a:xfrm rot="5400000">
            <a:off x="4358189" y="1823022"/>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760" name="Google Shape;760;p90"/>
          <p:cNvSpPr txBox="1">
            <a:spLocks noGrp="1"/>
          </p:cNvSpPr>
          <p:nvPr>
            <p:ph type="subTitle" idx="3"/>
          </p:nvPr>
        </p:nvSpPr>
        <p:spPr>
          <a:xfrm>
            <a:off x="4902938" y="2120255"/>
            <a:ext cx="3180900" cy="15873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61" name="Google Shape;761;p90"/>
          <p:cNvSpPr txBox="1">
            <a:spLocks noGrp="1"/>
          </p:cNvSpPr>
          <p:nvPr>
            <p:ph type="subTitle" idx="4"/>
          </p:nvPr>
        </p:nvSpPr>
        <p:spPr>
          <a:xfrm>
            <a:off x="5363188" y="1574679"/>
            <a:ext cx="2720700" cy="3108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600"/>
              <a:buFont typeface="Roboto Mono"/>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algn="l" rtl="0">
              <a:lnSpc>
                <a:spcPct val="90000"/>
              </a:lnSpc>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a:endParaRPr/>
          </a:p>
        </p:txBody>
      </p:sp>
      <p:pic>
        <p:nvPicPr>
          <p:cNvPr id="762" name="Google Shape;762;p90" descr="twitter-seeklogo.com 1.png"/>
          <p:cNvPicPr preferRelativeResize="0"/>
          <p:nvPr/>
        </p:nvPicPr>
        <p:blipFill rotWithShape="1">
          <a:blip r:embed="rId2">
            <a:alphaModFix/>
          </a:blip>
          <a:srcRect/>
          <a:stretch/>
        </p:blipFill>
        <p:spPr>
          <a:xfrm>
            <a:off x="4966226" y="1613252"/>
            <a:ext cx="276605" cy="226056"/>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72. Product x ROI">
  <p:cSld name="72. Product x ROI">
    <p:spTree>
      <p:nvGrpSpPr>
        <p:cNvPr id="1" name="Shape 763"/>
        <p:cNvGrpSpPr/>
        <p:nvPr/>
      </p:nvGrpSpPr>
      <p:grpSpPr>
        <a:xfrm>
          <a:off x="0" y="0"/>
          <a:ext cx="0" cy="0"/>
          <a:chOff x="0" y="0"/>
          <a:chExt cx="0" cy="0"/>
        </a:xfrm>
      </p:grpSpPr>
      <p:sp>
        <p:nvSpPr>
          <p:cNvPr id="764" name="Google Shape;764;p91"/>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
        <p:nvSpPr>
          <p:cNvPr id="765" name="Google Shape;765;p91"/>
          <p:cNvSpPr txBox="1">
            <a:spLocks noGrp="1"/>
          </p:cNvSpPr>
          <p:nvPr>
            <p:ph type="subTitle" idx="1"/>
          </p:nvPr>
        </p:nvSpPr>
        <p:spPr>
          <a:xfrm>
            <a:off x="338328" y="201168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66" name="Google Shape;766;p91"/>
          <p:cNvSpPr txBox="1">
            <a:spLocks noGrp="1"/>
          </p:cNvSpPr>
          <p:nvPr>
            <p:ph type="subTitle" idx="2"/>
          </p:nvPr>
        </p:nvSpPr>
        <p:spPr>
          <a:xfrm>
            <a:off x="338328" y="248412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767" name="Google Shape;767;p91"/>
          <p:cNvSpPr txBox="1"/>
          <p:nvPr/>
        </p:nvSpPr>
        <p:spPr>
          <a:xfrm>
            <a:off x="2999232" y="2011685"/>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68" name="Google Shape;768;p91"/>
          <p:cNvSpPr txBox="1"/>
          <p:nvPr/>
        </p:nvSpPr>
        <p:spPr>
          <a:xfrm>
            <a:off x="338328" y="1691644"/>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GB"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769" name="Google Shape;769;p91"/>
          <p:cNvSpPr txBox="1">
            <a:spLocks noGrp="1"/>
          </p:cNvSpPr>
          <p:nvPr>
            <p:ph type="subTitle" idx="3"/>
          </p:nvPr>
        </p:nvSpPr>
        <p:spPr>
          <a:xfrm>
            <a:off x="3474720" y="200254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70" name="Google Shape;770;p91"/>
          <p:cNvSpPr txBox="1">
            <a:spLocks noGrp="1"/>
          </p:cNvSpPr>
          <p:nvPr>
            <p:ph type="subTitle" idx="4"/>
          </p:nvPr>
        </p:nvSpPr>
        <p:spPr>
          <a:xfrm>
            <a:off x="3474720" y="2474982"/>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771" name="Google Shape;771;p91"/>
          <p:cNvSpPr txBox="1"/>
          <p:nvPr/>
        </p:nvSpPr>
        <p:spPr>
          <a:xfrm>
            <a:off x="3474720" y="1682500"/>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GB"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772" name="Google Shape;772;p91"/>
          <p:cNvSpPr txBox="1"/>
          <p:nvPr/>
        </p:nvSpPr>
        <p:spPr>
          <a:xfrm>
            <a:off x="6181344" y="2039117"/>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73" name="Google Shape;773;p91"/>
          <p:cNvSpPr txBox="1">
            <a:spLocks noGrp="1"/>
          </p:cNvSpPr>
          <p:nvPr>
            <p:ph type="subTitle" idx="5"/>
          </p:nvPr>
        </p:nvSpPr>
        <p:spPr>
          <a:xfrm>
            <a:off x="6858000" y="2020829"/>
            <a:ext cx="19476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73. Product x ROI x 2">
  <p:cSld name="73. Product x ROI x 2">
    <p:spTree>
      <p:nvGrpSpPr>
        <p:cNvPr id="1" name="Shape 774"/>
        <p:cNvGrpSpPr/>
        <p:nvPr/>
      </p:nvGrpSpPr>
      <p:grpSpPr>
        <a:xfrm>
          <a:off x="0" y="0"/>
          <a:ext cx="0" cy="0"/>
          <a:chOff x="0" y="0"/>
          <a:chExt cx="0" cy="0"/>
        </a:xfrm>
      </p:grpSpPr>
      <p:cxnSp>
        <p:nvCxnSpPr>
          <p:cNvPr id="775" name="Google Shape;775;p92"/>
          <p:cNvCxnSpPr/>
          <p:nvPr/>
        </p:nvCxnSpPr>
        <p:spPr>
          <a:xfrm>
            <a:off x="334089" y="3719548"/>
            <a:ext cx="2457600" cy="0"/>
          </a:xfrm>
          <a:prstGeom prst="straightConnector1">
            <a:avLst/>
          </a:prstGeom>
          <a:noFill/>
          <a:ln w="19050" cap="rnd" cmpd="sng">
            <a:solidFill>
              <a:schemeClr val="dk2"/>
            </a:solidFill>
            <a:prstDash val="solid"/>
            <a:round/>
            <a:headEnd type="none" w="sm" len="sm"/>
            <a:tailEnd type="none" w="sm" len="sm"/>
          </a:ln>
        </p:spPr>
      </p:cxnSp>
      <p:cxnSp>
        <p:nvCxnSpPr>
          <p:cNvPr id="776" name="Google Shape;776;p92"/>
          <p:cNvCxnSpPr/>
          <p:nvPr/>
        </p:nvCxnSpPr>
        <p:spPr>
          <a:xfrm>
            <a:off x="3472651" y="3724337"/>
            <a:ext cx="2457600" cy="0"/>
          </a:xfrm>
          <a:prstGeom prst="straightConnector1">
            <a:avLst/>
          </a:prstGeom>
          <a:noFill/>
          <a:ln w="19050" cap="rnd" cmpd="sng">
            <a:solidFill>
              <a:schemeClr val="dk2"/>
            </a:solidFill>
            <a:prstDash val="solid"/>
            <a:round/>
            <a:headEnd type="none" w="sm" len="sm"/>
            <a:tailEnd type="none" w="sm" len="sm"/>
          </a:ln>
        </p:spPr>
      </p:cxnSp>
      <p:sp>
        <p:nvSpPr>
          <p:cNvPr id="777" name="Google Shape;777;p92"/>
          <p:cNvSpPr txBox="1">
            <a:spLocks noGrp="1"/>
          </p:cNvSpPr>
          <p:nvPr>
            <p:ph type="title"/>
          </p:nvPr>
        </p:nvSpPr>
        <p:spPr>
          <a:xfrm>
            <a:off x="338328" y="384049"/>
            <a:ext cx="8568000" cy="6675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78" name="Google Shape;778;p92"/>
          <p:cNvSpPr txBox="1">
            <a:spLocks noGrp="1"/>
          </p:cNvSpPr>
          <p:nvPr>
            <p:ph type="subTitle" idx="1"/>
          </p:nvPr>
        </p:nvSpPr>
        <p:spPr>
          <a:xfrm>
            <a:off x="338328" y="201168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79" name="Google Shape;779;p92"/>
          <p:cNvSpPr txBox="1">
            <a:spLocks noGrp="1"/>
          </p:cNvSpPr>
          <p:nvPr>
            <p:ph type="subTitle" idx="2"/>
          </p:nvPr>
        </p:nvSpPr>
        <p:spPr>
          <a:xfrm>
            <a:off x="338328" y="225552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780" name="Google Shape;780;p92"/>
          <p:cNvSpPr txBox="1"/>
          <p:nvPr/>
        </p:nvSpPr>
        <p:spPr>
          <a:xfrm>
            <a:off x="338328" y="1691644"/>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1"/>
              </a:buClr>
              <a:buSzPts val="1800"/>
              <a:buFont typeface="Arial"/>
              <a:buNone/>
            </a:pPr>
            <a:r>
              <a:rPr lang="en-GB" sz="1800">
                <a:solidFill>
                  <a:schemeClr val="accent1"/>
                </a:solidFill>
                <a:latin typeface="Arial"/>
                <a:ea typeface="Arial"/>
                <a:cs typeface="Arial"/>
                <a:sym typeface="Arial"/>
              </a:rPr>
              <a:t>Benefits</a:t>
            </a:r>
            <a:endParaRPr sz="1800">
              <a:solidFill>
                <a:schemeClr val="accent1"/>
              </a:solidFill>
              <a:latin typeface="Arial"/>
              <a:ea typeface="Arial"/>
              <a:cs typeface="Arial"/>
              <a:sym typeface="Arial"/>
            </a:endParaRPr>
          </a:p>
        </p:txBody>
      </p:sp>
      <p:sp>
        <p:nvSpPr>
          <p:cNvPr id="781" name="Google Shape;781;p92"/>
          <p:cNvSpPr txBox="1">
            <a:spLocks noGrp="1"/>
          </p:cNvSpPr>
          <p:nvPr>
            <p:ph type="subTitle" idx="3"/>
          </p:nvPr>
        </p:nvSpPr>
        <p:spPr>
          <a:xfrm>
            <a:off x="3474720" y="200254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82" name="Google Shape;782;p92"/>
          <p:cNvSpPr txBox="1">
            <a:spLocks noGrp="1"/>
          </p:cNvSpPr>
          <p:nvPr>
            <p:ph type="subTitle" idx="4"/>
          </p:nvPr>
        </p:nvSpPr>
        <p:spPr>
          <a:xfrm>
            <a:off x="3474720" y="2246381"/>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783" name="Google Shape;783;p92"/>
          <p:cNvSpPr txBox="1"/>
          <p:nvPr/>
        </p:nvSpPr>
        <p:spPr>
          <a:xfrm>
            <a:off x="3474720" y="1682500"/>
            <a:ext cx="2459700" cy="292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accent3"/>
              </a:buClr>
              <a:buSzPts val="1800"/>
              <a:buFont typeface="Arial"/>
              <a:buNone/>
            </a:pPr>
            <a:r>
              <a:rPr lang="en-GB" sz="1800">
                <a:solidFill>
                  <a:schemeClr val="accent3"/>
                </a:solidFill>
                <a:latin typeface="Arial"/>
                <a:ea typeface="Arial"/>
                <a:cs typeface="Arial"/>
                <a:sym typeface="Arial"/>
              </a:rPr>
              <a:t>Cost</a:t>
            </a:r>
            <a:endParaRPr sz="1800">
              <a:solidFill>
                <a:schemeClr val="accent3"/>
              </a:solidFill>
              <a:latin typeface="Arial"/>
              <a:ea typeface="Arial"/>
              <a:cs typeface="Arial"/>
              <a:sym typeface="Arial"/>
            </a:endParaRPr>
          </a:p>
        </p:txBody>
      </p:sp>
      <p:sp>
        <p:nvSpPr>
          <p:cNvPr id="784" name="Google Shape;784;p92"/>
          <p:cNvSpPr txBox="1">
            <a:spLocks noGrp="1"/>
          </p:cNvSpPr>
          <p:nvPr>
            <p:ph type="subTitle" idx="5"/>
          </p:nvPr>
        </p:nvSpPr>
        <p:spPr>
          <a:xfrm>
            <a:off x="6858000" y="3858777"/>
            <a:ext cx="19476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85" name="Google Shape;785;p92"/>
          <p:cNvSpPr txBox="1">
            <a:spLocks noGrp="1"/>
          </p:cNvSpPr>
          <p:nvPr>
            <p:ph type="subTitle" idx="6"/>
          </p:nvPr>
        </p:nvSpPr>
        <p:spPr>
          <a:xfrm>
            <a:off x="338328" y="2953519"/>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86" name="Google Shape;786;p92"/>
          <p:cNvSpPr txBox="1">
            <a:spLocks noGrp="1"/>
          </p:cNvSpPr>
          <p:nvPr>
            <p:ph type="subTitle" idx="7"/>
          </p:nvPr>
        </p:nvSpPr>
        <p:spPr>
          <a:xfrm>
            <a:off x="338328" y="3197360"/>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787" name="Google Shape;787;p92"/>
          <p:cNvSpPr txBox="1">
            <a:spLocks noGrp="1"/>
          </p:cNvSpPr>
          <p:nvPr>
            <p:ph type="subTitle" idx="8"/>
          </p:nvPr>
        </p:nvSpPr>
        <p:spPr>
          <a:xfrm>
            <a:off x="3474720" y="2944375"/>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88" name="Google Shape;788;p92"/>
          <p:cNvSpPr txBox="1">
            <a:spLocks noGrp="1"/>
          </p:cNvSpPr>
          <p:nvPr>
            <p:ph type="subTitle" idx="9"/>
          </p:nvPr>
        </p:nvSpPr>
        <p:spPr>
          <a:xfrm>
            <a:off x="3474720" y="318821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789" name="Google Shape;789;p92"/>
          <p:cNvSpPr txBox="1">
            <a:spLocks noGrp="1"/>
          </p:cNvSpPr>
          <p:nvPr>
            <p:ph type="subTitle" idx="13"/>
          </p:nvPr>
        </p:nvSpPr>
        <p:spPr>
          <a:xfrm>
            <a:off x="338328" y="3877066"/>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90" name="Google Shape;790;p92"/>
          <p:cNvSpPr txBox="1">
            <a:spLocks noGrp="1"/>
          </p:cNvSpPr>
          <p:nvPr>
            <p:ph type="subTitle" idx="14"/>
          </p:nvPr>
        </p:nvSpPr>
        <p:spPr>
          <a:xfrm>
            <a:off x="3474720" y="3867922"/>
            <a:ext cx="2459700" cy="2925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791" name="Google Shape;791;p92"/>
          <p:cNvSpPr txBox="1"/>
          <p:nvPr/>
        </p:nvSpPr>
        <p:spPr>
          <a:xfrm>
            <a:off x="2999232" y="2011685"/>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
        <p:nvSpPr>
          <p:cNvPr id="792" name="Google Shape;792;p92"/>
          <p:cNvSpPr txBox="1"/>
          <p:nvPr/>
        </p:nvSpPr>
        <p:spPr>
          <a:xfrm>
            <a:off x="6181344" y="3877066"/>
            <a:ext cx="274200" cy="246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000"/>
              <a:buFont typeface="Arial"/>
              <a:buNone/>
            </a:pPr>
            <a:r>
              <a:rPr lang="en-GB" sz="2000" b="1" i="0">
                <a:solidFill>
                  <a:schemeClr val="dk1"/>
                </a:solidFill>
                <a:latin typeface="Arial"/>
                <a:ea typeface="Arial"/>
                <a:cs typeface="Arial"/>
                <a:sym typeface="Arial"/>
              </a:rPr>
              <a:t>=</a:t>
            </a:r>
            <a:endParaRPr sz="2000" b="1" i="0">
              <a:solidFill>
                <a:schemeClr val="dk1"/>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74. One large number">
  <p:cSld name="74. One large number">
    <p:spTree>
      <p:nvGrpSpPr>
        <p:cNvPr id="1" name="Shape 793"/>
        <p:cNvGrpSpPr/>
        <p:nvPr/>
      </p:nvGrpSpPr>
      <p:grpSpPr>
        <a:xfrm>
          <a:off x="0" y="0"/>
          <a:ext cx="0" cy="0"/>
          <a:chOff x="0" y="0"/>
          <a:chExt cx="0" cy="0"/>
        </a:xfrm>
      </p:grpSpPr>
      <p:sp>
        <p:nvSpPr>
          <p:cNvPr id="794" name="Google Shape;794;p93"/>
          <p:cNvSpPr txBox="1">
            <a:spLocks noGrp="1"/>
          </p:cNvSpPr>
          <p:nvPr>
            <p:ph type="subTitle" idx="1"/>
          </p:nvPr>
        </p:nvSpPr>
        <p:spPr>
          <a:xfrm>
            <a:off x="2898648" y="1911101"/>
            <a:ext cx="3346800" cy="13077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chemeClr val="accent6"/>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95" name="Google Shape;795;p93"/>
          <p:cNvSpPr txBox="1">
            <a:spLocks noGrp="1"/>
          </p:cNvSpPr>
          <p:nvPr>
            <p:ph type="subTitle" idx="2"/>
          </p:nvPr>
        </p:nvSpPr>
        <p:spPr>
          <a:xfrm>
            <a:off x="2898648" y="3246128"/>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796" name="Google Shape;796;p93"/>
          <p:cNvSpPr txBox="1">
            <a:spLocks noGrp="1"/>
          </p:cNvSpPr>
          <p:nvPr>
            <p:ph type="subTitle" idx="3"/>
          </p:nvPr>
        </p:nvSpPr>
        <p:spPr>
          <a:xfrm>
            <a:off x="2898648" y="1581916"/>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lt1"/>
              </a:buClr>
              <a:buSzPts val="1600"/>
              <a:buFont typeface="Arial"/>
              <a:buNone/>
              <a:defRPr sz="1600">
                <a:solidFill>
                  <a:schemeClr val="lt1"/>
                </a:solidFill>
              </a:defRPr>
            </a:lvl2pPr>
            <a:lvl3pPr lvl="2" algn="ctr" rtl="0">
              <a:lnSpc>
                <a:spcPct val="90000"/>
              </a:lnSpc>
              <a:spcBef>
                <a:spcPts val="0"/>
              </a:spcBef>
              <a:spcAft>
                <a:spcPts val="0"/>
              </a:spcAft>
              <a:buClr>
                <a:schemeClr val="lt1"/>
              </a:buClr>
              <a:buSzPts val="1600"/>
              <a:buFont typeface="Arial"/>
              <a:buNone/>
              <a:defRPr sz="1600">
                <a:solidFill>
                  <a:schemeClr val="lt1"/>
                </a:solidFill>
              </a:defRPr>
            </a:lvl3pPr>
            <a:lvl4pPr lvl="3" algn="ctr" rtl="0">
              <a:lnSpc>
                <a:spcPct val="90000"/>
              </a:lnSpc>
              <a:spcBef>
                <a:spcPts val="0"/>
              </a:spcBef>
              <a:spcAft>
                <a:spcPts val="0"/>
              </a:spcAft>
              <a:buClr>
                <a:schemeClr val="lt1"/>
              </a:buClr>
              <a:buSzPts val="1600"/>
              <a:buFont typeface="Arial"/>
              <a:buNone/>
              <a:defRPr sz="1600">
                <a:solidFill>
                  <a:schemeClr val="lt1"/>
                </a:solidFill>
              </a:defRPr>
            </a:lvl4pPr>
            <a:lvl5pPr lvl="4" algn="ctr" rtl="0">
              <a:lnSpc>
                <a:spcPct val="90000"/>
              </a:lnSpc>
              <a:spcBef>
                <a:spcPts val="0"/>
              </a:spcBef>
              <a:spcAft>
                <a:spcPts val="0"/>
              </a:spcAft>
              <a:buClr>
                <a:schemeClr val="lt1"/>
              </a:buClr>
              <a:buSzPts val="1600"/>
              <a:buFont typeface="Arial"/>
              <a:buNone/>
              <a:defRPr sz="1600">
                <a:solidFill>
                  <a:schemeClr val="lt1"/>
                </a:solidFill>
              </a:defRPr>
            </a:lvl5pPr>
            <a:lvl6pPr lvl="5" algn="ctr" rtl="0">
              <a:lnSpc>
                <a:spcPct val="90000"/>
              </a:lnSpc>
              <a:spcBef>
                <a:spcPts val="0"/>
              </a:spcBef>
              <a:spcAft>
                <a:spcPts val="0"/>
              </a:spcAft>
              <a:buClr>
                <a:schemeClr val="lt1"/>
              </a:buClr>
              <a:buSzPts val="1600"/>
              <a:buNone/>
              <a:defRPr sz="1600">
                <a:solidFill>
                  <a:schemeClr val="lt1"/>
                </a:solidFill>
              </a:defRPr>
            </a:lvl6pPr>
            <a:lvl7pPr lvl="6" algn="ctr" rtl="0">
              <a:lnSpc>
                <a:spcPct val="90000"/>
              </a:lnSpc>
              <a:spcBef>
                <a:spcPts val="0"/>
              </a:spcBef>
              <a:spcAft>
                <a:spcPts val="0"/>
              </a:spcAft>
              <a:buClr>
                <a:schemeClr val="lt1"/>
              </a:buClr>
              <a:buSzPts val="1600"/>
              <a:buNone/>
              <a:defRPr sz="1600">
                <a:solidFill>
                  <a:schemeClr val="lt1"/>
                </a:solidFill>
              </a:defRPr>
            </a:lvl7pPr>
            <a:lvl8pPr lvl="7" algn="ctr" rtl="0">
              <a:lnSpc>
                <a:spcPct val="90000"/>
              </a:lnSpc>
              <a:spcBef>
                <a:spcPts val="0"/>
              </a:spcBef>
              <a:spcAft>
                <a:spcPts val="0"/>
              </a:spcAft>
              <a:buClr>
                <a:schemeClr val="lt1"/>
              </a:buClr>
              <a:buSzPts val="1600"/>
              <a:buNone/>
              <a:defRPr sz="1600">
                <a:solidFill>
                  <a:schemeClr val="lt1"/>
                </a:solidFill>
              </a:defRPr>
            </a:lvl8pPr>
            <a:lvl9pPr lvl="8" algn="ctr" rtl="0">
              <a:lnSpc>
                <a:spcPct val="9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75. Three large numbers">
  <p:cSld name="75. Three large numbers">
    <p:spTree>
      <p:nvGrpSpPr>
        <p:cNvPr id="1" name="Shape 797"/>
        <p:cNvGrpSpPr/>
        <p:nvPr/>
      </p:nvGrpSpPr>
      <p:grpSpPr>
        <a:xfrm>
          <a:off x="0" y="0"/>
          <a:ext cx="0" cy="0"/>
          <a:chOff x="0" y="0"/>
          <a:chExt cx="0" cy="0"/>
        </a:xfrm>
      </p:grpSpPr>
      <p:sp>
        <p:nvSpPr>
          <p:cNvPr id="798" name="Google Shape;798;p94"/>
          <p:cNvSpPr txBox="1">
            <a:spLocks noGrp="1"/>
          </p:cNvSpPr>
          <p:nvPr>
            <p:ph type="subTitle" idx="1"/>
          </p:nvPr>
        </p:nvSpPr>
        <p:spPr>
          <a:xfrm>
            <a:off x="182880" y="2093981"/>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799" name="Google Shape;799;p94"/>
          <p:cNvSpPr txBox="1">
            <a:spLocks noGrp="1"/>
          </p:cNvSpPr>
          <p:nvPr>
            <p:ph type="subTitle" idx="2"/>
          </p:nvPr>
        </p:nvSpPr>
        <p:spPr>
          <a:xfrm>
            <a:off x="182880" y="3081535"/>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800" name="Google Shape;800;p94"/>
          <p:cNvSpPr txBox="1">
            <a:spLocks noGrp="1"/>
          </p:cNvSpPr>
          <p:nvPr>
            <p:ph type="subTitle" idx="3"/>
          </p:nvPr>
        </p:nvSpPr>
        <p:spPr>
          <a:xfrm>
            <a:off x="182880" y="1792229"/>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01" name="Google Shape;801;p94"/>
          <p:cNvSpPr txBox="1">
            <a:spLocks noGrp="1"/>
          </p:cNvSpPr>
          <p:nvPr>
            <p:ph type="subTitle" idx="4"/>
          </p:nvPr>
        </p:nvSpPr>
        <p:spPr>
          <a:xfrm>
            <a:off x="3204900" y="2107632"/>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802" name="Google Shape;802;p94"/>
          <p:cNvSpPr txBox="1">
            <a:spLocks noGrp="1"/>
          </p:cNvSpPr>
          <p:nvPr>
            <p:ph type="subTitle" idx="5"/>
          </p:nvPr>
        </p:nvSpPr>
        <p:spPr>
          <a:xfrm>
            <a:off x="3204900" y="3095186"/>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803" name="Google Shape;803;p94"/>
          <p:cNvSpPr txBox="1">
            <a:spLocks noGrp="1"/>
          </p:cNvSpPr>
          <p:nvPr>
            <p:ph type="subTitle" idx="6"/>
          </p:nvPr>
        </p:nvSpPr>
        <p:spPr>
          <a:xfrm>
            <a:off x="3204900" y="1805878"/>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04" name="Google Shape;804;p94"/>
          <p:cNvSpPr txBox="1">
            <a:spLocks noGrp="1"/>
          </p:cNvSpPr>
          <p:nvPr>
            <p:ph type="subTitle" idx="7"/>
          </p:nvPr>
        </p:nvSpPr>
        <p:spPr>
          <a:xfrm>
            <a:off x="6227064" y="2105406"/>
            <a:ext cx="2734200" cy="9600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805" name="Google Shape;805;p94"/>
          <p:cNvSpPr txBox="1">
            <a:spLocks noGrp="1"/>
          </p:cNvSpPr>
          <p:nvPr>
            <p:ph type="subTitle" idx="8"/>
          </p:nvPr>
        </p:nvSpPr>
        <p:spPr>
          <a:xfrm>
            <a:off x="6227064" y="3092960"/>
            <a:ext cx="27342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806" name="Google Shape;806;p94"/>
          <p:cNvSpPr txBox="1">
            <a:spLocks noGrp="1"/>
          </p:cNvSpPr>
          <p:nvPr>
            <p:ph type="subTitle" idx="9"/>
          </p:nvPr>
        </p:nvSpPr>
        <p:spPr>
          <a:xfrm>
            <a:off x="6227064" y="1803652"/>
            <a:ext cx="27342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b="0" i="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76. Four large numbers">
  <p:cSld name="76. Four large numbers">
    <p:spTree>
      <p:nvGrpSpPr>
        <p:cNvPr id="1" name="Shape 807"/>
        <p:cNvGrpSpPr/>
        <p:nvPr/>
      </p:nvGrpSpPr>
      <p:grpSpPr>
        <a:xfrm>
          <a:off x="0" y="0"/>
          <a:ext cx="0" cy="0"/>
          <a:chOff x="0" y="0"/>
          <a:chExt cx="0" cy="0"/>
        </a:xfrm>
      </p:grpSpPr>
      <p:sp>
        <p:nvSpPr>
          <p:cNvPr id="808" name="Google Shape;808;p95"/>
          <p:cNvSpPr txBox="1">
            <a:spLocks noGrp="1"/>
          </p:cNvSpPr>
          <p:nvPr>
            <p:ph type="subTitle" idx="1"/>
          </p:nvPr>
        </p:nvSpPr>
        <p:spPr>
          <a:xfrm>
            <a:off x="914400" y="1106426"/>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1"/>
              </a:buClr>
              <a:buSzPts val="6000"/>
              <a:buFont typeface="Arial"/>
              <a:buNone/>
              <a:defRPr sz="6000" b="1" i="0">
                <a:solidFill>
                  <a:srgbClr val="A371F7"/>
                </a:solidFill>
                <a:latin typeface="Arial"/>
                <a:ea typeface="Arial"/>
                <a:cs typeface="Arial"/>
                <a:sym typeface="Arial"/>
              </a:defRPr>
            </a:lvl1pPr>
            <a:lvl2pPr lvl="1" algn="ctr" rtl="0">
              <a:lnSpc>
                <a:spcPct val="90000"/>
              </a:lnSpc>
              <a:spcBef>
                <a:spcPts val="0"/>
              </a:spcBef>
              <a:spcAft>
                <a:spcPts val="0"/>
              </a:spcAft>
              <a:buClr>
                <a:schemeClr val="accent1"/>
              </a:buClr>
              <a:buSzPts val="6000"/>
              <a:buFont typeface="Arial"/>
              <a:buNone/>
              <a:defRPr sz="6000" b="1">
                <a:solidFill>
                  <a:schemeClr val="accent1"/>
                </a:solidFill>
              </a:defRPr>
            </a:lvl2pPr>
            <a:lvl3pPr lvl="2" algn="ctr" rtl="0">
              <a:lnSpc>
                <a:spcPct val="90000"/>
              </a:lnSpc>
              <a:spcBef>
                <a:spcPts val="0"/>
              </a:spcBef>
              <a:spcAft>
                <a:spcPts val="0"/>
              </a:spcAft>
              <a:buClr>
                <a:schemeClr val="accent1"/>
              </a:buClr>
              <a:buSzPts val="6000"/>
              <a:buFont typeface="Arial"/>
              <a:buNone/>
              <a:defRPr sz="6000" b="1">
                <a:solidFill>
                  <a:schemeClr val="accent1"/>
                </a:solidFill>
              </a:defRPr>
            </a:lvl3pPr>
            <a:lvl4pPr lvl="3" algn="ctr" rtl="0">
              <a:lnSpc>
                <a:spcPct val="90000"/>
              </a:lnSpc>
              <a:spcBef>
                <a:spcPts val="0"/>
              </a:spcBef>
              <a:spcAft>
                <a:spcPts val="0"/>
              </a:spcAft>
              <a:buClr>
                <a:schemeClr val="accent1"/>
              </a:buClr>
              <a:buSzPts val="6000"/>
              <a:buFont typeface="Arial"/>
              <a:buNone/>
              <a:defRPr sz="6000" b="1">
                <a:solidFill>
                  <a:schemeClr val="accent1"/>
                </a:solidFill>
              </a:defRPr>
            </a:lvl4pPr>
            <a:lvl5pPr lvl="4" algn="ctr" rtl="0">
              <a:lnSpc>
                <a:spcPct val="90000"/>
              </a:lnSpc>
              <a:spcBef>
                <a:spcPts val="0"/>
              </a:spcBef>
              <a:spcAft>
                <a:spcPts val="0"/>
              </a:spcAft>
              <a:buClr>
                <a:schemeClr val="accent1"/>
              </a:buClr>
              <a:buSzPts val="6000"/>
              <a:buFont typeface="Arial"/>
              <a:buNone/>
              <a:defRPr sz="6000" b="1">
                <a:solidFill>
                  <a:schemeClr val="accent1"/>
                </a:solidFill>
              </a:defRPr>
            </a:lvl5pPr>
            <a:lvl6pPr lvl="5" algn="ctr" rtl="0">
              <a:lnSpc>
                <a:spcPct val="90000"/>
              </a:lnSpc>
              <a:spcBef>
                <a:spcPts val="0"/>
              </a:spcBef>
              <a:spcAft>
                <a:spcPts val="0"/>
              </a:spcAft>
              <a:buClr>
                <a:schemeClr val="accent1"/>
              </a:buClr>
              <a:buSzPts val="6000"/>
              <a:buNone/>
              <a:defRPr sz="6000" b="1">
                <a:solidFill>
                  <a:schemeClr val="accent1"/>
                </a:solidFill>
              </a:defRPr>
            </a:lvl6pPr>
            <a:lvl7pPr lvl="6" algn="ctr" rtl="0">
              <a:lnSpc>
                <a:spcPct val="90000"/>
              </a:lnSpc>
              <a:spcBef>
                <a:spcPts val="0"/>
              </a:spcBef>
              <a:spcAft>
                <a:spcPts val="0"/>
              </a:spcAft>
              <a:buClr>
                <a:schemeClr val="accent1"/>
              </a:buClr>
              <a:buSzPts val="6000"/>
              <a:buNone/>
              <a:defRPr sz="6000" b="1">
                <a:solidFill>
                  <a:schemeClr val="accent1"/>
                </a:solidFill>
              </a:defRPr>
            </a:lvl7pPr>
            <a:lvl8pPr lvl="7" algn="ctr" rtl="0">
              <a:lnSpc>
                <a:spcPct val="90000"/>
              </a:lnSpc>
              <a:spcBef>
                <a:spcPts val="0"/>
              </a:spcBef>
              <a:spcAft>
                <a:spcPts val="0"/>
              </a:spcAft>
              <a:buClr>
                <a:schemeClr val="accent1"/>
              </a:buClr>
              <a:buSzPts val="6000"/>
              <a:buNone/>
              <a:defRPr sz="6000" b="1">
                <a:solidFill>
                  <a:schemeClr val="accent1"/>
                </a:solidFill>
              </a:defRPr>
            </a:lvl8pPr>
            <a:lvl9pPr lvl="8" algn="ctr" rtl="0">
              <a:lnSpc>
                <a:spcPct val="90000"/>
              </a:lnSpc>
              <a:spcBef>
                <a:spcPts val="0"/>
              </a:spcBef>
              <a:spcAft>
                <a:spcPts val="0"/>
              </a:spcAft>
              <a:buClr>
                <a:schemeClr val="accent1"/>
              </a:buClr>
              <a:buSzPts val="6000"/>
              <a:buNone/>
              <a:defRPr sz="6000" b="1">
                <a:solidFill>
                  <a:schemeClr val="accent1"/>
                </a:solidFill>
              </a:defRPr>
            </a:lvl9pPr>
          </a:lstStyle>
          <a:p>
            <a:endParaRPr/>
          </a:p>
        </p:txBody>
      </p:sp>
      <p:sp>
        <p:nvSpPr>
          <p:cNvPr id="809" name="Google Shape;809;p95"/>
          <p:cNvSpPr txBox="1">
            <a:spLocks noGrp="1"/>
          </p:cNvSpPr>
          <p:nvPr>
            <p:ph type="subTitle" idx="2"/>
          </p:nvPr>
        </p:nvSpPr>
        <p:spPr>
          <a:xfrm>
            <a:off x="914400" y="2112403"/>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810" name="Google Shape;810;p95"/>
          <p:cNvSpPr txBox="1">
            <a:spLocks noGrp="1"/>
          </p:cNvSpPr>
          <p:nvPr>
            <p:ph type="subTitle" idx="3"/>
          </p:nvPr>
        </p:nvSpPr>
        <p:spPr>
          <a:xfrm>
            <a:off x="914400" y="777242"/>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11" name="Google Shape;811;p95"/>
          <p:cNvSpPr txBox="1">
            <a:spLocks noGrp="1"/>
          </p:cNvSpPr>
          <p:nvPr>
            <p:ph type="subTitle" idx="4"/>
          </p:nvPr>
        </p:nvSpPr>
        <p:spPr>
          <a:xfrm>
            <a:off x="914400" y="3136400"/>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3"/>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3"/>
              </a:buClr>
              <a:buSzPts val="6000"/>
              <a:buFont typeface="Arial"/>
              <a:buNone/>
              <a:defRPr sz="6000" b="1">
                <a:solidFill>
                  <a:schemeClr val="accent3"/>
                </a:solidFill>
              </a:defRPr>
            </a:lvl2pPr>
            <a:lvl3pPr lvl="2" algn="ctr" rtl="0">
              <a:lnSpc>
                <a:spcPct val="90000"/>
              </a:lnSpc>
              <a:spcBef>
                <a:spcPts val="0"/>
              </a:spcBef>
              <a:spcAft>
                <a:spcPts val="0"/>
              </a:spcAft>
              <a:buClr>
                <a:schemeClr val="accent3"/>
              </a:buClr>
              <a:buSzPts val="6000"/>
              <a:buFont typeface="Arial"/>
              <a:buNone/>
              <a:defRPr sz="6000" b="1">
                <a:solidFill>
                  <a:schemeClr val="accent3"/>
                </a:solidFill>
              </a:defRPr>
            </a:lvl3pPr>
            <a:lvl4pPr lvl="3" algn="ctr" rtl="0">
              <a:lnSpc>
                <a:spcPct val="90000"/>
              </a:lnSpc>
              <a:spcBef>
                <a:spcPts val="0"/>
              </a:spcBef>
              <a:spcAft>
                <a:spcPts val="0"/>
              </a:spcAft>
              <a:buClr>
                <a:schemeClr val="accent3"/>
              </a:buClr>
              <a:buSzPts val="6000"/>
              <a:buFont typeface="Arial"/>
              <a:buNone/>
              <a:defRPr sz="6000" b="1">
                <a:solidFill>
                  <a:schemeClr val="accent3"/>
                </a:solidFill>
              </a:defRPr>
            </a:lvl4pPr>
            <a:lvl5pPr lvl="4" algn="ctr" rtl="0">
              <a:lnSpc>
                <a:spcPct val="90000"/>
              </a:lnSpc>
              <a:spcBef>
                <a:spcPts val="0"/>
              </a:spcBef>
              <a:spcAft>
                <a:spcPts val="0"/>
              </a:spcAft>
              <a:buClr>
                <a:schemeClr val="accent3"/>
              </a:buClr>
              <a:buSzPts val="6000"/>
              <a:buFont typeface="Arial"/>
              <a:buNone/>
              <a:defRPr sz="6000" b="1">
                <a:solidFill>
                  <a:schemeClr val="accent3"/>
                </a:solidFill>
              </a:defRPr>
            </a:lvl5pPr>
            <a:lvl6pPr lvl="5" algn="ctr" rtl="0">
              <a:lnSpc>
                <a:spcPct val="90000"/>
              </a:lnSpc>
              <a:spcBef>
                <a:spcPts val="0"/>
              </a:spcBef>
              <a:spcAft>
                <a:spcPts val="0"/>
              </a:spcAft>
              <a:buClr>
                <a:schemeClr val="accent3"/>
              </a:buClr>
              <a:buSzPts val="6000"/>
              <a:buNone/>
              <a:defRPr sz="6000" b="1">
                <a:solidFill>
                  <a:schemeClr val="accent3"/>
                </a:solidFill>
              </a:defRPr>
            </a:lvl6pPr>
            <a:lvl7pPr lvl="6" algn="ctr" rtl="0">
              <a:lnSpc>
                <a:spcPct val="90000"/>
              </a:lnSpc>
              <a:spcBef>
                <a:spcPts val="0"/>
              </a:spcBef>
              <a:spcAft>
                <a:spcPts val="0"/>
              </a:spcAft>
              <a:buClr>
                <a:schemeClr val="accent3"/>
              </a:buClr>
              <a:buSzPts val="6000"/>
              <a:buNone/>
              <a:defRPr sz="6000" b="1">
                <a:solidFill>
                  <a:schemeClr val="accent3"/>
                </a:solidFill>
              </a:defRPr>
            </a:lvl7pPr>
            <a:lvl8pPr lvl="7" algn="ctr" rtl="0">
              <a:lnSpc>
                <a:spcPct val="90000"/>
              </a:lnSpc>
              <a:spcBef>
                <a:spcPts val="0"/>
              </a:spcBef>
              <a:spcAft>
                <a:spcPts val="0"/>
              </a:spcAft>
              <a:buClr>
                <a:schemeClr val="accent3"/>
              </a:buClr>
              <a:buSzPts val="6000"/>
              <a:buNone/>
              <a:defRPr sz="6000" b="1">
                <a:solidFill>
                  <a:schemeClr val="accent3"/>
                </a:solidFill>
              </a:defRPr>
            </a:lvl8pPr>
            <a:lvl9pPr lvl="8" algn="ctr" rtl="0">
              <a:lnSpc>
                <a:spcPct val="90000"/>
              </a:lnSpc>
              <a:spcBef>
                <a:spcPts val="0"/>
              </a:spcBef>
              <a:spcAft>
                <a:spcPts val="0"/>
              </a:spcAft>
              <a:buClr>
                <a:schemeClr val="accent3"/>
              </a:buClr>
              <a:buSzPts val="6000"/>
              <a:buNone/>
              <a:defRPr sz="6000" b="1">
                <a:solidFill>
                  <a:schemeClr val="accent3"/>
                </a:solidFill>
              </a:defRPr>
            </a:lvl9pPr>
          </a:lstStyle>
          <a:p>
            <a:endParaRPr/>
          </a:p>
        </p:txBody>
      </p:sp>
      <p:sp>
        <p:nvSpPr>
          <p:cNvPr id="812" name="Google Shape;812;p95"/>
          <p:cNvSpPr txBox="1">
            <a:spLocks noGrp="1"/>
          </p:cNvSpPr>
          <p:nvPr>
            <p:ph type="subTitle" idx="5"/>
          </p:nvPr>
        </p:nvSpPr>
        <p:spPr>
          <a:xfrm>
            <a:off x="914400" y="4142377"/>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813" name="Google Shape;813;p95"/>
          <p:cNvSpPr txBox="1">
            <a:spLocks noGrp="1"/>
          </p:cNvSpPr>
          <p:nvPr>
            <p:ph type="subTitle" idx="6"/>
          </p:nvPr>
        </p:nvSpPr>
        <p:spPr>
          <a:xfrm>
            <a:off x="914400" y="2807215"/>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14" name="Google Shape;814;p95"/>
          <p:cNvSpPr txBox="1">
            <a:spLocks noGrp="1"/>
          </p:cNvSpPr>
          <p:nvPr>
            <p:ph type="subTitle" idx="7"/>
          </p:nvPr>
        </p:nvSpPr>
        <p:spPr>
          <a:xfrm>
            <a:off x="5052300" y="1094927"/>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2"/>
              </a:buClr>
              <a:buSzPts val="6000"/>
              <a:buFont typeface="Arial"/>
              <a:buNone/>
              <a:defRPr sz="6000" b="1" i="0">
                <a:solidFill>
                  <a:schemeClr val="accent2"/>
                </a:solidFill>
                <a:latin typeface="Arial"/>
                <a:ea typeface="Arial"/>
                <a:cs typeface="Arial"/>
                <a:sym typeface="Arial"/>
              </a:defRPr>
            </a:lvl1pPr>
            <a:lvl2pPr lvl="1" algn="ctr" rtl="0">
              <a:lnSpc>
                <a:spcPct val="90000"/>
              </a:lnSpc>
              <a:spcBef>
                <a:spcPts val="0"/>
              </a:spcBef>
              <a:spcAft>
                <a:spcPts val="0"/>
              </a:spcAft>
              <a:buClr>
                <a:schemeClr val="accent2"/>
              </a:buClr>
              <a:buSzPts val="6000"/>
              <a:buFont typeface="Arial"/>
              <a:buNone/>
              <a:defRPr sz="6000" b="1">
                <a:solidFill>
                  <a:schemeClr val="accent2"/>
                </a:solidFill>
              </a:defRPr>
            </a:lvl2pPr>
            <a:lvl3pPr lvl="2" algn="ctr" rtl="0">
              <a:lnSpc>
                <a:spcPct val="90000"/>
              </a:lnSpc>
              <a:spcBef>
                <a:spcPts val="0"/>
              </a:spcBef>
              <a:spcAft>
                <a:spcPts val="0"/>
              </a:spcAft>
              <a:buClr>
                <a:schemeClr val="accent2"/>
              </a:buClr>
              <a:buSzPts val="6000"/>
              <a:buFont typeface="Arial"/>
              <a:buNone/>
              <a:defRPr sz="6000" b="1">
                <a:solidFill>
                  <a:schemeClr val="accent2"/>
                </a:solidFill>
              </a:defRPr>
            </a:lvl3pPr>
            <a:lvl4pPr lvl="3" algn="ctr" rtl="0">
              <a:lnSpc>
                <a:spcPct val="90000"/>
              </a:lnSpc>
              <a:spcBef>
                <a:spcPts val="0"/>
              </a:spcBef>
              <a:spcAft>
                <a:spcPts val="0"/>
              </a:spcAft>
              <a:buClr>
                <a:schemeClr val="accent2"/>
              </a:buClr>
              <a:buSzPts val="6000"/>
              <a:buFont typeface="Arial"/>
              <a:buNone/>
              <a:defRPr sz="6000" b="1">
                <a:solidFill>
                  <a:schemeClr val="accent2"/>
                </a:solidFill>
              </a:defRPr>
            </a:lvl4pPr>
            <a:lvl5pPr lvl="4" algn="ctr" rtl="0">
              <a:lnSpc>
                <a:spcPct val="90000"/>
              </a:lnSpc>
              <a:spcBef>
                <a:spcPts val="0"/>
              </a:spcBef>
              <a:spcAft>
                <a:spcPts val="0"/>
              </a:spcAft>
              <a:buClr>
                <a:schemeClr val="accent2"/>
              </a:buClr>
              <a:buSzPts val="6000"/>
              <a:buFont typeface="Arial"/>
              <a:buNone/>
              <a:defRPr sz="6000" b="1">
                <a:solidFill>
                  <a:schemeClr val="accent2"/>
                </a:solidFill>
              </a:defRPr>
            </a:lvl5pPr>
            <a:lvl6pPr lvl="5" algn="ctr" rtl="0">
              <a:lnSpc>
                <a:spcPct val="90000"/>
              </a:lnSpc>
              <a:spcBef>
                <a:spcPts val="0"/>
              </a:spcBef>
              <a:spcAft>
                <a:spcPts val="0"/>
              </a:spcAft>
              <a:buClr>
                <a:schemeClr val="accent2"/>
              </a:buClr>
              <a:buSzPts val="6000"/>
              <a:buNone/>
              <a:defRPr sz="6000" b="1">
                <a:solidFill>
                  <a:schemeClr val="accent2"/>
                </a:solidFill>
              </a:defRPr>
            </a:lvl6pPr>
            <a:lvl7pPr lvl="6" algn="ctr" rtl="0">
              <a:lnSpc>
                <a:spcPct val="90000"/>
              </a:lnSpc>
              <a:spcBef>
                <a:spcPts val="0"/>
              </a:spcBef>
              <a:spcAft>
                <a:spcPts val="0"/>
              </a:spcAft>
              <a:buClr>
                <a:schemeClr val="accent2"/>
              </a:buClr>
              <a:buSzPts val="6000"/>
              <a:buNone/>
              <a:defRPr sz="6000" b="1">
                <a:solidFill>
                  <a:schemeClr val="accent2"/>
                </a:solidFill>
              </a:defRPr>
            </a:lvl7pPr>
            <a:lvl8pPr lvl="7" algn="ctr" rtl="0">
              <a:lnSpc>
                <a:spcPct val="90000"/>
              </a:lnSpc>
              <a:spcBef>
                <a:spcPts val="0"/>
              </a:spcBef>
              <a:spcAft>
                <a:spcPts val="0"/>
              </a:spcAft>
              <a:buClr>
                <a:schemeClr val="accent2"/>
              </a:buClr>
              <a:buSzPts val="6000"/>
              <a:buNone/>
              <a:defRPr sz="6000" b="1">
                <a:solidFill>
                  <a:schemeClr val="accent2"/>
                </a:solidFill>
              </a:defRPr>
            </a:lvl8pPr>
            <a:lvl9pPr lvl="8" algn="ctr" rtl="0">
              <a:lnSpc>
                <a:spcPct val="90000"/>
              </a:lnSpc>
              <a:spcBef>
                <a:spcPts val="0"/>
              </a:spcBef>
              <a:spcAft>
                <a:spcPts val="0"/>
              </a:spcAft>
              <a:buClr>
                <a:schemeClr val="accent2"/>
              </a:buClr>
              <a:buSzPts val="6000"/>
              <a:buNone/>
              <a:defRPr sz="6000" b="1">
                <a:solidFill>
                  <a:schemeClr val="accent2"/>
                </a:solidFill>
              </a:defRPr>
            </a:lvl9pPr>
          </a:lstStyle>
          <a:p>
            <a:endParaRPr/>
          </a:p>
        </p:txBody>
      </p:sp>
      <p:sp>
        <p:nvSpPr>
          <p:cNvPr id="815" name="Google Shape;815;p95"/>
          <p:cNvSpPr txBox="1">
            <a:spLocks noGrp="1"/>
          </p:cNvSpPr>
          <p:nvPr>
            <p:ph type="subTitle" idx="8"/>
          </p:nvPr>
        </p:nvSpPr>
        <p:spPr>
          <a:xfrm>
            <a:off x="5052300" y="2100903"/>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816" name="Google Shape;816;p95"/>
          <p:cNvSpPr txBox="1">
            <a:spLocks noGrp="1"/>
          </p:cNvSpPr>
          <p:nvPr>
            <p:ph type="subTitle" idx="9"/>
          </p:nvPr>
        </p:nvSpPr>
        <p:spPr>
          <a:xfrm>
            <a:off x="5052300" y="765742"/>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17" name="Google Shape;817;p95"/>
          <p:cNvSpPr txBox="1">
            <a:spLocks noGrp="1"/>
          </p:cNvSpPr>
          <p:nvPr>
            <p:ph type="subTitle" idx="13"/>
          </p:nvPr>
        </p:nvSpPr>
        <p:spPr>
          <a:xfrm>
            <a:off x="5052300" y="3124900"/>
            <a:ext cx="3346800" cy="96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accent4"/>
              </a:buClr>
              <a:buSzPts val="6000"/>
              <a:buFont typeface="Arial"/>
              <a:buNone/>
              <a:defRPr sz="6000" b="1" i="0">
                <a:solidFill>
                  <a:schemeClr val="accent3"/>
                </a:solidFill>
                <a:latin typeface="Arial"/>
                <a:ea typeface="Arial"/>
                <a:cs typeface="Arial"/>
                <a:sym typeface="Arial"/>
              </a:defRPr>
            </a:lvl1pPr>
            <a:lvl2pPr lvl="1" algn="ctr" rtl="0">
              <a:lnSpc>
                <a:spcPct val="90000"/>
              </a:lnSpc>
              <a:spcBef>
                <a:spcPts val="0"/>
              </a:spcBef>
              <a:spcAft>
                <a:spcPts val="0"/>
              </a:spcAft>
              <a:buClr>
                <a:schemeClr val="accent4"/>
              </a:buClr>
              <a:buSzPts val="6000"/>
              <a:buFont typeface="Arial"/>
              <a:buNone/>
              <a:defRPr sz="6000" b="1">
                <a:solidFill>
                  <a:schemeClr val="accent4"/>
                </a:solidFill>
              </a:defRPr>
            </a:lvl2pPr>
            <a:lvl3pPr lvl="2" algn="ctr" rtl="0">
              <a:lnSpc>
                <a:spcPct val="90000"/>
              </a:lnSpc>
              <a:spcBef>
                <a:spcPts val="0"/>
              </a:spcBef>
              <a:spcAft>
                <a:spcPts val="0"/>
              </a:spcAft>
              <a:buClr>
                <a:schemeClr val="accent4"/>
              </a:buClr>
              <a:buSzPts val="6000"/>
              <a:buFont typeface="Arial"/>
              <a:buNone/>
              <a:defRPr sz="6000" b="1">
                <a:solidFill>
                  <a:schemeClr val="accent4"/>
                </a:solidFill>
              </a:defRPr>
            </a:lvl3pPr>
            <a:lvl4pPr lvl="3" algn="ctr" rtl="0">
              <a:lnSpc>
                <a:spcPct val="90000"/>
              </a:lnSpc>
              <a:spcBef>
                <a:spcPts val="0"/>
              </a:spcBef>
              <a:spcAft>
                <a:spcPts val="0"/>
              </a:spcAft>
              <a:buClr>
                <a:schemeClr val="accent4"/>
              </a:buClr>
              <a:buSzPts val="6000"/>
              <a:buFont typeface="Arial"/>
              <a:buNone/>
              <a:defRPr sz="6000" b="1">
                <a:solidFill>
                  <a:schemeClr val="accent4"/>
                </a:solidFill>
              </a:defRPr>
            </a:lvl4pPr>
            <a:lvl5pPr lvl="4" algn="ctr" rtl="0">
              <a:lnSpc>
                <a:spcPct val="90000"/>
              </a:lnSpc>
              <a:spcBef>
                <a:spcPts val="0"/>
              </a:spcBef>
              <a:spcAft>
                <a:spcPts val="0"/>
              </a:spcAft>
              <a:buClr>
                <a:schemeClr val="accent4"/>
              </a:buClr>
              <a:buSzPts val="6000"/>
              <a:buFont typeface="Arial"/>
              <a:buNone/>
              <a:defRPr sz="6000" b="1">
                <a:solidFill>
                  <a:schemeClr val="accent4"/>
                </a:solidFill>
              </a:defRPr>
            </a:lvl5pPr>
            <a:lvl6pPr lvl="5" algn="ctr" rtl="0">
              <a:lnSpc>
                <a:spcPct val="90000"/>
              </a:lnSpc>
              <a:spcBef>
                <a:spcPts val="0"/>
              </a:spcBef>
              <a:spcAft>
                <a:spcPts val="0"/>
              </a:spcAft>
              <a:buClr>
                <a:schemeClr val="accent4"/>
              </a:buClr>
              <a:buSzPts val="6000"/>
              <a:buNone/>
              <a:defRPr sz="6000" b="1">
                <a:solidFill>
                  <a:schemeClr val="accent4"/>
                </a:solidFill>
              </a:defRPr>
            </a:lvl6pPr>
            <a:lvl7pPr lvl="6" algn="ctr" rtl="0">
              <a:lnSpc>
                <a:spcPct val="90000"/>
              </a:lnSpc>
              <a:spcBef>
                <a:spcPts val="0"/>
              </a:spcBef>
              <a:spcAft>
                <a:spcPts val="0"/>
              </a:spcAft>
              <a:buClr>
                <a:schemeClr val="accent4"/>
              </a:buClr>
              <a:buSzPts val="6000"/>
              <a:buNone/>
              <a:defRPr sz="6000" b="1">
                <a:solidFill>
                  <a:schemeClr val="accent4"/>
                </a:solidFill>
              </a:defRPr>
            </a:lvl7pPr>
            <a:lvl8pPr lvl="7" algn="ctr" rtl="0">
              <a:lnSpc>
                <a:spcPct val="90000"/>
              </a:lnSpc>
              <a:spcBef>
                <a:spcPts val="0"/>
              </a:spcBef>
              <a:spcAft>
                <a:spcPts val="0"/>
              </a:spcAft>
              <a:buClr>
                <a:schemeClr val="accent4"/>
              </a:buClr>
              <a:buSzPts val="6000"/>
              <a:buNone/>
              <a:defRPr sz="6000" b="1">
                <a:solidFill>
                  <a:schemeClr val="accent4"/>
                </a:solidFill>
              </a:defRPr>
            </a:lvl8pPr>
            <a:lvl9pPr lvl="8" algn="ctr" rtl="0">
              <a:lnSpc>
                <a:spcPct val="90000"/>
              </a:lnSpc>
              <a:spcBef>
                <a:spcPts val="0"/>
              </a:spcBef>
              <a:spcAft>
                <a:spcPts val="0"/>
              </a:spcAft>
              <a:buClr>
                <a:schemeClr val="accent4"/>
              </a:buClr>
              <a:buSzPts val="6000"/>
              <a:buNone/>
              <a:defRPr sz="6000" b="1">
                <a:solidFill>
                  <a:schemeClr val="accent4"/>
                </a:solidFill>
              </a:defRPr>
            </a:lvl9pPr>
          </a:lstStyle>
          <a:p>
            <a:endParaRPr/>
          </a:p>
        </p:txBody>
      </p:sp>
      <p:sp>
        <p:nvSpPr>
          <p:cNvPr id="818" name="Google Shape;818;p95"/>
          <p:cNvSpPr txBox="1">
            <a:spLocks noGrp="1"/>
          </p:cNvSpPr>
          <p:nvPr>
            <p:ph type="subTitle" idx="14"/>
          </p:nvPr>
        </p:nvSpPr>
        <p:spPr>
          <a:xfrm>
            <a:off x="5052300" y="4130876"/>
            <a:ext cx="3346800" cy="2469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Arial"/>
              <a:buNone/>
              <a:defRPr b="0" i="0">
                <a:solidFill>
                  <a:schemeClr val="dk2"/>
                </a:solidFill>
                <a:latin typeface="Arial"/>
                <a:ea typeface="Arial"/>
                <a:cs typeface="Arial"/>
                <a:sym typeface="Arial"/>
              </a:defRPr>
            </a:lvl1pPr>
            <a:lvl2pPr lvl="1" algn="ctr" rtl="0">
              <a:lnSpc>
                <a:spcPct val="90000"/>
              </a:lnSpc>
              <a:spcBef>
                <a:spcPts val="0"/>
              </a:spcBef>
              <a:spcAft>
                <a:spcPts val="0"/>
              </a:spcAft>
              <a:buClr>
                <a:schemeClr val="dk2"/>
              </a:buClr>
              <a:buSzPts val="1400"/>
              <a:buFont typeface="Arial"/>
              <a:buNone/>
              <a:defRPr>
                <a:solidFill>
                  <a:schemeClr val="dk2"/>
                </a:solidFill>
              </a:defRPr>
            </a:lvl2pPr>
            <a:lvl3pPr lvl="2" algn="ctr" rtl="0">
              <a:lnSpc>
                <a:spcPct val="90000"/>
              </a:lnSpc>
              <a:spcBef>
                <a:spcPts val="0"/>
              </a:spcBef>
              <a:spcAft>
                <a:spcPts val="0"/>
              </a:spcAft>
              <a:buClr>
                <a:schemeClr val="dk2"/>
              </a:buClr>
              <a:buSzPts val="1400"/>
              <a:buFont typeface="Arial"/>
              <a:buNone/>
              <a:defRPr>
                <a:solidFill>
                  <a:schemeClr val="dk2"/>
                </a:solidFill>
              </a:defRPr>
            </a:lvl3pPr>
            <a:lvl4pPr lvl="3" algn="ctr" rtl="0">
              <a:lnSpc>
                <a:spcPct val="90000"/>
              </a:lnSpc>
              <a:spcBef>
                <a:spcPts val="0"/>
              </a:spcBef>
              <a:spcAft>
                <a:spcPts val="0"/>
              </a:spcAft>
              <a:buClr>
                <a:schemeClr val="dk2"/>
              </a:buClr>
              <a:buSzPts val="1400"/>
              <a:buFont typeface="Arial"/>
              <a:buNone/>
              <a:defRPr>
                <a:solidFill>
                  <a:schemeClr val="dk2"/>
                </a:solidFill>
              </a:defRPr>
            </a:lvl4pPr>
            <a:lvl5pPr lvl="4" algn="ctr" rtl="0">
              <a:lnSpc>
                <a:spcPct val="90000"/>
              </a:lnSpc>
              <a:spcBef>
                <a:spcPts val="0"/>
              </a:spcBef>
              <a:spcAft>
                <a:spcPts val="0"/>
              </a:spcAft>
              <a:buClr>
                <a:schemeClr val="dk2"/>
              </a:buClr>
              <a:buSzPts val="1400"/>
              <a:buFont typeface="Arial"/>
              <a:buNone/>
              <a:defRPr>
                <a:solidFill>
                  <a:schemeClr val="dk2"/>
                </a:solidFill>
              </a:defRPr>
            </a:lvl5pPr>
            <a:lvl6pPr lvl="5" algn="ctr" rtl="0">
              <a:lnSpc>
                <a:spcPct val="90000"/>
              </a:lnSpc>
              <a:spcBef>
                <a:spcPts val="0"/>
              </a:spcBef>
              <a:spcAft>
                <a:spcPts val="0"/>
              </a:spcAft>
              <a:buClr>
                <a:schemeClr val="dk2"/>
              </a:buClr>
              <a:buSzPts val="1400"/>
              <a:buNone/>
              <a:defRPr>
                <a:solidFill>
                  <a:schemeClr val="dk2"/>
                </a:solidFill>
              </a:defRPr>
            </a:lvl6pPr>
            <a:lvl7pPr lvl="6" algn="ctr" rtl="0">
              <a:lnSpc>
                <a:spcPct val="90000"/>
              </a:lnSpc>
              <a:spcBef>
                <a:spcPts val="0"/>
              </a:spcBef>
              <a:spcAft>
                <a:spcPts val="0"/>
              </a:spcAft>
              <a:buClr>
                <a:schemeClr val="dk2"/>
              </a:buClr>
              <a:buSzPts val="1400"/>
              <a:buNone/>
              <a:defRPr>
                <a:solidFill>
                  <a:schemeClr val="dk2"/>
                </a:solidFill>
              </a:defRPr>
            </a:lvl7pPr>
            <a:lvl8pPr lvl="7" algn="ctr" rtl="0">
              <a:lnSpc>
                <a:spcPct val="90000"/>
              </a:lnSpc>
              <a:spcBef>
                <a:spcPts val="0"/>
              </a:spcBef>
              <a:spcAft>
                <a:spcPts val="0"/>
              </a:spcAft>
              <a:buClr>
                <a:schemeClr val="dk2"/>
              </a:buClr>
              <a:buSzPts val="1400"/>
              <a:buNone/>
              <a:defRPr>
                <a:solidFill>
                  <a:schemeClr val="dk2"/>
                </a:solidFill>
              </a:defRPr>
            </a:lvl8pPr>
            <a:lvl9pPr lvl="8" algn="ctr" rtl="0">
              <a:lnSpc>
                <a:spcPct val="90000"/>
              </a:lnSpc>
              <a:spcBef>
                <a:spcPts val="0"/>
              </a:spcBef>
              <a:spcAft>
                <a:spcPts val="0"/>
              </a:spcAft>
              <a:buClr>
                <a:schemeClr val="dk2"/>
              </a:buClr>
              <a:buSzPts val="1400"/>
              <a:buNone/>
              <a:defRPr>
                <a:solidFill>
                  <a:schemeClr val="dk2"/>
                </a:solidFill>
              </a:defRPr>
            </a:lvl9pPr>
          </a:lstStyle>
          <a:p>
            <a:endParaRPr/>
          </a:p>
        </p:txBody>
      </p:sp>
      <p:sp>
        <p:nvSpPr>
          <p:cNvPr id="819" name="Google Shape;819;p95"/>
          <p:cNvSpPr txBox="1">
            <a:spLocks noGrp="1"/>
          </p:cNvSpPr>
          <p:nvPr>
            <p:ph type="subTitle" idx="15"/>
          </p:nvPr>
        </p:nvSpPr>
        <p:spPr>
          <a:xfrm>
            <a:off x="5052300" y="2795715"/>
            <a:ext cx="3346800" cy="2925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ctr" rtl="0">
              <a:lnSpc>
                <a:spcPct val="90000"/>
              </a:lnSpc>
              <a:spcBef>
                <a:spcPts val="0"/>
              </a:spcBef>
              <a:spcAft>
                <a:spcPts val="0"/>
              </a:spcAft>
              <a:buClr>
                <a:schemeClr val="dk1"/>
              </a:buClr>
              <a:buSzPts val="1600"/>
              <a:buFont typeface="Arial"/>
              <a:buNone/>
              <a:defRPr sz="1600">
                <a:solidFill>
                  <a:schemeClr val="dk1"/>
                </a:solidFill>
              </a:defRPr>
            </a:lvl2pPr>
            <a:lvl3pPr lvl="2" algn="ctr" rtl="0">
              <a:lnSpc>
                <a:spcPct val="90000"/>
              </a:lnSpc>
              <a:spcBef>
                <a:spcPts val="0"/>
              </a:spcBef>
              <a:spcAft>
                <a:spcPts val="0"/>
              </a:spcAft>
              <a:buClr>
                <a:schemeClr val="dk1"/>
              </a:buClr>
              <a:buSzPts val="1600"/>
              <a:buFont typeface="Arial"/>
              <a:buNone/>
              <a:defRPr sz="1600">
                <a:solidFill>
                  <a:schemeClr val="dk1"/>
                </a:solidFill>
              </a:defRPr>
            </a:lvl3pPr>
            <a:lvl4pPr lvl="3" algn="ctr" rtl="0">
              <a:lnSpc>
                <a:spcPct val="90000"/>
              </a:lnSpc>
              <a:spcBef>
                <a:spcPts val="0"/>
              </a:spcBef>
              <a:spcAft>
                <a:spcPts val="0"/>
              </a:spcAft>
              <a:buClr>
                <a:schemeClr val="dk1"/>
              </a:buClr>
              <a:buSzPts val="1600"/>
              <a:buFont typeface="Arial"/>
              <a:buNone/>
              <a:defRPr sz="1600">
                <a:solidFill>
                  <a:schemeClr val="dk1"/>
                </a:solidFill>
              </a:defRPr>
            </a:lvl4pPr>
            <a:lvl5pPr lvl="4" algn="ctr" rtl="0">
              <a:lnSpc>
                <a:spcPct val="90000"/>
              </a:lnSpc>
              <a:spcBef>
                <a:spcPts val="0"/>
              </a:spcBef>
              <a:spcAft>
                <a:spcPts val="0"/>
              </a:spcAft>
              <a:buClr>
                <a:schemeClr val="dk1"/>
              </a:buClr>
              <a:buSzPts val="1600"/>
              <a:buFont typeface="Arial"/>
              <a:buNone/>
              <a:defRPr sz="1600">
                <a:solidFill>
                  <a:schemeClr val="dk1"/>
                </a:solidFill>
              </a:defRPr>
            </a:lvl5pPr>
            <a:lvl6pPr lvl="5" algn="ctr" rtl="0">
              <a:lnSpc>
                <a:spcPct val="90000"/>
              </a:lnSpc>
              <a:spcBef>
                <a:spcPts val="0"/>
              </a:spcBef>
              <a:spcAft>
                <a:spcPts val="0"/>
              </a:spcAft>
              <a:buClr>
                <a:schemeClr val="dk1"/>
              </a:buClr>
              <a:buSzPts val="1600"/>
              <a:buNone/>
              <a:defRPr sz="1600">
                <a:solidFill>
                  <a:schemeClr val="dk1"/>
                </a:solidFill>
              </a:defRPr>
            </a:lvl6pPr>
            <a:lvl7pPr lvl="6" algn="ctr" rtl="0">
              <a:lnSpc>
                <a:spcPct val="90000"/>
              </a:lnSpc>
              <a:spcBef>
                <a:spcPts val="0"/>
              </a:spcBef>
              <a:spcAft>
                <a:spcPts val="0"/>
              </a:spcAft>
              <a:buClr>
                <a:schemeClr val="dk1"/>
              </a:buClr>
              <a:buSzPts val="1600"/>
              <a:buNone/>
              <a:defRPr sz="1600">
                <a:solidFill>
                  <a:schemeClr val="dk1"/>
                </a:solidFill>
              </a:defRPr>
            </a:lvl7pPr>
            <a:lvl8pPr lvl="7" algn="ctr" rtl="0">
              <a:lnSpc>
                <a:spcPct val="90000"/>
              </a:lnSpc>
              <a:spcBef>
                <a:spcPts val="0"/>
              </a:spcBef>
              <a:spcAft>
                <a:spcPts val="0"/>
              </a:spcAft>
              <a:buClr>
                <a:schemeClr val="dk1"/>
              </a:buClr>
              <a:buSzPts val="1600"/>
              <a:buNone/>
              <a:defRPr sz="1600">
                <a:solidFill>
                  <a:schemeClr val="dk1"/>
                </a:solidFill>
              </a:defRPr>
            </a:lvl8pPr>
            <a:lvl9pPr lvl="8" algn="ctr" rtl="0">
              <a:lnSpc>
                <a:spcPct val="9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77. Two silos">
  <p:cSld name="77. Two silos">
    <p:spTree>
      <p:nvGrpSpPr>
        <p:cNvPr id="1" name="Shape 820"/>
        <p:cNvGrpSpPr/>
        <p:nvPr/>
      </p:nvGrpSpPr>
      <p:grpSpPr>
        <a:xfrm>
          <a:off x="0" y="0"/>
          <a:ext cx="0" cy="0"/>
          <a:chOff x="0" y="0"/>
          <a:chExt cx="0" cy="0"/>
        </a:xfrm>
      </p:grpSpPr>
      <p:sp>
        <p:nvSpPr>
          <p:cNvPr id="821" name="Google Shape;821;p96"/>
          <p:cNvSpPr/>
          <p:nvPr/>
        </p:nvSpPr>
        <p:spPr>
          <a:xfrm>
            <a:off x="4709588" y="1143002"/>
            <a:ext cx="3638700" cy="3410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sp>
        <p:nvSpPr>
          <p:cNvPr id="822" name="Google Shape;822;p96"/>
          <p:cNvSpPr/>
          <p:nvPr/>
        </p:nvSpPr>
        <p:spPr>
          <a:xfrm>
            <a:off x="804338" y="1143002"/>
            <a:ext cx="3638700" cy="3410400"/>
          </a:xfrm>
          <a:prstGeom prst="roundRect">
            <a:avLst>
              <a:gd name="adj" fmla="val 3159"/>
            </a:avLst>
          </a:prstGeom>
          <a:no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cxnSp>
        <p:nvCxnSpPr>
          <p:cNvPr id="823" name="Google Shape;823;p96"/>
          <p:cNvCxnSpPr/>
          <p:nvPr/>
        </p:nvCxnSpPr>
        <p:spPr>
          <a:xfrm>
            <a:off x="1164412" y="2906245"/>
            <a:ext cx="2893200" cy="0"/>
          </a:xfrm>
          <a:prstGeom prst="straightConnector1">
            <a:avLst/>
          </a:prstGeom>
          <a:noFill/>
          <a:ln w="9525" cap="rnd" cmpd="sng">
            <a:solidFill>
              <a:schemeClr val="lt2"/>
            </a:solidFill>
            <a:prstDash val="solid"/>
            <a:round/>
            <a:headEnd type="none" w="sm" len="sm"/>
            <a:tailEnd type="none" w="sm" len="sm"/>
          </a:ln>
        </p:spPr>
      </p:cxnSp>
      <p:cxnSp>
        <p:nvCxnSpPr>
          <p:cNvPr id="824" name="Google Shape;824;p96"/>
          <p:cNvCxnSpPr/>
          <p:nvPr/>
        </p:nvCxnSpPr>
        <p:spPr>
          <a:xfrm>
            <a:off x="1189753" y="3727747"/>
            <a:ext cx="2893200" cy="0"/>
          </a:xfrm>
          <a:prstGeom prst="straightConnector1">
            <a:avLst/>
          </a:prstGeom>
          <a:noFill/>
          <a:ln w="9525" cap="rnd" cmpd="sng">
            <a:solidFill>
              <a:schemeClr val="lt2"/>
            </a:solidFill>
            <a:prstDash val="solid"/>
            <a:round/>
            <a:headEnd type="none" w="sm" len="sm"/>
            <a:tailEnd type="none" w="sm" len="sm"/>
          </a:ln>
        </p:spPr>
      </p:cxnSp>
      <p:sp>
        <p:nvSpPr>
          <p:cNvPr id="825" name="Google Shape;825;p96"/>
          <p:cNvSpPr txBox="1">
            <a:spLocks noGrp="1"/>
          </p:cNvSpPr>
          <p:nvPr>
            <p:ph type="subTitle" idx="1"/>
          </p:nvPr>
        </p:nvSpPr>
        <p:spPr>
          <a:xfrm>
            <a:off x="1101413" y="1548454"/>
            <a:ext cx="3019200" cy="342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826" name="Google Shape;826;p96"/>
          <p:cNvSpPr txBox="1">
            <a:spLocks noGrp="1"/>
          </p:cNvSpPr>
          <p:nvPr>
            <p:ph type="subTitle" idx="2"/>
          </p:nvPr>
        </p:nvSpPr>
        <p:spPr>
          <a:xfrm>
            <a:off x="1101412" y="2260856"/>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27" name="Google Shape;827;p96"/>
          <p:cNvSpPr txBox="1">
            <a:spLocks noGrp="1"/>
          </p:cNvSpPr>
          <p:nvPr>
            <p:ph type="subTitle" idx="3"/>
          </p:nvPr>
        </p:nvSpPr>
        <p:spPr>
          <a:xfrm>
            <a:off x="1101415" y="3083819"/>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28" name="Google Shape;828;p96"/>
          <p:cNvSpPr txBox="1">
            <a:spLocks noGrp="1"/>
          </p:cNvSpPr>
          <p:nvPr>
            <p:ph type="subTitle" idx="4"/>
          </p:nvPr>
        </p:nvSpPr>
        <p:spPr>
          <a:xfrm>
            <a:off x="1101415" y="3897635"/>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29" name="Google Shape;829;p96"/>
          <p:cNvSpPr/>
          <p:nvPr/>
        </p:nvSpPr>
        <p:spPr>
          <a:xfrm rot="5400000">
            <a:off x="4367039" y="1710754"/>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830" name="Google Shape;830;p96"/>
          <p:cNvSpPr/>
          <p:nvPr/>
        </p:nvSpPr>
        <p:spPr>
          <a:xfrm rot="5400000">
            <a:off x="461805" y="171075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831" name="Google Shape;831;p96"/>
          <p:cNvSpPr txBox="1">
            <a:spLocks noGrp="1"/>
          </p:cNvSpPr>
          <p:nvPr>
            <p:ph type="title"/>
          </p:nvPr>
        </p:nvSpPr>
        <p:spPr>
          <a:xfrm>
            <a:off x="804338" y="0"/>
            <a:ext cx="7544100" cy="11430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cxnSp>
        <p:nvCxnSpPr>
          <p:cNvPr id="832" name="Google Shape;832;p96"/>
          <p:cNvCxnSpPr/>
          <p:nvPr/>
        </p:nvCxnSpPr>
        <p:spPr>
          <a:xfrm>
            <a:off x="5069662" y="2906245"/>
            <a:ext cx="2893200" cy="0"/>
          </a:xfrm>
          <a:prstGeom prst="straightConnector1">
            <a:avLst/>
          </a:prstGeom>
          <a:noFill/>
          <a:ln w="9525" cap="rnd" cmpd="sng">
            <a:solidFill>
              <a:schemeClr val="lt2"/>
            </a:solidFill>
            <a:prstDash val="solid"/>
            <a:round/>
            <a:headEnd type="none" w="sm" len="sm"/>
            <a:tailEnd type="none" w="sm" len="sm"/>
          </a:ln>
        </p:spPr>
      </p:cxnSp>
      <p:cxnSp>
        <p:nvCxnSpPr>
          <p:cNvPr id="833" name="Google Shape;833;p96"/>
          <p:cNvCxnSpPr/>
          <p:nvPr/>
        </p:nvCxnSpPr>
        <p:spPr>
          <a:xfrm>
            <a:off x="5095003" y="3727747"/>
            <a:ext cx="2893200" cy="0"/>
          </a:xfrm>
          <a:prstGeom prst="straightConnector1">
            <a:avLst/>
          </a:prstGeom>
          <a:noFill/>
          <a:ln w="9525" cap="rnd" cmpd="sng">
            <a:solidFill>
              <a:schemeClr val="lt2"/>
            </a:solidFill>
            <a:prstDash val="solid"/>
            <a:round/>
            <a:headEnd type="none" w="sm" len="sm"/>
            <a:tailEnd type="none" w="sm" len="sm"/>
          </a:ln>
        </p:spPr>
      </p:cxnSp>
      <p:sp>
        <p:nvSpPr>
          <p:cNvPr id="834" name="Google Shape;834;p96"/>
          <p:cNvSpPr txBox="1">
            <a:spLocks noGrp="1"/>
          </p:cNvSpPr>
          <p:nvPr>
            <p:ph type="subTitle" idx="5"/>
          </p:nvPr>
        </p:nvSpPr>
        <p:spPr>
          <a:xfrm>
            <a:off x="5006663" y="1548454"/>
            <a:ext cx="3019200" cy="3429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835" name="Google Shape;835;p96"/>
          <p:cNvSpPr txBox="1">
            <a:spLocks noGrp="1"/>
          </p:cNvSpPr>
          <p:nvPr>
            <p:ph type="subTitle" idx="6"/>
          </p:nvPr>
        </p:nvSpPr>
        <p:spPr>
          <a:xfrm>
            <a:off x="5006537" y="2260856"/>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36" name="Google Shape;836;p96"/>
          <p:cNvSpPr txBox="1">
            <a:spLocks noGrp="1"/>
          </p:cNvSpPr>
          <p:nvPr>
            <p:ph type="subTitle" idx="7"/>
          </p:nvPr>
        </p:nvSpPr>
        <p:spPr>
          <a:xfrm>
            <a:off x="5006540" y="3083819"/>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37" name="Google Shape;837;p96"/>
          <p:cNvSpPr txBox="1">
            <a:spLocks noGrp="1"/>
          </p:cNvSpPr>
          <p:nvPr>
            <p:ph type="subTitle" idx="8"/>
          </p:nvPr>
        </p:nvSpPr>
        <p:spPr>
          <a:xfrm>
            <a:off x="5006540" y="3897635"/>
            <a:ext cx="3116700" cy="475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78. Three silos">
  <p:cSld name="78. Three silos">
    <p:spTree>
      <p:nvGrpSpPr>
        <p:cNvPr id="1" name="Shape 838"/>
        <p:cNvGrpSpPr/>
        <p:nvPr/>
      </p:nvGrpSpPr>
      <p:grpSpPr>
        <a:xfrm>
          <a:off x="0" y="0"/>
          <a:ext cx="0" cy="0"/>
          <a:chOff x="0" y="0"/>
          <a:chExt cx="0" cy="0"/>
        </a:xfrm>
      </p:grpSpPr>
      <p:sp>
        <p:nvSpPr>
          <p:cNvPr id="839" name="Google Shape;839;p97"/>
          <p:cNvSpPr/>
          <p:nvPr/>
        </p:nvSpPr>
        <p:spPr>
          <a:xfrm>
            <a:off x="447050" y="1123953"/>
            <a:ext cx="26145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840" name="Google Shape;840;p97"/>
          <p:cNvSpPr/>
          <p:nvPr/>
        </p:nvSpPr>
        <p:spPr>
          <a:xfrm>
            <a:off x="3252059" y="1123953"/>
            <a:ext cx="26730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841" name="Google Shape;841;p97"/>
          <p:cNvSpPr/>
          <p:nvPr/>
        </p:nvSpPr>
        <p:spPr>
          <a:xfrm>
            <a:off x="6091383" y="1123953"/>
            <a:ext cx="2614500" cy="3295800"/>
          </a:xfrm>
          <a:prstGeom prst="roundRect">
            <a:avLst>
              <a:gd name="adj" fmla="val 3738"/>
            </a:avLst>
          </a:prstGeom>
          <a:solidFill>
            <a:srgbClr val="0A0C10"/>
          </a:solidFill>
          <a:ln w="9525" cap="flat" cmpd="sng">
            <a:solidFill>
              <a:srgbClr val="28282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842" name="Google Shape;842;p97"/>
          <p:cNvSpPr txBox="1">
            <a:spLocks noGrp="1"/>
          </p:cNvSpPr>
          <p:nvPr>
            <p:ph type="subTitle" idx="1"/>
          </p:nvPr>
        </p:nvSpPr>
        <p:spPr>
          <a:xfrm>
            <a:off x="6260950" y="3569019"/>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43" name="Google Shape;843;p97"/>
          <p:cNvSpPr txBox="1">
            <a:spLocks noGrp="1"/>
          </p:cNvSpPr>
          <p:nvPr>
            <p:ph type="subTitle" idx="2"/>
          </p:nvPr>
        </p:nvSpPr>
        <p:spPr>
          <a:xfrm>
            <a:off x="3447850" y="3567394"/>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44" name="Google Shape;844;p97"/>
          <p:cNvSpPr txBox="1">
            <a:spLocks noGrp="1"/>
          </p:cNvSpPr>
          <p:nvPr>
            <p:ph type="subTitle" idx="3"/>
          </p:nvPr>
        </p:nvSpPr>
        <p:spPr>
          <a:xfrm>
            <a:off x="594975" y="3567394"/>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45" name="Google Shape;845;p97"/>
          <p:cNvSpPr/>
          <p:nvPr/>
        </p:nvSpPr>
        <p:spPr>
          <a:xfrm rot="5400000">
            <a:off x="104364" y="1675503"/>
            <a:ext cx="685800" cy="18300"/>
          </a:xfrm>
          <a:prstGeom prst="roundRect">
            <a:avLst>
              <a:gd name="adj" fmla="val 50000"/>
            </a:avLst>
          </a:prstGeom>
          <a:gradFill>
            <a:gsLst>
              <a:gs pos="0">
                <a:srgbClr val="A371F7"/>
              </a:gs>
              <a:gs pos="100000">
                <a:srgbClr val="DB61A2"/>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846" name="Google Shape;846;p97"/>
          <p:cNvSpPr/>
          <p:nvPr/>
        </p:nvSpPr>
        <p:spPr>
          <a:xfrm rot="5400000">
            <a:off x="2909444" y="1751704"/>
            <a:ext cx="685800" cy="18300"/>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847" name="Google Shape;847;p97"/>
          <p:cNvSpPr/>
          <p:nvPr/>
        </p:nvSpPr>
        <p:spPr>
          <a:xfrm rot="5400000">
            <a:off x="5748851" y="1751704"/>
            <a:ext cx="685800" cy="18300"/>
          </a:xfrm>
          <a:prstGeom prst="roundRect">
            <a:avLst>
              <a:gd name="adj" fmla="val 50000"/>
            </a:avLst>
          </a:prstGeom>
          <a:gradFill>
            <a:gsLst>
              <a:gs pos="0">
                <a:srgbClr val="57CCC5"/>
              </a:gs>
              <a:gs pos="100000">
                <a:srgbClr val="388BFD"/>
              </a:gs>
            </a:gsLst>
            <a:lin ang="8099331" scaled="0"/>
          </a:gra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848" name="Google Shape;848;p97"/>
          <p:cNvSpPr txBox="1">
            <a:spLocks noGrp="1"/>
          </p:cNvSpPr>
          <p:nvPr>
            <p:ph type="subTitle" idx="4"/>
          </p:nvPr>
        </p:nvSpPr>
        <p:spPr>
          <a:xfrm>
            <a:off x="579627"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849" name="Google Shape;849;p97"/>
          <p:cNvSpPr txBox="1">
            <a:spLocks noGrp="1"/>
          </p:cNvSpPr>
          <p:nvPr>
            <p:ph type="subTitle" idx="5"/>
          </p:nvPr>
        </p:nvSpPr>
        <p:spPr>
          <a:xfrm>
            <a:off x="3443265"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cxnSp>
        <p:nvCxnSpPr>
          <p:cNvPr id="850" name="Google Shape;850;p97"/>
          <p:cNvCxnSpPr/>
          <p:nvPr/>
        </p:nvCxnSpPr>
        <p:spPr>
          <a:xfrm>
            <a:off x="6324927" y="2774360"/>
            <a:ext cx="2095200" cy="0"/>
          </a:xfrm>
          <a:prstGeom prst="straightConnector1">
            <a:avLst/>
          </a:prstGeom>
          <a:noFill/>
          <a:ln w="9525" cap="rnd" cmpd="sng">
            <a:solidFill>
              <a:schemeClr val="lt2"/>
            </a:solidFill>
            <a:prstDash val="solid"/>
            <a:round/>
            <a:headEnd type="none" w="sm" len="sm"/>
            <a:tailEnd type="none" w="sm" len="sm"/>
          </a:ln>
        </p:spPr>
      </p:cxnSp>
      <p:cxnSp>
        <p:nvCxnSpPr>
          <p:cNvPr id="851" name="Google Shape;851;p97"/>
          <p:cNvCxnSpPr/>
          <p:nvPr/>
        </p:nvCxnSpPr>
        <p:spPr>
          <a:xfrm>
            <a:off x="6324929" y="3541310"/>
            <a:ext cx="2095200" cy="0"/>
          </a:xfrm>
          <a:prstGeom prst="straightConnector1">
            <a:avLst/>
          </a:prstGeom>
          <a:noFill/>
          <a:ln w="9525" cap="rnd" cmpd="sng">
            <a:solidFill>
              <a:schemeClr val="lt2"/>
            </a:solidFill>
            <a:prstDash val="solid"/>
            <a:round/>
            <a:headEnd type="none" w="sm" len="sm"/>
            <a:tailEnd type="none" w="sm" len="sm"/>
          </a:ln>
        </p:spPr>
      </p:cxnSp>
      <p:sp>
        <p:nvSpPr>
          <p:cNvPr id="852" name="Google Shape;852;p97"/>
          <p:cNvSpPr txBox="1">
            <a:spLocks noGrp="1"/>
          </p:cNvSpPr>
          <p:nvPr>
            <p:ph type="subTitle" idx="6"/>
          </p:nvPr>
        </p:nvSpPr>
        <p:spPr>
          <a:xfrm>
            <a:off x="6248227" y="1301878"/>
            <a:ext cx="2277900" cy="6972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1"/>
              </a:buClr>
              <a:buSzPts val="2000"/>
              <a:buFont typeface="Arial"/>
              <a:buNone/>
              <a:defRPr sz="1600" b="0" i="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b="1">
                <a:solidFill>
                  <a:schemeClr val="dk1"/>
                </a:solidFill>
              </a:defRPr>
            </a:lvl2pPr>
            <a:lvl3pPr lvl="2" algn="l" rtl="0">
              <a:lnSpc>
                <a:spcPct val="90000"/>
              </a:lnSpc>
              <a:spcBef>
                <a:spcPts val="0"/>
              </a:spcBef>
              <a:spcAft>
                <a:spcPts val="0"/>
              </a:spcAft>
              <a:buClr>
                <a:schemeClr val="dk1"/>
              </a:buClr>
              <a:buSzPts val="1600"/>
              <a:buFont typeface="Arial"/>
              <a:buNone/>
              <a:defRPr sz="1600" b="1">
                <a:solidFill>
                  <a:schemeClr val="dk1"/>
                </a:solidFill>
              </a:defRPr>
            </a:lvl3pPr>
            <a:lvl4pPr lvl="3" algn="l" rtl="0">
              <a:lnSpc>
                <a:spcPct val="90000"/>
              </a:lnSpc>
              <a:spcBef>
                <a:spcPts val="0"/>
              </a:spcBef>
              <a:spcAft>
                <a:spcPts val="0"/>
              </a:spcAft>
              <a:buClr>
                <a:schemeClr val="dk1"/>
              </a:buClr>
              <a:buSzPts val="1600"/>
              <a:buFont typeface="Arial"/>
              <a:buNone/>
              <a:defRPr sz="1600" b="1">
                <a:solidFill>
                  <a:schemeClr val="dk1"/>
                </a:solidFill>
              </a:defRPr>
            </a:lvl4pPr>
            <a:lvl5pPr lvl="4" algn="l" rtl="0">
              <a:lnSpc>
                <a:spcPct val="90000"/>
              </a:lnSpc>
              <a:spcBef>
                <a:spcPts val="0"/>
              </a:spcBef>
              <a:spcAft>
                <a:spcPts val="0"/>
              </a:spcAft>
              <a:buClr>
                <a:schemeClr val="dk1"/>
              </a:buClr>
              <a:buSzPts val="1600"/>
              <a:buFont typeface="Arial"/>
              <a:buNone/>
              <a:defRPr sz="1600" b="1">
                <a:solidFill>
                  <a:schemeClr val="dk1"/>
                </a:solidFill>
              </a:defRPr>
            </a:lvl5pPr>
            <a:lvl6pPr lvl="5" algn="l" rtl="0">
              <a:lnSpc>
                <a:spcPct val="90000"/>
              </a:lnSpc>
              <a:spcBef>
                <a:spcPts val="0"/>
              </a:spcBef>
              <a:spcAft>
                <a:spcPts val="0"/>
              </a:spcAft>
              <a:buClr>
                <a:schemeClr val="dk1"/>
              </a:buClr>
              <a:buSzPts val="1600"/>
              <a:buNone/>
              <a:defRPr sz="1600" b="1">
                <a:solidFill>
                  <a:schemeClr val="dk1"/>
                </a:solidFill>
              </a:defRPr>
            </a:lvl6pPr>
            <a:lvl7pPr lvl="6" algn="l" rtl="0">
              <a:lnSpc>
                <a:spcPct val="90000"/>
              </a:lnSpc>
              <a:spcBef>
                <a:spcPts val="0"/>
              </a:spcBef>
              <a:spcAft>
                <a:spcPts val="0"/>
              </a:spcAft>
              <a:buClr>
                <a:schemeClr val="dk1"/>
              </a:buClr>
              <a:buSzPts val="1600"/>
              <a:buNone/>
              <a:defRPr sz="1600" b="1">
                <a:solidFill>
                  <a:schemeClr val="dk1"/>
                </a:solidFill>
              </a:defRPr>
            </a:lvl7pPr>
            <a:lvl8pPr lvl="7" algn="l" rtl="0">
              <a:lnSpc>
                <a:spcPct val="90000"/>
              </a:lnSpc>
              <a:spcBef>
                <a:spcPts val="0"/>
              </a:spcBef>
              <a:spcAft>
                <a:spcPts val="0"/>
              </a:spcAft>
              <a:buClr>
                <a:schemeClr val="dk1"/>
              </a:buClr>
              <a:buSzPts val="1600"/>
              <a:buNone/>
              <a:defRPr sz="1600" b="1">
                <a:solidFill>
                  <a:schemeClr val="dk1"/>
                </a:solidFill>
              </a:defRPr>
            </a:lvl8pPr>
            <a:lvl9pPr lvl="8" algn="l" rtl="0">
              <a:lnSpc>
                <a:spcPct val="90000"/>
              </a:lnSpc>
              <a:spcBef>
                <a:spcPts val="0"/>
              </a:spcBef>
              <a:spcAft>
                <a:spcPts val="0"/>
              </a:spcAft>
              <a:buClr>
                <a:schemeClr val="dk1"/>
              </a:buClr>
              <a:buSzPts val="1600"/>
              <a:buNone/>
              <a:defRPr sz="1600" b="1">
                <a:solidFill>
                  <a:schemeClr val="dk1"/>
                </a:solidFill>
              </a:defRPr>
            </a:lvl9pPr>
          </a:lstStyle>
          <a:p>
            <a:endParaRPr/>
          </a:p>
        </p:txBody>
      </p:sp>
      <p:sp>
        <p:nvSpPr>
          <p:cNvPr id="853" name="Google Shape;853;p97"/>
          <p:cNvSpPr txBox="1">
            <a:spLocks noGrp="1"/>
          </p:cNvSpPr>
          <p:nvPr>
            <p:ph type="subTitle" idx="7"/>
          </p:nvPr>
        </p:nvSpPr>
        <p:spPr>
          <a:xfrm>
            <a:off x="6260950" y="2022858"/>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54" name="Google Shape;854;p97"/>
          <p:cNvSpPr txBox="1">
            <a:spLocks noGrp="1"/>
          </p:cNvSpPr>
          <p:nvPr>
            <p:ph type="subTitle" idx="8"/>
          </p:nvPr>
        </p:nvSpPr>
        <p:spPr>
          <a:xfrm>
            <a:off x="6260950" y="2796610"/>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855" name="Google Shape;855;p97"/>
          <p:cNvCxnSpPr/>
          <p:nvPr/>
        </p:nvCxnSpPr>
        <p:spPr>
          <a:xfrm>
            <a:off x="3511827" y="2772735"/>
            <a:ext cx="2095200" cy="0"/>
          </a:xfrm>
          <a:prstGeom prst="straightConnector1">
            <a:avLst/>
          </a:prstGeom>
          <a:noFill/>
          <a:ln w="9525" cap="rnd" cmpd="sng">
            <a:solidFill>
              <a:schemeClr val="lt2"/>
            </a:solidFill>
            <a:prstDash val="solid"/>
            <a:round/>
            <a:headEnd type="none" w="sm" len="sm"/>
            <a:tailEnd type="none" w="sm" len="sm"/>
          </a:ln>
        </p:spPr>
      </p:cxnSp>
      <p:cxnSp>
        <p:nvCxnSpPr>
          <p:cNvPr id="856" name="Google Shape;856;p97"/>
          <p:cNvCxnSpPr/>
          <p:nvPr/>
        </p:nvCxnSpPr>
        <p:spPr>
          <a:xfrm>
            <a:off x="3511829" y="3539685"/>
            <a:ext cx="2095200" cy="0"/>
          </a:xfrm>
          <a:prstGeom prst="straightConnector1">
            <a:avLst/>
          </a:prstGeom>
          <a:noFill/>
          <a:ln w="9525" cap="rnd" cmpd="sng">
            <a:solidFill>
              <a:schemeClr val="lt2"/>
            </a:solidFill>
            <a:prstDash val="solid"/>
            <a:round/>
            <a:headEnd type="none" w="sm" len="sm"/>
            <a:tailEnd type="none" w="sm" len="sm"/>
          </a:ln>
        </p:spPr>
      </p:cxnSp>
      <p:sp>
        <p:nvSpPr>
          <p:cNvPr id="857" name="Google Shape;857;p97"/>
          <p:cNvSpPr txBox="1">
            <a:spLocks noGrp="1"/>
          </p:cNvSpPr>
          <p:nvPr>
            <p:ph type="subTitle" idx="9"/>
          </p:nvPr>
        </p:nvSpPr>
        <p:spPr>
          <a:xfrm>
            <a:off x="3447850" y="2021233"/>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58" name="Google Shape;858;p97"/>
          <p:cNvSpPr txBox="1">
            <a:spLocks noGrp="1"/>
          </p:cNvSpPr>
          <p:nvPr>
            <p:ph type="subTitle" idx="13"/>
          </p:nvPr>
        </p:nvSpPr>
        <p:spPr>
          <a:xfrm>
            <a:off x="3447850" y="2794985"/>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cxnSp>
        <p:nvCxnSpPr>
          <p:cNvPr id="859" name="Google Shape;859;p97"/>
          <p:cNvCxnSpPr/>
          <p:nvPr/>
        </p:nvCxnSpPr>
        <p:spPr>
          <a:xfrm>
            <a:off x="658952" y="2772735"/>
            <a:ext cx="2095200" cy="0"/>
          </a:xfrm>
          <a:prstGeom prst="straightConnector1">
            <a:avLst/>
          </a:prstGeom>
          <a:noFill/>
          <a:ln w="9525" cap="rnd" cmpd="sng">
            <a:solidFill>
              <a:schemeClr val="lt2"/>
            </a:solidFill>
            <a:prstDash val="solid"/>
            <a:round/>
            <a:headEnd type="none" w="sm" len="sm"/>
            <a:tailEnd type="none" w="sm" len="sm"/>
          </a:ln>
        </p:spPr>
      </p:cxnSp>
      <p:cxnSp>
        <p:nvCxnSpPr>
          <p:cNvPr id="860" name="Google Shape;860;p97"/>
          <p:cNvCxnSpPr/>
          <p:nvPr/>
        </p:nvCxnSpPr>
        <p:spPr>
          <a:xfrm>
            <a:off x="658954" y="3539685"/>
            <a:ext cx="2095200" cy="0"/>
          </a:xfrm>
          <a:prstGeom prst="straightConnector1">
            <a:avLst/>
          </a:prstGeom>
          <a:noFill/>
          <a:ln w="9525" cap="rnd" cmpd="sng">
            <a:solidFill>
              <a:schemeClr val="lt2"/>
            </a:solidFill>
            <a:prstDash val="solid"/>
            <a:round/>
            <a:headEnd type="none" w="sm" len="sm"/>
            <a:tailEnd type="none" w="sm" len="sm"/>
          </a:ln>
        </p:spPr>
      </p:cxnSp>
      <p:sp>
        <p:nvSpPr>
          <p:cNvPr id="861" name="Google Shape;861;p97"/>
          <p:cNvSpPr txBox="1">
            <a:spLocks noGrp="1"/>
          </p:cNvSpPr>
          <p:nvPr>
            <p:ph type="subTitle" idx="14"/>
          </p:nvPr>
        </p:nvSpPr>
        <p:spPr>
          <a:xfrm>
            <a:off x="594975" y="2021233"/>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62" name="Google Shape;862;p97"/>
          <p:cNvSpPr txBox="1">
            <a:spLocks noGrp="1"/>
          </p:cNvSpPr>
          <p:nvPr>
            <p:ph type="subTitle" idx="15"/>
          </p:nvPr>
        </p:nvSpPr>
        <p:spPr>
          <a:xfrm>
            <a:off x="594975" y="2794985"/>
            <a:ext cx="2257200" cy="751500"/>
          </a:xfrm>
          <a:prstGeom prst="rect">
            <a:avLst/>
          </a:prstGeom>
          <a:noFill/>
          <a:ln>
            <a:noFill/>
          </a:ln>
        </p:spPr>
        <p:txBody>
          <a:bodyPr spcFirstLastPara="1" wrap="square" lIns="91425" tIns="91425" rIns="91425" bIns="91425" anchor="ctr" anchorCtr="0">
            <a:noAutofit/>
          </a:bodyPr>
          <a:lstStyle>
            <a:lvl1pPr lvl="0" algn="l" rtl="0">
              <a:lnSpc>
                <a:spcPct val="90000"/>
              </a:lnSpc>
              <a:spcBef>
                <a:spcPts val="0"/>
              </a:spcBef>
              <a:spcAft>
                <a:spcPts val="0"/>
              </a:spcAft>
              <a:buClr>
                <a:schemeClr val="dk2"/>
              </a:buClr>
              <a:buSzPts val="1400"/>
              <a:buFont typeface="Arial"/>
              <a:buNone/>
              <a:defRPr sz="14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400"/>
              <a:buFont typeface="Arial"/>
              <a:buNone/>
              <a:defRPr>
                <a:solidFill>
                  <a:schemeClr val="dk2"/>
                </a:solidFill>
              </a:defRPr>
            </a:lvl2pPr>
            <a:lvl3pPr lvl="2" algn="l" rtl="0">
              <a:lnSpc>
                <a:spcPct val="90000"/>
              </a:lnSpc>
              <a:spcBef>
                <a:spcPts val="0"/>
              </a:spcBef>
              <a:spcAft>
                <a:spcPts val="0"/>
              </a:spcAft>
              <a:buClr>
                <a:schemeClr val="dk2"/>
              </a:buClr>
              <a:buSzPts val="1400"/>
              <a:buFont typeface="Arial"/>
              <a:buNone/>
              <a:defRPr>
                <a:solidFill>
                  <a:schemeClr val="dk2"/>
                </a:solidFill>
              </a:defRPr>
            </a:lvl3pPr>
            <a:lvl4pPr lvl="3" algn="l" rtl="0">
              <a:lnSpc>
                <a:spcPct val="90000"/>
              </a:lnSpc>
              <a:spcBef>
                <a:spcPts val="0"/>
              </a:spcBef>
              <a:spcAft>
                <a:spcPts val="0"/>
              </a:spcAft>
              <a:buClr>
                <a:schemeClr val="dk2"/>
              </a:buClr>
              <a:buSzPts val="1400"/>
              <a:buFont typeface="Arial"/>
              <a:buNone/>
              <a:defRPr>
                <a:solidFill>
                  <a:schemeClr val="dk2"/>
                </a:solidFill>
              </a:defRPr>
            </a:lvl4pPr>
            <a:lvl5pPr lvl="4" algn="l" rtl="0">
              <a:lnSpc>
                <a:spcPct val="90000"/>
              </a:lnSpc>
              <a:spcBef>
                <a:spcPts val="0"/>
              </a:spcBef>
              <a:spcAft>
                <a:spcPts val="0"/>
              </a:spcAft>
              <a:buClr>
                <a:schemeClr val="dk2"/>
              </a:buClr>
              <a:buSzPts val="1400"/>
              <a:buFont typeface="Arial"/>
              <a:buNone/>
              <a:defRPr>
                <a:solidFill>
                  <a:schemeClr val="dk2"/>
                </a:solidFill>
              </a:defRPr>
            </a:lvl5pPr>
            <a:lvl6pPr lvl="5" algn="l" rtl="0">
              <a:lnSpc>
                <a:spcPct val="90000"/>
              </a:lnSpc>
              <a:spcBef>
                <a:spcPts val="0"/>
              </a:spcBef>
              <a:spcAft>
                <a:spcPts val="0"/>
              </a:spcAft>
              <a:buClr>
                <a:schemeClr val="dk2"/>
              </a:buClr>
              <a:buSzPts val="1400"/>
              <a:buNone/>
              <a:defRPr>
                <a:solidFill>
                  <a:schemeClr val="dk2"/>
                </a:solidFill>
              </a:defRPr>
            </a:lvl6pPr>
            <a:lvl7pPr lvl="6" algn="l" rtl="0">
              <a:lnSpc>
                <a:spcPct val="90000"/>
              </a:lnSpc>
              <a:spcBef>
                <a:spcPts val="0"/>
              </a:spcBef>
              <a:spcAft>
                <a:spcPts val="0"/>
              </a:spcAft>
              <a:buClr>
                <a:schemeClr val="dk2"/>
              </a:buClr>
              <a:buSzPts val="1400"/>
              <a:buNone/>
              <a:defRPr>
                <a:solidFill>
                  <a:schemeClr val="dk2"/>
                </a:solidFill>
              </a:defRPr>
            </a:lvl7pPr>
            <a:lvl8pPr lvl="7" algn="l" rtl="0">
              <a:lnSpc>
                <a:spcPct val="90000"/>
              </a:lnSpc>
              <a:spcBef>
                <a:spcPts val="0"/>
              </a:spcBef>
              <a:spcAft>
                <a:spcPts val="0"/>
              </a:spcAft>
              <a:buClr>
                <a:schemeClr val="dk2"/>
              </a:buClr>
              <a:buSzPts val="1400"/>
              <a:buNone/>
              <a:defRPr>
                <a:solidFill>
                  <a:schemeClr val="dk2"/>
                </a:solidFill>
              </a:defRPr>
            </a:lvl8pPr>
            <a:lvl9pPr lvl="8" algn="l" rtl="0">
              <a:lnSpc>
                <a:spcPct val="90000"/>
              </a:lnSpc>
              <a:spcBef>
                <a:spcPts val="0"/>
              </a:spcBef>
              <a:spcAft>
                <a:spcPts val="0"/>
              </a:spcAft>
              <a:buClr>
                <a:schemeClr val="dk2"/>
              </a:buClr>
              <a:buSzPts val="1400"/>
              <a:buNone/>
              <a:defRPr>
                <a:solidFill>
                  <a:schemeClr val="dk2"/>
                </a:solidFill>
              </a:defRPr>
            </a:lvl9pPr>
          </a:lstStyle>
          <a:p>
            <a:endParaRPr/>
          </a:p>
        </p:txBody>
      </p:sp>
      <p:sp>
        <p:nvSpPr>
          <p:cNvPr id="863" name="Google Shape;863;p97"/>
          <p:cNvSpPr txBox="1">
            <a:spLocks noGrp="1"/>
          </p:cNvSpPr>
          <p:nvPr>
            <p:ph type="title"/>
          </p:nvPr>
        </p:nvSpPr>
        <p:spPr>
          <a:xfrm>
            <a:off x="456425" y="0"/>
            <a:ext cx="8249400" cy="11241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3600" b="1" i="0" u="none" strike="noStrike" cap="none">
                <a:solidFill>
                  <a:srgbClr val="F0F6FC"/>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79. Four part gradient cycle">
  <p:cSld name="79. Four part gradient cycle">
    <p:spTree>
      <p:nvGrpSpPr>
        <p:cNvPr id="1" name="Shape 864"/>
        <p:cNvGrpSpPr/>
        <p:nvPr/>
      </p:nvGrpSpPr>
      <p:grpSpPr>
        <a:xfrm>
          <a:off x="0" y="0"/>
          <a:ext cx="0" cy="0"/>
          <a:chOff x="0" y="0"/>
          <a:chExt cx="0" cy="0"/>
        </a:xfrm>
      </p:grpSpPr>
      <p:grpSp>
        <p:nvGrpSpPr>
          <p:cNvPr id="865" name="Google Shape;865;p98"/>
          <p:cNvGrpSpPr/>
          <p:nvPr/>
        </p:nvGrpSpPr>
        <p:grpSpPr>
          <a:xfrm rot="-5400000" flipH="1">
            <a:off x="5969674" y="1920077"/>
            <a:ext cx="120037" cy="1042515"/>
            <a:chOff x="8582641" y="8238480"/>
            <a:chExt cx="320100" cy="2780040"/>
          </a:xfrm>
        </p:grpSpPr>
        <p:cxnSp>
          <p:nvCxnSpPr>
            <p:cNvPr id="866" name="Google Shape;866;p9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867" name="Google Shape;867;p9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68" name="Google Shape;868;p98"/>
          <p:cNvGrpSpPr/>
          <p:nvPr/>
        </p:nvGrpSpPr>
        <p:grpSpPr>
          <a:xfrm rot="5400000">
            <a:off x="3043283" y="1907609"/>
            <a:ext cx="120037" cy="1042515"/>
            <a:chOff x="8582641" y="8238480"/>
            <a:chExt cx="320100" cy="2780040"/>
          </a:xfrm>
        </p:grpSpPr>
        <p:cxnSp>
          <p:nvCxnSpPr>
            <p:cNvPr id="869" name="Google Shape;869;p9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870" name="Google Shape;870;p9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71" name="Google Shape;871;p98"/>
          <p:cNvGrpSpPr/>
          <p:nvPr/>
        </p:nvGrpSpPr>
        <p:grpSpPr>
          <a:xfrm>
            <a:off x="4520727" y="3278902"/>
            <a:ext cx="120038" cy="1042515"/>
            <a:chOff x="8582641" y="8238480"/>
            <a:chExt cx="320100" cy="2780040"/>
          </a:xfrm>
        </p:grpSpPr>
        <p:cxnSp>
          <p:nvCxnSpPr>
            <p:cNvPr id="872" name="Google Shape;872;p9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873" name="Google Shape;873;p9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74" name="Google Shape;874;p98"/>
          <p:cNvGrpSpPr/>
          <p:nvPr/>
        </p:nvGrpSpPr>
        <p:grpSpPr>
          <a:xfrm rot="10800000" flipH="1">
            <a:off x="4520727" y="414442"/>
            <a:ext cx="120038" cy="1042515"/>
            <a:chOff x="8582641" y="8238480"/>
            <a:chExt cx="320100" cy="2780040"/>
          </a:xfrm>
        </p:grpSpPr>
        <p:cxnSp>
          <p:nvCxnSpPr>
            <p:cNvPr id="875" name="Google Shape;875;p9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876" name="Google Shape;876;p9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77" name="Google Shape;877;p98"/>
          <p:cNvGrpSpPr/>
          <p:nvPr/>
        </p:nvGrpSpPr>
        <p:grpSpPr>
          <a:xfrm flipH="1">
            <a:off x="3227107" y="1057304"/>
            <a:ext cx="2689653" cy="2742926"/>
            <a:chOff x="2466726" y="-956149"/>
            <a:chExt cx="10032274" cy="10058401"/>
          </a:xfrm>
        </p:grpSpPr>
        <p:sp>
          <p:nvSpPr>
            <p:cNvPr id="878" name="Google Shape;878;p98"/>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79" name="Google Shape;879;p98"/>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80" name="Google Shape;880;p98"/>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sp>
          <p:nvSpPr>
            <p:cNvPr id="881" name="Google Shape;881;p98"/>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lt1"/>
                </a:solidFill>
                <a:latin typeface="Arial"/>
                <a:ea typeface="Arial"/>
                <a:cs typeface="Arial"/>
                <a:sym typeface="Arial"/>
              </a:endParaRPr>
            </a:p>
          </p:txBody>
        </p:sp>
      </p:grpSp>
      <p:sp>
        <p:nvSpPr>
          <p:cNvPr id="882" name="Google Shape;882;p98"/>
          <p:cNvSpPr txBox="1">
            <a:spLocks noGrp="1"/>
          </p:cNvSpPr>
          <p:nvPr>
            <p:ph type="subTitle" idx="1"/>
          </p:nvPr>
        </p:nvSpPr>
        <p:spPr>
          <a:xfrm>
            <a:off x="429768" y="2377445"/>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83" name="Google Shape;883;p98"/>
          <p:cNvSpPr txBox="1">
            <a:spLocks noGrp="1"/>
          </p:cNvSpPr>
          <p:nvPr>
            <p:ph type="subTitle" idx="2"/>
          </p:nvPr>
        </p:nvSpPr>
        <p:spPr>
          <a:xfrm>
            <a:off x="429768" y="2441454"/>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84" name="Google Shape;884;p98"/>
          <p:cNvSpPr txBox="1">
            <a:spLocks noGrp="1"/>
          </p:cNvSpPr>
          <p:nvPr>
            <p:ph type="subTitle" idx="3"/>
          </p:nvPr>
        </p:nvSpPr>
        <p:spPr>
          <a:xfrm>
            <a:off x="4745736" y="41148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85" name="Google Shape;885;p98"/>
          <p:cNvSpPr txBox="1">
            <a:spLocks noGrp="1"/>
          </p:cNvSpPr>
          <p:nvPr>
            <p:ph type="subTitle" idx="4"/>
          </p:nvPr>
        </p:nvSpPr>
        <p:spPr>
          <a:xfrm>
            <a:off x="4748136" y="475489"/>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86" name="Google Shape;886;p98"/>
          <p:cNvSpPr txBox="1">
            <a:spLocks noGrp="1"/>
          </p:cNvSpPr>
          <p:nvPr>
            <p:ph type="subTitle" idx="5"/>
          </p:nvPr>
        </p:nvSpPr>
        <p:spPr>
          <a:xfrm>
            <a:off x="4745736" y="420625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87" name="Google Shape;887;p98"/>
          <p:cNvSpPr txBox="1">
            <a:spLocks noGrp="1"/>
          </p:cNvSpPr>
          <p:nvPr>
            <p:ph type="subTitle" idx="6"/>
          </p:nvPr>
        </p:nvSpPr>
        <p:spPr>
          <a:xfrm>
            <a:off x="4745736" y="427025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888" name="Google Shape;888;p98"/>
          <p:cNvSpPr txBox="1">
            <a:spLocks noGrp="1"/>
          </p:cNvSpPr>
          <p:nvPr>
            <p:ph type="subTitle" idx="7"/>
          </p:nvPr>
        </p:nvSpPr>
        <p:spPr>
          <a:xfrm>
            <a:off x="6638544" y="2386590"/>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889" name="Google Shape;889;p98"/>
          <p:cNvSpPr txBox="1">
            <a:spLocks noGrp="1"/>
          </p:cNvSpPr>
          <p:nvPr>
            <p:ph type="subTitle" idx="8"/>
          </p:nvPr>
        </p:nvSpPr>
        <p:spPr>
          <a:xfrm>
            <a:off x="6638544" y="245059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80. Four part gradient cycle">
  <p:cSld name="80. Four part gradient cycle">
    <p:spTree>
      <p:nvGrpSpPr>
        <p:cNvPr id="1" name="Shape 890"/>
        <p:cNvGrpSpPr/>
        <p:nvPr/>
      </p:nvGrpSpPr>
      <p:grpSpPr>
        <a:xfrm>
          <a:off x="0" y="0"/>
          <a:ext cx="0" cy="0"/>
          <a:chOff x="0" y="0"/>
          <a:chExt cx="0" cy="0"/>
        </a:xfrm>
      </p:grpSpPr>
      <p:grpSp>
        <p:nvGrpSpPr>
          <p:cNvPr id="891" name="Google Shape;891;p99"/>
          <p:cNvGrpSpPr/>
          <p:nvPr/>
        </p:nvGrpSpPr>
        <p:grpSpPr>
          <a:xfrm rot="-5400000" flipH="1">
            <a:off x="5969674" y="1920077"/>
            <a:ext cx="120037" cy="1042515"/>
            <a:chOff x="8582641" y="8238480"/>
            <a:chExt cx="320100" cy="2780040"/>
          </a:xfrm>
        </p:grpSpPr>
        <p:cxnSp>
          <p:nvCxnSpPr>
            <p:cNvPr id="892" name="Google Shape;892;p9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893" name="Google Shape;893;p9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94" name="Google Shape;894;p99"/>
          <p:cNvGrpSpPr/>
          <p:nvPr/>
        </p:nvGrpSpPr>
        <p:grpSpPr>
          <a:xfrm rot="5400000">
            <a:off x="3043283" y="1907609"/>
            <a:ext cx="120037" cy="1042515"/>
            <a:chOff x="8582641" y="8238480"/>
            <a:chExt cx="320100" cy="2780040"/>
          </a:xfrm>
        </p:grpSpPr>
        <p:cxnSp>
          <p:nvCxnSpPr>
            <p:cNvPr id="895" name="Google Shape;895;p9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896" name="Google Shape;896;p9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897" name="Google Shape;897;p99"/>
          <p:cNvGrpSpPr/>
          <p:nvPr/>
        </p:nvGrpSpPr>
        <p:grpSpPr>
          <a:xfrm>
            <a:off x="4520727" y="3278902"/>
            <a:ext cx="120038" cy="1042515"/>
            <a:chOff x="8582641" y="8238480"/>
            <a:chExt cx="320100" cy="2780040"/>
          </a:xfrm>
        </p:grpSpPr>
        <p:cxnSp>
          <p:nvCxnSpPr>
            <p:cNvPr id="898" name="Google Shape;898;p9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899" name="Google Shape;899;p9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0" name="Google Shape;900;p99"/>
          <p:cNvGrpSpPr/>
          <p:nvPr/>
        </p:nvGrpSpPr>
        <p:grpSpPr>
          <a:xfrm rot="10800000" flipH="1">
            <a:off x="4520727" y="414442"/>
            <a:ext cx="120038" cy="1042515"/>
            <a:chOff x="8582641" y="8238480"/>
            <a:chExt cx="320100" cy="2780040"/>
          </a:xfrm>
        </p:grpSpPr>
        <p:cxnSp>
          <p:nvCxnSpPr>
            <p:cNvPr id="901" name="Google Shape;901;p9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902" name="Google Shape;902;p9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03" name="Google Shape;903;p99"/>
          <p:cNvGrpSpPr/>
          <p:nvPr/>
        </p:nvGrpSpPr>
        <p:grpSpPr>
          <a:xfrm flipH="1">
            <a:off x="3227107" y="1057391"/>
            <a:ext cx="2689653" cy="2742926"/>
            <a:chOff x="2466726" y="-956149"/>
            <a:chExt cx="10032274" cy="10058401"/>
          </a:xfrm>
        </p:grpSpPr>
        <p:sp>
          <p:nvSpPr>
            <p:cNvPr id="904" name="Google Shape;904;p99"/>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905" name="Google Shape;905;p99"/>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906" name="Google Shape;906;p99"/>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sp>
          <p:nvSpPr>
            <p:cNvPr id="907" name="Google Shape;907;p99"/>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0" i="0" u="none" strike="noStrike" cap="none">
                <a:solidFill>
                  <a:schemeClr val="lt1"/>
                </a:solidFill>
                <a:latin typeface="Arial"/>
                <a:ea typeface="Arial"/>
                <a:cs typeface="Arial"/>
                <a:sym typeface="Arial"/>
              </a:endParaRPr>
            </a:p>
          </p:txBody>
        </p:sp>
      </p:grpSp>
      <p:sp>
        <p:nvSpPr>
          <p:cNvPr id="908" name="Google Shape;908;p99"/>
          <p:cNvSpPr txBox="1">
            <a:spLocks noGrp="1"/>
          </p:cNvSpPr>
          <p:nvPr>
            <p:ph type="subTitle" idx="1"/>
          </p:nvPr>
        </p:nvSpPr>
        <p:spPr>
          <a:xfrm>
            <a:off x="429768" y="2377445"/>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09" name="Google Shape;909;p99"/>
          <p:cNvSpPr txBox="1">
            <a:spLocks noGrp="1"/>
          </p:cNvSpPr>
          <p:nvPr>
            <p:ph type="subTitle" idx="2"/>
          </p:nvPr>
        </p:nvSpPr>
        <p:spPr>
          <a:xfrm>
            <a:off x="429768" y="2441454"/>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10" name="Google Shape;910;p99"/>
          <p:cNvSpPr txBox="1">
            <a:spLocks noGrp="1"/>
          </p:cNvSpPr>
          <p:nvPr>
            <p:ph type="subTitle" idx="3"/>
          </p:nvPr>
        </p:nvSpPr>
        <p:spPr>
          <a:xfrm>
            <a:off x="4745736" y="41148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11" name="Google Shape;911;p99"/>
          <p:cNvSpPr txBox="1">
            <a:spLocks noGrp="1"/>
          </p:cNvSpPr>
          <p:nvPr>
            <p:ph type="subTitle" idx="4"/>
          </p:nvPr>
        </p:nvSpPr>
        <p:spPr>
          <a:xfrm>
            <a:off x="4748136" y="475489"/>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12" name="Google Shape;912;p99"/>
          <p:cNvSpPr txBox="1">
            <a:spLocks noGrp="1"/>
          </p:cNvSpPr>
          <p:nvPr>
            <p:ph type="subTitle" idx="5"/>
          </p:nvPr>
        </p:nvSpPr>
        <p:spPr>
          <a:xfrm>
            <a:off x="4745736" y="420625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13" name="Google Shape;913;p99"/>
          <p:cNvSpPr txBox="1">
            <a:spLocks noGrp="1"/>
          </p:cNvSpPr>
          <p:nvPr>
            <p:ph type="subTitle" idx="6"/>
          </p:nvPr>
        </p:nvSpPr>
        <p:spPr>
          <a:xfrm>
            <a:off x="4745736" y="427025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14" name="Google Shape;914;p99"/>
          <p:cNvSpPr txBox="1">
            <a:spLocks noGrp="1"/>
          </p:cNvSpPr>
          <p:nvPr>
            <p:ph type="subTitle" idx="7"/>
          </p:nvPr>
        </p:nvSpPr>
        <p:spPr>
          <a:xfrm>
            <a:off x="6638544" y="2386590"/>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15" name="Google Shape;915;p99"/>
          <p:cNvSpPr txBox="1">
            <a:spLocks noGrp="1"/>
          </p:cNvSpPr>
          <p:nvPr>
            <p:ph type="subTitle" idx="8"/>
          </p:nvPr>
        </p:nvSpPr>
        <p:spPr>
          <a:xfrm>
            <a:off x="6638544" y="2450598"/>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81. Three part gradient cycle">
  <p:cSld name="81. Three part gradient cycle">
    <p:spTree>
      <p:nvGrpSpPr>
        <p:cNvPr id="1" name="Shape 916"/>
        <p:cNvGrpSpPr/>
        <p:nvPr/>
      </p:nvGrpSpPr>
      <p:grpSpPr>
        <a:xfrm>
          <a:off x="0" y="0"/>
          <a:ext cx="0" cy="0"/>
          <a:chOff x="0" y="0"/>
          <a:chExt cx="0" cy="0"/>
        </a:xfrm>
      </p:grpSpPr>
      <p:grpSp>
        <p:nvGrpSpPr>
          <p:cNvPr id="917" name="Google Shape;917;p100"/>
          <p:cNvGrpSpPr/>
          <p:nvPr/>
        </p:nvGrpSpPr>
        <p:grpSpPr>
          <a:xfrm rot="-5400000" flipH="1">
            <a:off x="5918107" y="2687027"/>
            <a:ext cx="120037" cy="1042515"/>
            <a:chOff x="8582641" y="8238480"/>
            <a:chExt cx="320100" cy="2780040"/>
          </a:xfrm>
        </p:grpSpPr>
        <p:cxnSp>
          <p:nvCxnSpPr>
            <p:cNvPr id="918" name="Google Shape;918;p10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919" name="Google Shape;919;p10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20" name="Google Shape;920;p100"/>
          <p:cNvGrpSpPr/>
          <p:nvPr/>
        </p:nvGrpSpPr>
        <p:grpSpPr>
          <a:xfrm rot="10800000" flipH="1">
            <a:off x="4520727" y="728767"/>
            <a:ext cx="120038" cy="1042515"/>
            <a:chOff x="8582641" y="8238480"/>
            <a:chExt cx="320100" cy="2780040"/>
          </a:xfrm>
        </p:grpSpPr>
        <p:cxnSp>
          <p:nvCxnSpPr>
            <p:cNvPr id="921" name="Google Shape;921;p10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922" name="Google Shape;922;p10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23" name="Google Shape;923;p100"/>
          <p:cNvGrpSpPr/>
          <p:nvPr/>
        </p:nvGrpSpPr>
        <p:grpSpPr>
          <a:xfrm rot="5400000">
            <a:off x="3106245" y="2687027"/>
            <a:ext cx="120037" cy="1042515"/>
            <a:chOff x="8582641" y="8238480"/>
            <a:chExt cx="320100" cy="2780040"/>
          </a:xfrm>
        </p:grpSpPr>
        <p:cxnSp>
          <p:nvCxnSpPr>
            <p:cNvPr id="924" name="Google Shape;924;p10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925" name="Google Shape;925;p10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26" name="Google Shape;926;p100"/>
          <p:cNvGrpSpPr/>
          <p:nvPr/>
        </p:nvGrpSpPr>
        <p:grpSpPr>
          <a:xfrm>
            <a:off x="3197243" y="1371645"/>
            <a:ext cx="2749076" cy="2743473"/>
            <a:chOff x="2779615" y="736954"/>
            <a:chExt cx="4778508" cy="4767941"/>
          </a:xfrm>
        </p:grpSpPr>
        <p:sp>
          <p:nvSpPr>
            <p:cNvPr id="927" name="Google Shape;927;p100"/>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928" name="Google Shape;928;p100"/>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929" name="Google Shape;929;p100"/>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930" name="Google Shape;930;p100"/>
          <p:cNvSpPr txBox="1">
            <a:spLocks noGrp="1"/>
          </p:cNvSpPr>
          <p:nvPr>
            <p:ph type="subTitle" idx="1"/>
          </p:nvPr>
        </p:nvSpPr>
        <p:spPr>
          <a:xfrm>
            <a:off x="429768" y="3139448"/>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1" name="Google Shape;931;p100"/>
          <p:cNvSpPr txBox="1">
            <a:spLocks noGrp="1"/>
          </p:cNvSpPr>
          <p:nvPr>
            <p:ph type="subTitle" idx="2"/>
          </p:nvPr>
        </p:nvSpPr>
        <p:spPr>
          <a:xfrm>
            <a:off x="429768" y="3203456"/>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2" name="Google Shape;932;p100"/>
          <p:cNvSpPr txBox="1">
            <a:spLocks noGrp="1"/>
          </p:cNvSpPr>
          <p:nvPr>
            <p:ph type="subTitle" idx="3"/>
          </p:nvPr>
        </p:nvSpPr>
        <p:spPr>
          <a:xfrm>
            <a:off x="4745736" y="716282"/>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3" name="Google Shape;933;p100"/>
          <p:cNvSpPr txBox="1">
            <a:spLocks noGrp="1"/>
          </p:cNvSpPr>
          <p:nvPr>
            <p:ph type="subTitle" idx="4"/>
          </p:nvPr>
        </p:nvSpPr>
        <p:spPr>
          <a:xfrm>
            <a:off x="4748136" y="78029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34" name="Google Shape;934;p100"/>
          <p:cNvSpPr txBox="1">
            <a:spLocks noGrp="1"/>
          </p:cNvSpPr>
          <p:nvPr>
            <p:ph type="subTitle" idx="5"/>
          </p:nvPr>
        </p:nvSpPr>
        <p:spPr>
          <a:xfrm>
            <a:off x="6638544" y="314859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35" name="Google Shape;935;p100"/>
          <p:cNvSpPr txBox="1">
            <a:spLocks noGrp="1"/>
          </p:cNvSpPr>
          <p:nvPr>
            <p:ph type="subTitle" idx="6"/>
          </p:nvPr>
        </p:nvSpPr>
        <p:spPr>
          <a:xfrm>
            <a:off x="6638544" y="321260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82. Three part gradient cycle">
  <p:cSld name="82. Three part gradient cycle">
    <p:spTree>
      <p:nvGrpSpPr>
        <p:cNvPr id="1" name="Shape 936"/>
        <p:cNvGrpSpPr/>
        <p:nvPr/>
      </p:nvGrpSpPr>
      <p:grpSpPr>
        <a:xfrm>
          <a:off x="0" y="0"/>
          <a:ext cx="0" cy="0"/>
          <a:chOff x="0" y="0"/>
          <a:chExt cx="0" cy="0"/>
        </a:xfrm>
      </p:grpSpPr>
      <p:grpSp>
        <p:nvGrpSpPr>
          <p:cNvPr id="937" name="Google Shape;937;p101"/>
          <p:cNvGrpSpPr/>
          <p:nvPr/>
        </p:nvGrpSpPr>
        <p:grpSpPr>
          <a:xfrm rot="-5400000" flipH="1">
            <a:off x="5918107" y="2687027"/>
            <a:ext cx="120037" cy="1042515"/>
            <a:chOff x="8582641" y="8238480"/>
            <a:chExt cx="320100" cy="2780040"/>
          </a:xfrm>
        </p:grpSpPr>
        <p:cxnSp>
          <p:nvCxnSpPr>
            <p:cNvPr id="938" name="Google Shape;938;p10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939" name="Google Shape;939;p10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40" name="Google Shape;940;p101"/>
          <p:cNvGrpSpPr/>
          <p:nvPr/>
        </p:nvGrpSpPr>
        <p:grpSpPr>
          <a:xfrm rot="10800000" flipH="1">
            <a:off x="4520727" y="728767"/>
            <a:ext cx="120038" cy="1042515"/>
            <a:chOff x="8582641" y="8238480"/>
            <a:chExt cx="320100" cy="2780040"/>
          </a:xfrm>
        </p:grpSpPr>
        <p:cxnSp>
          <p:nvCxnSpPr>
            <p:cNvPr id="941" name="Google Shape;941;p10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942" name="Google Shape;942;p10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43" name="Google Shape;943;p101"/>
          <p:cNvGrpSpPr/>
          <p:nvPr/>
        </p:nvGrpSpPr>
        <p:grpSpPr>
          <a:xfrm rot="5400000">
            <a:off x="3106245" y="2687027"/>
            <a:ext cx="120037" cy="1042515"/>
            <a:chOff x="8582641" y="8238480"/>
            <a:chExt cx="320100" cy="2780040"/>
          </a:xfrm>
        </p:grpSpPr>
        <p:cxnSp>
          <p:nvCxnSpPr>
            <p:cNvPr id="944" name="Google Shape;944;p10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945" name="Google Shape;945;p10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900" b="0" i="0" u="none" strike="noStrike" cap="none">
                <a:solidFill>
                  <a:srgbClr val="6E7681"/>
                </a:solidFill>
                <a:latin typeface="Arial"/>
                <a:ea typeface="Arial"/>
                <a:cs typeface="Arial"/>
                <a:sym typeface="Arial"/>
              </a:endParaRPr>
            </a:p>
          </p:txBody>
        </p:sp>
      </p:grpSp>
      <p:grpSp>
        <p:nvGrpSpPr>
          <p:cNvPr id="946" name="Google Shape;946;p101"/>
          <p:cNvGrpSpPr/>
          <p:nvPr/>
        </p:nvGrpSpPr>
        <p:grpSpPr>
          <a:xfrm>
            <a:off x="3197243" y="1371645"/>
            <a:ext cx="2749076" cy="2743473"/>
            <a:chOff x="2779615" y="736954"/>
            <a:chExt cx="4778508" cy="4767941"/>
          </a:xfrm>
        </p:grpSpPr>
        <p:sp>
          <p:nvSpPr>
            <p:cNvPr id="947" name="Google Shape;947;p101"/>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948" name="Google Shape;948;p101"/>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sp>
          <p:nvSpPr>
            <p:cNvPr id="949" name="Google Shape;949;p101"/>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8300" b="1" i="0" u="none" strike="noStrike" cap="none">
                <a:solidFill>
                  <a:schemeClr val="dk1"/>
                </a:solidFill>
                <a:latin typeface="Arial"/>
                <a:ea typeface="Arial"/>
                <a:cs typeface="Arial"/>
                <a:sym typeface="Arial"/>
              </a:endParaRPr>
            </a:p>
          </p:txBody>
        </p:sp>
      </p:grpSp>
      <p:sp>
        <p:nvSpPr>
          <p:cNvPr id="950" name="Google Shape;950;p101"/>
          <p:cNvSpPr txBox="1">
            <a:spLocks noGrp="1"/>
          </p:cNvSpPr>
          <p:nvPr>
            <p:ph type="subTitle" idx="1"/>
          </p:nvPr>
        </p:nvSpPr>
        <p:spPr>
          <a:xfrm>
            <a:off x="429768" y="3139448"/>
            <a:ext cx="2057400" cy="246900"/>
          </a:xfrm>
          <a:prstGeom prst="rect">
            <a:avLst/>
          </a:prstGeom>
          <a:noFill/>
          <a:ln>
            <a:noFill/>
          </a:ln>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r" rtl="0">
              <a:lnSpc>
                <a:spcPct val="90000"/>
              </a:lnSpc>
              <a:spcBef>
                <a:spcPts val="0"/>
              </a:spcBef>
              <a:spcAft>
                <a:spcPts val="0"/>
              </a:spcAft>
              <a:buClr>
                <a:schemeClr val="dk1"/>
              </a:buClr>
              <a:buSzPts val="1600"/>
              <a:buFont typeface="Arial"/>
              <a:buNone/>
              <a:defRPr sz="1600">
                <a:solidFill>
                  <a:schemeClr val="dk1"/>
                </a:solidFill>
              </a:defRPr>
            </a:lvl2pPr>
            <a:lvl3pPr lvl="2" algn="r" rtl="0">
              <a:lnSpc>
                <a:spcPct val="90000"/>
              </a:lnSpc>
              <a:spcBef>
                <a:spcPts val="0"/>
              </a:spcBef>
              <a:spcAft>
                <a:spcPts val="0"/>
              </a:spcAft>
              <a:buClr>
                <a:schemeClr val="dk1"/>
              </a:buClr>
              <a:buSzPts val="1600"/>
              <a:buFont typeface="Arial"/>
              <a:buNone/>
              <a:defRPr sz="1600">
                <a:solidFill>
                  <a:schemeClr val="dk1"/>
                </a:solidFill>
              </a:defRPr>
            </a:lvl3pPr>
            <a:lvl4pPr lvl="3" algn="r" rtl="0">
              <a:lnSpc>
                <a:spcPct val="90000"/>
              </a:lnSpc>
              <a:spcBef>
                <a:spcPts val="0"/>
              </a:spcBef>
              <a:spcAft>
                <a:spcPts val="0"/>
              </a:spcAft>
              <a:buClr>
                <a:schemeClr val="dk1"/>
              </a:buClr>
              <a:buSzPts val="1600"/>
              <a:buFont typeface="Arial"/>
              <a:buNone/>
              <a:defRPr sz="1600">
                <a:solidFill>
                  <a:schemeClr val="dk1"/>
                </a:solidFill>
              </a:defRPr>
            </a:lvl4pPr>
            <a:lvl5pPr lvl="4" algn="r" rtl="0">
              <a:lnSpc>
                <a:spcPct val="90000"/>
              </a:lnSpc>
              <a:spcBef>
                <a:spcPts val="0"/>
              </a:spcBef>
              <a:spcAft>
                <a:spcPts val="0"/>
              </a:spcAft>
              <a:buClr>
                <a:schemeClr val="dk1"/>
              </a:buClr>
              <a:buSzPts val="1600"/>
              <a:buFont typeface="Arial"/>
              <a:buNone/>
              <a:defRPr sz="1600">
                <a:solidFill>
                  <a:schemeClr val="dk1"/>
                </a:solidFill>
              </a:defRPr>
            </a:lvl5pPr>
            <a:lvl6pPr lvl="5" algn="r" rtl="0">
              <a:lnSpc>
                <a:spcPct val="90000"/>
              </a:lnSpc>
              <a:spcBef>
                <a:spcPts val="0"/>
              </a:spcBef>
              <a:spcAft>
                <a:spcPts val="0"/>
              </a:spcAft>
              <a:buClr>
                <a:schemeClr val="dk1"/>
              </a:buClr>
              <a:buSzPts val="1600"/>
              <a:buNone/>
              <a:defRPr sz="1600">
                <a:solidFill>
                  <a:schemeClr val="dk1"/>
                </a:solidFill>
              </a:defRPr>
            </a:lvl6pPr>
            <a:lvl7pPr lvl="6" algn="r" rtl="0">
              <a:lnSpc>
                <a:spcPct val="90000"/>
              </a:lnSpc>
              <a:spcBef>
                <a:spcPts val="0"/>
              </a:spcBef>
              <a:spcAft>
                <a:spcPts val="0"/>
              </a:spcAft>
              <a:buClr>
                <a:schemeClr val="dk1"/>
              </a:buClr>
              <a:buSzPts val="1600"/>
              <a:buNone/>
              <a:defRPr sz="1600">
                <a:solidFill>
                  <a:schemeClr val="dk1"/>
                </a:solidFill>
              </a:defRPr>
            </a:lvl7pPr>
            <a:lvl8pPr lvl="7" algn="r" rtl="0">
              <a:lnSpc>
                <a:spcPct val="90000"/>
              </a:lnSpc>
              <a:spcBef>
                <a:spcPts val="0"/>
              </a:spcBef>
              <a:spcAft>
                <a:spcPts val="0"/>
              </a:spcAft>
              <a:buClr>
                <a:schemeClr val="dk1"/>
              </a:buClr>
              <a:buSzPts val="1600"/>
              <a:buNone/>
              <a:defRPr sz="1600">
                <a:solidFill>
                  <a:schemeClr val="dk1"/>
                </a:solidFill>
              </a:defRPr>
            </a:lvl8pPr>
            <a:lvl9pPr lvl="8" algn="r"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51" name="Google Shape;951;p101"/>
          <p:cNvSpPr txBox="1">
            <a:spLocks noGrp="1"/>
          </p:cNvSpPr>
          <p:nvPr>
            <p:ph type="subTitle" idx="2"/>
          </p:nvPr>
        </p:nvSpPr>
        <p:spPr>
          <a:xfrm>
            <a:off x="429768" y="3203456"/>
            <a:ext cx="2057400" cy="4482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r" rtl="0">
              <a:lnSpc>
                <a:spcPct val="90000"/>
              </a:lnSpc>
              <a:spcBef>
                <a:spcPts val="0"/>
              </a:spcBef>
              <a:spcAft>
                <a:spcPts val="0"/>
              </a:spcAft>
              <a:buClr>
                <a:schemeClr val="dk2"/>
              </a:buClr>
              <a:buSzPts val="1200"/>
              <a:buFont typeface="Arial"/>
              <a:buNone/>
              <a:defRPr sz="1200">
                <a:solidFill>
                  <a:schemeClr val="dk2"/>
                </a:solidFill>
              </a:defRPr>
            </a:lvl2pPr>
            <a:lvl3pPr lvl="2" algn="r" rtl="0">
              <a:lnSpc>
                <a:spcPct val="90000"/>
              </a:lnSpc>
              <a:spcBef>
                <a:spcPts val="0"/>
              </a:spcBef>
              <a:spcAft>
                <a:spcPts val="0"/>
              </a:spcAft>
              <a:buClr>
                <a:schemeClr val="dk2"/>
              </a:buClr>
              <a:buSzPts val="1200"/>
              <a:buFont typeface="Arial"/>
              <a:buNone/>
              <a:defRPr sz="1200">
                <a:solidFill>
                  <a:schemeClr val="dk2"/>
                </a:solidFill>
              </a:defRPr>
            </a:lvl3pPr>
            <a:lvl4pPr lvl="3" algn="r" rtl="0">
              <a:lnSpc>
                <a:spcPct val="90000"/>
              </a:lnSpc>
              <a:spcBef>
                <a:spcPts val="0"/>
              </a:spcBef>
              <a:spcAft>
                <a:spcPts val="0"/>
              </a:spcAft>
              <a:buClr>
                <a:schemeClr val="dk2"/>
              </a:buClr>
              <a:buSzPts val="1200"/>
              <a:buFont typeface="Arial"/>
              <a:buNone/>
              <a:defRPr sz="1200">
                <a:solidFill>
                  <a:schemeClr val="dk2"/>
                </a:solidFill>
              </a:defRPr>
            </a:lvl4pPr>
            <a:lvl5pPr lvl="4" algn="r" rtl="0">
              <a:lnSpc>
                <a:spcPct val="90000"/>
              </a:lnSpc>
              <a:spcBef>
                <a:spcPts val="0"/>
              </a:spcBef>
              <a:spcAft>
                <a:spcPts val="0"/>
              </a:spcAft>
              <a:buClr>
                <a:schemeClr val="dk2"/>
              </a:buClr>
              <a:buSzPts val="1200"/>
              <a:buFont typeface="Arial"/>
              <a:buNone/>
              <a:defRPr sz="1200">
                <a:solidFill>
                  <a:schemeClr val="dk2"/>
                </a:solidFill>
              </a:defRPr>
            </a:lvl5pPr>
            <a:lvl6pPr lvl="5" algn="r" rtl="0">
              <a:lnSpc>
                <a:spcPct val="90000"/>
              </a:lnSpc>
              <a:spcBef>
                <a:spcPts val="0"/>
              </a:spcBef>
              <a:spcAft>
                <a:spcPts val="0"/>
              </a:spcAft>
              <a:buClr>
                <a:schemeClr val="dk2"/>
              </a:buClr>
              <a:buSzPts val="1200"/>
              <a:buNone/>
              <a:defRPr sz="1200">
                <a:solidFill>
                  <a:schemeClr val="dk2"/>
                </a:solidFill>
              </a:defRPr>
            </a:lvl6pPr>
            <a:lvl7pPr lvl="6" algn="r" rtl="0">
              <a:lnSpc>
                <a:spcPct val="90000"/>
              </a:lnSpc>
              <a:spcBef>
                <a:spcPts val="0"/>
              </a:spcBef>
              <a:spcAft>
                <a:spcPts val="0"/>
              </a:spcAft>
              <a:buClr>
                <a:schemeClr val="dk2"/>
              </a:buClr>
              <a:buSzPts val="1200"/>
              <a:buNone/>
              <a:defRPr sz="1200">
                <a:solidFill>
                  <a:schemeClr val="dk2"/>
                </a:solidFill>
              </a:defRPr>
            </a:lvl7pPr>
            <a:lvl8pPr lvl="7" algn="r" rtl="0">
              <a:lnSpc>
                <a:spcPct val="90000"/>
              </a:lnSpc>
              <a:spcBef>
                <a:spcPts val="0"/>
              </a:spcBef>
              <a:spcAft>
                <a:spcPts val="0"/>
              </a:spcAft>
              <a:buClr>
                <a:schemeClr val="dk2"/>
              </a:buClr>
              <a:buSzPts val="1200"/>
              <a:buNone/>
              <a:defRPr sz="1200">
                <a:solidFill>
                  <a:schemeClr val="dk2"/>
                </a:solidFill>
              </a:defRPr>
            </a:lvl8pPr>
            <a:lvl9pPr lvl="8" algn="r"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52" name="Google Shape;952;p101"/>
          <p:cNvSpPr txBox="1">
            <a:spLocks noGrp="1"/>
          </p:cNvSpPr>
          <p:nvPr>
            <p:ph type="subTitle" idx="3"/>
          </p:nvPr>
        </p:nvSpPr>
        <p:spPr>
          <a:xfrm>
            <a:off x="4745736" y="716282"/>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53" name="Google Shape;953;p101"/>
          <p:cNvSpPr txBox="1">
            <a:spLocks noGrp="1"/>
          </p:cNvSpPr>
          <p:nvPr>
            <p:ph type="subTitle" idx="4"/>
          </p:nvPr>
        </p:nvSpPr>
        <p:spPr>
          <a:xfrm>
            <a:off x="4748136" y="78029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
        <p:nvSpPr>
          <p:cNvPr id="954" name="Google Shape;954;p101"/>
          <p:cNvSpPr txBox="1">
            <a:spLocks noGrp="1"/>
          </p:cNvSpPr>
          <p:nvPr>
            <p:ph type="subTitle" idx="5"/>
          </p:nvPr>
        </p:nvSpPr>
        <p:spPr>
          <a:xfrm>
            <a:off x="6638544" y="3148591"/>
            <a:ext cx="2057400" cy="246900"/>
          </a:xfrm>
          <a:prstGeom prst="rect">
            <a:avLst/>
          </a:prstGeom>
          <a:noFill/>
          <a:ln>
            <a:noFill/>
          </a:ln>
        </p:spPr>
        <p:txBody>
          <a:bodyPr spcFirstLastPara="1" wrap="square" lIns="91425" tIns="91425" rIns="91425" bIns="91425" anchor="b" anchorCtr="0">
            <a:noAutofit/>
          </a:bodyPr>
          <a:lstStyle>
            <a:lvl1pPr lvl="0" algn="l" rtl="0">
              <a:lnSpc>
                <a:spcPct val="90000"/>
              </a:lnSpc>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1pPr>
            <a:lvl2pPr lvl="1" algn="l" rtl="0">
              <a:lnSpc>
                <a:spcPct val="90000"/>
              </a:lnSpc>
              <a:spcBef>
                <a:spcPts val="0"/>
              </a:spcBef>
              <a:spcAft>
                <a:spcPts val="0"/>
              </a:spcAft>
              <a:buClr>
                <a:schemeClr val="dk1"/>
              </a:buClr>
              <a:buSzPts val="1600"/>
              <a:buFont typeface="Arial"/>
              <a:buNone/>
              <a:defRPr sz="1600">
                <a:solidFill>
                  <a:schemeClr val="dk1"/>
                </a:solidFill>
              </a:defRPr>
            </a:lvl2pPr>
            <a:lvl3pPr lvl="2" algn="l" rtl="0">
              <a:lnSpc>
                <a:spcPct val="90000"/>
              </a:lnSpc>
              <a:spcBef>
                <a:spcPts val="0"/>
              </a:spcBef>
              <a:spcAft>
                <a:spcPts val="0"/>
              </a:spcAft>
              <a:buClr>
                <a:schemeClr val="dk1"/>
              </a:buClr>
              <a:buSzPts val="1600"/>
              <a:buFont typeface="Arial"/>
              <a:buNone/>
              <a:defRPr sz="1600">
                <a:solidFill>
                  <a:schemeClr val="dk1"/>
                </a:solidFill>
              </a:defRPr>
            </a:lvl3pPr>
            <a:lvl4pPr lvl="3" algn="l" rtl="0">
              <a:lnSpc>
                <a:spcPct val="90000"/>
              </a:lnSpc>
              <a:spcBef>
                <a:spcPts val="0"/>
              </a:spcBef>
              <a:spcAft>
                <a:spcPts val="0"/>
              </a:spcAft>
              <a:buClr>
                <a:schemeClr val="dk1"/>
              </a:buClr>
              <a:buSzPts val="1600"/>
              <a:buFont typeface="Arial"/>
              <a:buNone/>
              <a:defRPr sz="1600">
                <a:solidFill>
                  <a:schemeClr val="dk1"/>
                </a:solidFill>
              </a:defRPr>
            </a:lvl4pPr>
            <a:lvl5pPr lvl="4" algn="l" rtl="0">
              <a:lnSpc>
                <a:spcPct val="90000"/>
              </a:lnSpc>
              <a:spcBef>
                <a:spcPts val="0"/>
              </a:spcBef>
              <a:spcAft>
                <a:spcPts val="0"/>
              </a:spcAft>
              <a:buClr>
                <a:schemeClr val="dk1"/>
              </a:buClr>
              <a:buSzPts val="1600"/>
              <a:buFont typeface="Arial"/>
              <a:buNone/>
              <a:defRPr sz="1600">
                <a:solidFill>
                  <a:schemeClr val="dk1"/>
                </a:solidFill>
              </a:defRPr>
            </a:lvl5pPr>
            <a:lvl6pPr lvl="5" algn="l" rtl="0">
              <a:lnSpc>
                <a:spcPct val="90000"/>
              </a:lnSpc>
              <a:spcBef>
                <a:spcPts val="0"/>
              </a:spcBef>
              <a:spcAft>
                <a:spcPts val="0"/>
              </a:spcAft>
              <a:buClr>
                <a:schemeClr val="dk1"/>
              </a:buClr>
              <a:buSzPts val="1600"/>
              <a:buNone/>
              <a:defRPr sz="1600">
                <a:solidFill>
                  <a:schemeClr val="dk1"/>
                </a:solidFill>
              </a:defRPr>
            </a:lvl6pPr>
            <a:lvl7pPr lvl="6" algn="l" rtl="0">
              <a:lnSpc>
                <a:spcPct val="90000"/>
              </a:lnSpc>
              <a:spcBef>
                <a:spcPts val="0"/>
              </a:spcBef>
              <a:spcAft>
                <a:spcPts val="0"/>
              </a:spcAft>
              <a:buClr>
                <a:schemeClr val="dk1"/>
              </a:buClr>
              <a:buSzPts val="1600"/>
              <a:buNone/>
              <a:defRPr sz="1600">
                <a:solidFill>
                  <a:schemeClr val="dk1"/>
                </a:solidFill>
              </a:defRPr>
            </a:lvl7pPr>
            <a:lvl8pPr lvl="7" algn="l" rtl="0">
              <a:lnSpc>
                <a:spcPct val="90000"/>
              </a:lnSpc>
              <a:spcBef>
                <a:spcPts val="0"/>
              </a:spcBef>
              <a:spcAft>
                <a:spcPts val="0"/>
              </a:spcAft>
              <a:buClr>
                <a:schemeClr val="dk1"/>
              </a:buClr>
              <a:buSzPts val="1600"/>
              <a:buNone/>
              <a:defRPr sz="1600">
                <a:solidFill>
                  <a:schemeClr val="dk1"/>
                </a:solidFill>
              </a:defRPr>
            </a:lvl8pPr>
            <a:lvl9pPr lvl="8" algn="l" rtl="0">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955" name="Google Shape;955;p101"/>
          <p:cNvSpPr txBox="1">
            <a:spLocks noGrp="1"/>
          </p:cNvSpPr>
          <p:nvPr>
            <p:ph type="subTitle" idx="6"/>
          </p:nvPr>
        </p:nvSpPr>
        <p:spPr>
          <a:xfrm>
            <a:off x="6638544" y="3212600"/>
            <a:ext cx="2057400" cy="4482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2"/>
              </a:buClr>
              <a:buSzPts val="1200"/>
              <a:buFont typeface="Arial"/>
              <a:buNone/>
              <a:defRPr sz="1200">
                <a:solidFill>
                  <a:schemeClr val="dk2"/>
                </a:solidFill>
                <a:latin typeface="Arial"/>
                <a:ea typeface="Arial"/>
                <a:cs typeface="Arial"/>
                <a:sym typeface="Arial"/>
              </a:defRPr>
            </a:lvl1pPr>
            <a:lvl2pPr lvl="1" algn="l" rtl="0">
              <a:lnSpc>
                <a:spcPct val="90000"/>
              </a:lnSpc>
              <a:spcBef>
                <a:spcPts val="0"/>
              </a:spcBef>
              <a:spcAft>
                <a:spcPts val="0"/>
              </a:spcAft>
              <a:buClr>
                <a:schemeClr val="dk2"/>
              </a:buClr>
              <a:buSzPts val="1200"/>
              <a:buFont typeface="Arial"/>
              <a:buNone/>
              <a:defRPr sz="1200">
                <a:solidFill>
                  <a:schemeClr val="dk2"/>
                </a:solidFill>
              </a:defRPr>
            </a:lvl2pPr>
            <a:lvl3pPr lvl="2" algn="l" rtl="0">
              <a:lnSpc>
                <a:spcPct val="90000"/>
              </a:lnSpc>
              <a:spcBef>
                <a:spcPts val="0"/>
              </a:spcBef>
              <a:spcAft>
                <a:spcPts val="0"/>
              </a:spcAft>
              <a:buClr>
                <a:schemeClr val="dk2"/>
              </a:buClr>
              <a:buSzPts val="1200"/>
              <a:buFont typeface="Arial"/>
              <a:buNone/>
              <a:defRPr sz="1200">
                <a:solidFill>
                  <a:schemeClr val="dk2"/>
                </a:solidFill>
              </a:defRPr>
            </a:lvl3pPr>
            <a:lvl4pPr lvl="3" algn="l" rtl="0">
              <a:lnSpc>
                <a:spcPct val="90000"/>
              </a:lnSpc>
              <a:spcBef>
                <a:spcPts val="0"/>
              </a:spcBef>
              <a:spcAft>
                <a:spcPts val="0"/>
              </a:spcAft>
              <a:buClr>
                <a:schemeClr val="dk2"/>
              </a:buClr>
              <a:buSzPts val="1200"/>
              <a:buFont typeface="Arial"/>
              <a:buNone/>
              <a:defRPr sz="1200">
                <a:solidFill>
                  <a:schemeClr val="dk2"/>
                </a:solidFill>
              </a:defRPr>
            </a:lvl4pPr>
            <a:lvl5pPr lvl="4" algn="l" rtl="0">
              <a:lnSpc>
                <a:spcPct val="90000"/>
              </a:lnSpc>
              <a:spcBef>
                <a:spcPts val="0"/>
              </a:spcBef>
              <a:spcAft>
                <a:spcPts val="0"/>
              </a:spcAft>
              <a:buClr>
                <a:schemeClr val="dk2"/>
              </a:buClr>
              <a:buSzPts val="1200"/>
              <a:buFont typeface="Arial"/>
              <a:buNone/>
              <a:defRPr sz="1200">
                <a:solidFill>
                  <a:schemeClr val="dk2"/>
                </a:solidFill>
              </a:defRPr>
            </a:lvl5pPr>
            <a:lvl6pPr lvl="5" algn="l" rtl="0">
              <a:lnSpc>
                <a:spcPct val="90000"/>
              </a:lnSpc>
              <a:spcBef>
                <a:spcPts val="0"/>
              </a:spcBef>
              <a:spcAft>
                <a:spcPts val="0"/>
              </a:spcAft>
              <a:buClr>
                <a:schemeClr val="dk2"/>
              </a:buClr>
              <a:buSzPts val="1200"/>
              <a:buNone/>
              <a:defRPr sz="1200">
                <a:solidFill>
                  <a:schemeClr val="dk2"/>
                </a:solidFill>
              </a:defRPr>
            </a:lvl6pPr>
            <a:lvl7pPr lvl="6" algn="l" rtl="0">
              <a:lnSpc>
                <a:spcPct val="90000"/>
              </a:lnSpc>
              <a:spcBef>
                <a:spcPts val="0"/>
              </a:spcBef>
              <a:spcAft>
                <a:spcPts val="0"/>
              </a:spcAft>
              <a:buClr>
                <a:schemeClr val="dk2"/>
              </a:buClr>
              <a:buSzPts val="1200"/>
              <a:buNone/>
              <a:defRPr sz="1200">
                <a:solidFill>
                  <a:schemeClr val="dk2"/>
                </a:solidFill>
              </a:defRPr>
            </a:lvl7pPr>
            <a:lvl8pPr lvl="7" algn="l" rtl="0">
              <a:lnSpc>
                <a:spcPct val="90000"/>
              </a:lnSpc>
              <a:spcBef>
                <a:spcPts val="0"/>
              </a:spcBef>
              <a:spcAft>
                <a:spcPts val="0"/>
              </a:spcAft>
              <a:buClr>
                <a:schemeClr val="dk2"/>
              </a:buClr>
              <a:buSzPts val="1200"/>
              <a:buNone/>
              <a:defRPr sz="1200">
                <a:solidFill>
                  <a:schemeClr val="dk2"/>
                </a:solidFill>
              </a:defRPr>
            </a:lvl8pPr>
            <a:lvl9pPr lvl="8" algn="l" rtl="0">
              <a:lnSpc>
                <a:spcPct val="90000"/>
              </a:lnSpc>
              <a:spcBef>
                <a:spcPts val="0"/>
              </a:spcBef>
              <a:spcAft>
                <a:spcPts val="0"/>
              </a:spcAft>
              <a:buClr>
                <a:schemeClr val="dk2"/>
              </a:buClr>
              <a:buSzPts val="1200"/>
              <a:buNone/>
              <a:defRPr sz="1200">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117" Type="http://schemas.openxmlformats.org/officeDocument/2006/relationships/slideLayout" Target="../slideLayouts/slideLayout130.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84" Type="http://schemas.openxmlformats.org/officeDocument/2006/relationships/slideLayout" Target="../slideLayouts/slideLayout97.xml"/><Relationship Id="rId89" Type="http://schemas.openxmlformats.org/officeDocument/2006/relationships/slideLayout" Target="../slideLayouts/slideLayout102.xml"/><Relationship Id="rId112" Type="http://schemas.openxmlformats.org/officeDocument/2006/relationships/slideLayout" Target="../slideLayouts/slideLayout125.xml"/><Relationship Id="rId16" Type="http://schemas.openxmlformats.org/officeDocument/2006/relationships/slideLayout" Target="../slideLayouts/slideLayout29.xml"/><Relationship Id="rId107" Type="http://schemas.openxmlformats.org/officeDocument/2006/relationships/slideLayout" Target="../slideLayouts/slideLayout120.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102" Type="http://schemas.openxmlformats.org/officeDocument/2006/relationships/slideLayout" Target="../slideLayouts/slideLayout115.xml"/><Relationship Id="rId5" Type="http://schemas.openxmlformats.org/officeDocument/2006/relationships/slideLayout" Target="../slideLayouts/slideLayout18.xml"/><Relationship Id="rId90" Type="http://schemas.openxmlformats.org/officeDocument/2006/relationships/slideLayout" Target="../slideLayouts/slideLayout103.xml"/><Relationship Id="rId95" Type="http://schemas.openxmlformats.org/officeDocument/2006/relationships/slideLayout" Target="../slideLayouts/slideLayout108.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113" Type="http://schemas.openxmlformats.org/officeDocument/2006/relationships/slideLayout" Target="../slideLayouts/slideLayout126.xml"/><Relationship Id="rId118" Type="http://schemas.openxmlformats.org/officeDocument/2006/relationships/slideLayout" Target="../slideLayouts/slideLayout131.xml"/><Relationship Id="rId80" Type="http://schemas.openxmlformats.org/officeDocument/2006/relationships/slideLayout" Target="../slideLayouts/slideLayout93.xml"/><Relationship Id="rId85" Type="http://schemas.openxmlformats.org/officeDocument/2006/relationships/slideLayout" Target="../slideLayouts/slideLayout98.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59" Type="http://schemas.openxmlformats.org/officeDocument/2006/relationships/slideLayout" Target="../slideLayouts/slideLayout72.xml"/><Relationship Id="rId103" Type="http://schemas.openxmlformats.org/officeDocument/2006/relationships/slideLayout" Target="../slideLayouts/slideLayout116.xml"/><Relationship Id="rId108" Type="http://schemas.openxmlformats.org/officeDocument/2006/relationships/slideLayout" Target="../slideLayouts/slideLayout121.xml"/><Relationship Id="rId54" Type="http://schemas.openxmlformats.org/officeDocument/2006/relationships/slideLayout" Target="../slideLayouts/slideLayout67.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91" Type="http://schemas.openxmlformats.org/officeDocument/2006/relationships/slideLayout" Target="../slideLayouts/slideLayout104.xml"/><Relationship Id="rId96" Type="http://schemas.openxmlformats.org/officeDocument/2006/relationships/slideLayout" Target="../slideLayouts/slideLayout10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49" Type="http://schemas.openxmlformats.org/officeDocument/2006/relationships/slideLayout" Target="../slideLayouts/slideLayout62.xml"/><Relationship Id="rId114" Type="http://schemas.openxmlformats.org/officeDocument/2006/relationships/slideLayout" Target="../slideLayouts/slideLayout127.xml"/><Relationship Id="rId119" Type="http://schemas.openxmlformats.org/officeDocument/2006/relationships/slideLayout" Target="../slideLayouts/slideLayout132.xml"/><Relationship Id="rId44" Type="http://schemas.openxmlformats.org/officeDocument/2006/relationships/slideLayout" Target="../slideLayouts/slideLayout57.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81" Type="http://schemas.openxmlformats.org/officeDocument/2006/relationships/slideLayout" Target="../slideLayouts/slideLayout94.xml"/><Relationship Id="rId86" Type="http://schemas.openxmlformats.org/officeDocument/2006/relationships/slideLayout" Target="../slideLayouts/slideLayout99.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109" Type="http://schemas.openxmlformats.org/officeDocument/2006/relationships/slideLayout" Target="../slideLayouts/slideLayout12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97" Type="http://schemas.openxmlformats.org/officeDocument/2006/relationships/slideLayout" Target="../slideLayouts/slideLayout110.xml"/><Relationship Id="rId104" Type="http://schemas.openxmlformats.org/officeDocument/2006/relationships/slideLayout" Target="../slideLayouts/slideLayout117.xml"/><Relationship Id="rId120" Type="http://schemas.openxmlformats.org/officeDocument/2006/relationships/theme" Target="../theme/theme2.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92" Type="http://schemas.openxmlformats.org/officeDocument/2006/relationships/slideLayout" Target="../slideLayouts/slideLayout105.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 Id="rId87" Type="http://schemas.openxmlformats.org/officeDocument/2006/relationships/slideLayout" Target="../slideLayouts/slideLayout100.xml"/><Relationship Id="rId110" Type="http://schemas.openxmlformats.org/officeDocument/2006/relationships/slideLayout" Target="../slideLayouts/slideLayout123.xml"/><Relationship Id="rId115" Type="http://schemas.openxmlformats.org/officeDocument/2006/relationships/slideLayout" Target="../slideLayouts/slideLayout128.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56" Type="http://schemas.openxmlformats.org/officeDocument/2006/relationships/slideLayout" Target="../slideLayouts/slideLayout69.xml"/><Relationship Id="rId77" Type="http://schemas.openxmlformats.org/officeDocument/2006/relationships/slideLayout" Target="../slideLayouts/slideLayout90.xml"/><Relationship Id="rId100" Type="http://schemas.openxmlformats.org/officeDocument/2006/relationships/slideLayout" Target="../slideLayouts/slideLayout113.xml"/><Relationship Id="rId105" Type="http://schemas.openxmlformats.org/officeDocument/2006/relationships/slideLayout" Target="../slideLayouts/slideLayout118.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93" Type="http://schemas.openxmlformats.org/officeDocument/2006/relationships/slideLayout" Target="../slideLayouts/slideLayout106.xml"/><Relationship Id="rId98" Type="http://schemas.openxmlformats.org/officeDocument/2006/relationships/slideLayout" Target="../slideLayouts/slideLayout111.xml"/><Relationship Id="rId121" Type="http://schemas.openxmlformats.org/officeDocument/2006/relationships/image" Target="../media/image3.png"/><Relationship Id="rId3" Type="http://schemas.openxmlformats.org/officeDocument/2006/relationships/slideLayout" Target="../slideLayouts/slideLayout16.xml"/><Relationship Id="rId25" Type="http://schemas.openxmlformats.org/officeDocument/2006/relationships/slideLayout" Target="../slideLayouts/slideLayout38.xml"/><Relationship Id="rId46" Type="http://schemas.openxmlformats.org/officeDocument/2006/relationships/slideLayout" Target="../slideLayouts/slideLayout59.xml"/><Relationship Id="rId67" Type="http://schemas.openxmlformats.org/officeDocument/2006/relationships/slideLayout" Target="../slideLayouts/slideLayout80.xml"/><Relationship Id="rId116" Type="http://schemas.openxmlformats.org/officeDocument/2006/relationships/slideLayout" Target="../slideLayouts/slideLayout12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62" Type="http://schemas.openxmlformats.org/officeDocument/2006/relationships/slideLayout" Target="../slideLayouts/slideLayout75.xml"/><Relationship Id="rId83" Type="http://schemas.openxmlformats.org/officeDocument/2006/relationships/slideLayout" Target="../slideLayouts/slideLayout96.xml"/><Relationship Id="rId88" Type="http://schemas.openxmlformats.org/officeDocument/2006/relationships/slideLayout" Target="../slideLayouts/slideLayout101.xml"/><Relationship Id="rId111" Type="http://schemas.openxmlformats.org/officeDocument/2006/relationships/slideLayout" Target="../slideLayouts/slideLayout124.xml"/><Relationship Id="rId15" Type="http://schemas.openxmlformats.org/officeDocument/2006/relationships/slideLayout" Target="../slideLayouts/slideLayout28.xml"/><Relationship Id="rId36" Type="http://schemas.openxmlformats.org/officeDocument/2006/relationships/slideLayout" Target="../slideLayouts/slideLayout49.xml"/><Relationship Id="rId57" Type="http://schemas.openxmlformats.org/officeDocument/2006/relationships/slideLayout" Target="../slideLayouts/slideLayout70.xml"/><Relationship Id="rId106" Type="http://schemas.openxmlformats.org/officeDocument/2006/relationships/slideLayout" Target="../slideLayouts/slideLayout119.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52" Type="http://schemas.openxmlformats.org/officeDocument/2006/relationships/slideLayout" Target="../slideLayouts/slideLayout65.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94" Type="http://schemas.openxmlformats.org/officeDocument/2006/relationships/slideLayout" Target="../slideLayouts/slideLayout107.xml"/><Relationship Id="rId99" Type="http://schemas.openxmlformats.org/officeDocument/2006/relationships/slideLayout" Target="../slideLayouts/slideLayout112.xml"/><Relationship Id="rId101" Type="http://schemas.openxmlformats.org/officeDocument/2006/relationships/slideLayout" Target="../slideLayouts/slideLayout11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58.xml"/><Relationship Id="rId117" Type="http://schemas.openxmlformats.org/officeDocument/2006/relationships/slideLayout" Target="../slideLayouts/slideLayout249.xml"/><Relationship Id="rId21" Type="http://schemas.openxmlformats.org/officeDocument/2006/relationships/slideLayout" Target="../slideLayouts/slideLayout153.xml"/><Relationship Id="rId42" Type="http://schemas.openxmlformats.org/officeDocument/2006/relationships/slideLayout" Target="../slideLayouts/slideLayout174.xml"/><Relationship Id="rId47" Type="http://schemas.openxmlformats.org/officeDocument/2006/relationships/slideLayout" Target="../slideLayouts/slideLayout179.xml"/><Relationship Id="rId63" Type="http://schemas.openxmlformats.org/officeDocument/2006/relationships/slideLayout" Target="../slideLayouts/slideLayout195.xml"/><Relationship Id="rId68" Type="http://schemas.openxmlformats.org/officeDocument/2006/relationships/slideLayout" Target="../slideLayouts/slideLayout200.xml"/><Relationship Id="rId84" Type="http://schemas.openxmlformats.org/officeDocument/2006/relationships/slideLayout" Target="../slideLayouts/slideLayout216.xml"/><Relationship Id="rId89" Type="http://schemas.openxmlformats.org/officeDocument/2006/relationships/slideLayout" Target="../slideLayouts/slideLayout221.xml"/><Relationship Id="rId112" Type="http://schemas.openxmlformats.org/officeDocument/2006/relationships/slideLayout" Target="../slideLayouts/slideLayout244.xml"/><Relationship Id="rId16" Type="http://schemas.openxmlformats.org/officeDocument/2006/relationships/slideLayout" Target="../slideLayouts/slideLayout148.xml"/><Relationship Id="rId107" Type="http://schemas.openxmlformats.org/officeDocument/2006/relationships/slideLayout" Target="../slideLayouts/slideLayout239.xml"/><Relationship Id="rId11" Type="http://schemas.openxmlformats.org/officeDocument/2006/relationships/slideLayout" Target="../slideLayouts/slideLayout143.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53" Type="http://schemas.openxmlformats.org/officeDocument/2006/relationships/slideLayout" Target="../slideLayouts/slideLayout185.xml"/><Relationship Id="rId58" Type="http://schemas.openxmlformats.org/officeDocument/2006/relationships/slideLayout" Target="../slideLayouts/slideLayout190.xml"/><Relationship Id="rId74" Type="http://schemas.openxmlformats.org/officeDocument/2006/relationships/slideLayout" Target="../slideLayouts/slideLayout206.xml"/><Relationship Id="rId79" Type="http://schemas.openxmlformats.org/officeDocument/2006/relationships/slideLayout" Target="../slideLayouts/slideLayout211.xml"/><Relationship Id="rId102" Type="http://schemas.openxmlformats.org/officeDocument/2006/relationships/slideLayout" Target="../slideLayouts/slideLayout234.xml"/><Relationship Id="rId5" Type="http://schemas.openxmlformats.org/officeDocument/2006/relationships/slideLayout" Target="../slideLayouts/slideLayout137.xml"/><Relationship Id="rId90" Type="http://schemas.openxmlformats.org/officeDocument/2006/relationships/slideLayout" Target="../slideLayouts/slideLayout222.xml"/><Relationship Id="rId95" Type="http://schemas.openxmlformats.org/officeDocument/2006/relationships/slideLayout" Target="../slideLayouts/slideLayout227.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43" Type="http://schemas.openxmlformats.org/officeDocument/2006/relationships/slideLayout" Target="../slideLayouts/slideLayout175.xml"/><Relationship Id="rId48" Type="http://schemas.openxmlformats.org/officeDocument/2006/relationships/slideLayout" Target="../slideLayouts/slideLayout180.xml"/><Relationship Id="rId64" Type="http://schemas.openxmlformats.org/officeDocument/2006/relationships/slideLayout" Target="../slideLayouts/slideLayout196.xml"/><Relationship Id="rId69" Type="http://schemas.openxmlformats.org/officeDocument/2006/relationships/slideLayout" Target="../slideLayouts/slideLayout201.xml"/><Relationship Id="rId113" Type="http://schemas.openxmlformats.org/officeDocument/2006/relationships/slideLayout" Target="../slideLayouts/slideLayout245.xml"/><Relationship Id="rId118" Type="http://schemas.openxmlformats.org/officeDocument/2006/relationships/slideLayout" Target="../slideLayouts/slideLayout250.xml"/><Relationship Id="rId80" Type="http://schemas.openxmlformats.org/officeDocument/2006/relationships/slideLayout" Target="../slideLayouts/slideLayout212.xml"/><Relationship Id="rId85" Type="http://schemas.openxmlformats.org/officeDocument/2006/relationships/slideLayout" Target="../slideLayouts/slideLayout217.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33" Type="http://schemas.openxmlformats.org/officeDocument/2006/relationships/slideLayout" Target="../slideLayouts/slideLayout165.xml"/><Relationship Id="rId38" Type="http://schemas.openxmlformats.org/officeDocument/2006/relationships/slideLayout" Target="../slideLayouts/slideLayout170.xml"/><Relationship Id="rId59" Type="http://schemas.openxmlformats.org/officeDocument/2006/relationships/slideLayout" Target="../slideLayouts/slideLayout191.xml"/><Relationship Id="rId103" Type="http://schemas.openxmlformats.org/officeDocument/2006/relationships/slideLayout" Target="../slideLayouts/slideLayout235.xml"/><Relationship Id="rId108" Type="http://schemas.openxmlformats.org/officeDocument/2006/relationships/slideLayout" Target="../slideLayouts/slideLayout240.xml"/><Relationship Id="rId54" Type="http://schemas.openxmlformats.org/officeDocument/2006/relationships/slideLayout" Target="../slideLayouts/slideLayout186.xml"/><Relationship Id="rId70" Type="http://schemas.openxmlformats.org/officeDocument/2006/relationships/slideLayout" Target="../slideLayouts/slideLayout202.xml"/><Relationship Id="rId75" Type="http://schemas.openxmlformats.org/officeDocument/2006/relationships/slideLayout" Target="../slideLayouts/slideLayout207.xml"/><Relationship Id="rId91" Type="http://schemas.openxmlformats.org/officeDocument/2006/relationships/slideLayout" Target="../slideLayouts/slideLayout223.xml"/><Relationship Id="rId96" Type="http://schemas.openxmlformats.org/officeDocument/2006/relationships/slideLayout" Target="../slideLayouts/slideLayout22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49" Type="http://schemas.openxmlformats.org/officeDocument/2006/relationships/slideLayout" Target="../slideLayouts/slideLayout181.xml"/><Relationship Id="rId114" Type="http://schemas.openxmlformats.org/officeDocument/2006/relationships/slideLayout" Target="../slideLayouts/slideLayout246.xml"/><Relationship Id="rId119" Type="http://schemas.openxmlformats.org/officeDocument/2006/relationships/theme" Target="../theme/theme3.xml"/><Relationship Id="rId10" Type="http://schemas.openxmlformats.org/officeDocument/2006/relationships/slideLayout" Target="../slideLayouts/slideLayout142.xml"/><Relationship Id="rId31" Type="http://schemas.openxmlformats.org/officeDocument/2006/relationships/slideLayout" Target="../slideLayouts/slideLayout163.xml"/><Relationship Id="rId44" Type="http://schemas.openxmlformats.org/officeDocument/2006/relationships/slideLayout" Target="../slideLayouts/slideLayout176.xml"/><Relationship Id="rId52" Type="http://schemas.openxmlformats.org/officeDocument/2006/relationships/slideLayout" Target="../slideLayouts/slideLayout184.xml"/><Relationship Id="rId60" Type="http://schemas.openxmlformats.org/officeDocument/2006/relationships/slideLayout" Target="../slideLayouts/slideLayout192.xml"/><Relationship Id="rId65" Type="http://schemas.openxmlformats.org/officeDocument/2006/relationships/slideLayout" Target="../slideLayouts/slideLayout197.xml"/><Relationship Id="rId73" Type="http://schemas.openxmlformats.org/officeDocument/2006/relationships/slideLayout" Target="../slideLayouts/slideLayout205.xml"/><Relationship Id="rId78" Type="http://schemas.openxmlformats.org/officeDocument/2006/relationships/slideLayout" Target="../slideLayouts/slideLayout210.xml"/><Relationship Id="rId81" Type="http://schemas.openxmlformats.org/officeDocument/2006/relationships/slideLayout" Target="../slideLayouts/slideLayout213.xml"/><Relationship Id="rId86" Type="http://schemas.openxmlformats.org/officeDocument/2006/relationships/slideLayout" Target="../slideLayouts/slideLayout218.xml"/><Relationship Id="rId94" Type="http://schemas.openxmlformats.org/officeDocument/2006/relationships/slideLayout" Target="../slideLayouts/slideLayout226.xml"/><Relationship Id="rId99" Type="http://schemas.openxmlformats.org/officeDocument/2006/relationships/slideLayout" Target="../slideLayouts/slideLayout231.xml"/><Relationship Id="rId101" Type="http://schemas.openxmlformats.org/officeDocument/2006/relationships/slideLayout" Target="../slideLayouts/slideLayout23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9" Type="http://schemas.openxmlformats.org/officeDocument/2006/relationships/slideLayout" Target="../slideLayouts/slideLayout171.xml"/><Relationship Id="rId109" Type="http://schemas.openxmlformats.org/officeDocument/2006/relationships/slideLayout" Target="../slideLayouts/slideLayout241.xml"/><Relationship Id="rId34" Type="http://schemas.openxmlformats.org/officeDocument/2006/relationships/slideLayout" Target="../slideLayouts/slideLayout166.xml"/><Relationship Id="rId50" Type="http://schemas.openxmlformats.org/officeDocument/2006/relationships/slideLayout" Target="../slideLayouts/slideLayout182.xml"/><Relationship Id="rId55" Type="http://schemas.openxmlformats.org/officeDocument/2006/relationships/slideLayout" Target="../slideLayouts/slideLayout187.xml"/><Relationship Id="rId76" Type="http://schemas.openxmlformats.org/officeDocument/2006/relationships/slideLayout" Target="../slideLayouts/slideLayout208.xml"/><Relationship Id="rId97" Type="http://schemas.openxmlformats.org/officeDocument/2006/relationships/slideLayout" Target="../slideLayouts/slideLayout229.xml"/><Relationship Id="rId104" Type="http://schemas.openxmlformats.org/officeDocument/2006/relationships/slideLayout" Target="../slideLayouts/slideLayout236.xml"/><Relationship Id="rId120" Type="http://schemas.openxmlformats.org/officeDocument/2006/relationships/image" Target="../media/image3.png"/><Relationship Id="rId7" Type="http://schemas.openxmlformats.org/officeDocument/2006/relationships/slideLayout" Target="../slideLayouts/slideLayout139.xml"/><Relationship Id="rId71" Type="http://schemas.openxmlformats.org/officeDocument/2006/relationships/slideLayout" Target="../slideLayouts/slideLayout203.xml"/><Relationship Id="rId92" Type="http://schemas.openxmlformats.org/officeDocument/2006/relationships/slideLayout" Target="../slideLayouts/slideLayout224.xml"/><Relationship Id="rId2" Type="http://schemas.openxmlformats.org/officeDocument/2006/relationships/slideLayout" Target="../slideLayouts/slideLayout134.xml"/><Relationship Id="rId29" Type="http://schemas.openxmlformats.org/officeDocument/2006/relationships/slideLayout" Target="../slideLayouts/slideLayout161.xml"/><Relationship Id="rId24" Type="http://schemas.openxmlformats.org/officeDocument/2006/relationships/slideLayout" Target="../slideLayouts/slideLayout156.xml"/><Relationship Id="rId40" Type="http://schemas.openxmlformats.org/officeDocument/2006/relationships/slideLayout" Target="../slideLayouts/slideLayout172.xml"/><Relationship Id="rId45" Type="http://schemas.openxmlformats.org/officeDocument/2006/relationships/slideLayout" Target="../slideLayouts/slideLayout177.xml"/><Relationship Id="rId66" Type="http://schemas.openxmlformats.org/officeDocument/2006/relationships/slideLayout" Target="../slideLayouts/slideLayout198.xml"/><Relationship Id="rId87" Type="http://schemas.openxmlformats.org/officeDocument/2006/relationships/slideLayout" Target="../slideLayouts/slideLayout219.xml"/><Relationship Id="rId110" Type="http://schemas.openxmlformats.org/officeDocument/2006/relationships/slideLayout" Target="../slideLayouts/slideLayout242.xml"/><Relationship Id="rId115" Type="http://schemas.openxmlformats.org/officeDocument/2006/relationships/slideLayout" Target="../slideLayouts/slideLayout247.xml"/><Relationship Id="rId61" Type="http://schemas.openxmlformats.org/officeDocument/2006/relationships/slideLayout" Target="../slideLayouts/slideLayout193.xml"/><Relationship Id="rId82" Type="http://schemas.openxmlformats.org/officeDocument/2006/relationships/slideLayout" Target="../slideLayouts/slideLayout214.xml"/><Relationship Id="rId19" Type="http://schemas.openxmlformats.org/officeDocument/2006/relationships/slideLayout" Target="../slideLayouts/slideLayout151.xml"/><Relationship Id="rId14" Type="http://schemas.openxmlformats.org/officeDocument/2006/relationships/slideLayout" Target="../slideLayouts/slideLayout146.xml"/><Relationship Id="rId30" Type="http://schemas.openxmlformats.org/officeDocument/2006/relationships/slideLayout" Target="../slideLayouts/slideLayout162.xml"/><Relationship Id="rId35" Type="http://schemas.openxmlformats.org/officeDocument/2006/relationships/slideLayout" Target="../slideLayouts/slideLayout167.xml"/><Relationship Id="rId56" Type="http://schemas.openxmlformats.org/officeDocument/2006/relationships/slideLayout" Target="../slideLayouts/slideLayout188.xml"/><Relationship Id="rId77" Type="http://schemas.openxmlformats.org/officeDocument/2006/relationships/slideLayout" Target="../slideLayouts/slideLayout209.xml"/><Relationship Id="rId100" Type="http://schemas.openxmlformats.org/officeDocument/2006/relationships/slideLayout" Target="../slideLayouts/slideLayout232.xml"/><Relationship Id="rId105" Type="http://schemas.openxmlformats.org/officeDocument/2006/relationships/slideLayout" Target="../slideLayouts/slideLayout237.xml"/><Relationship Id="rId8" Type="http://schemas.openxmlformats.org/officeDocument/2006/relationships/slideLayout" Target="../slideLayouts/slideLayout140.xml"/><Relationship Id="rId51" Type="http://schemas.openxmlformats.org/officeDocument/2006/relationships/slideLayout" Target="../slideLayouts/slideLayout183.xml"/><Relationship Id="rId72" Type="http://schemas.openxmlformats.org/officeDocument/2006/relationships/slideLayout" Target="../slideLayouts/slideLayout204.xml"/><Relationship Id="rId93" Type="http://schemas.openxmlformats.org/officeDocument/2006/relationships/slideLayout" Target="../slideLayouts/slideLayout225.xml"/><Relationship Id="rId98" Type="http://schemas.openxmlformats.org/officeDocument/2006/relationships/slideLayout" Target="../slideLayouts/slideLayout230.xml"/><Relationship Id="rId3" Type="http://schemas.openxmlformats.org/officeDocument/2006/relationships/slideLayout" Target="../slideLayouts/slideLayout135.xml"/><Relationship Id="rId25" Type="http://schemas.openxmlformats.org/officeDocument/2006/relationships/slideLayout" Target="../slideLayouts/slideLayout157.xml"/><Relationship Id="rId46" Type="http://schemas.openxmlformats.org/officeDocument/2006/relationships/slideLayout" Target="../slideLayouts/slideLayout178.xml"/><Relationship Id="rId67" Type="http://schemas.openxmlformats.org/officeDocument/2006/relationships/slideLayout" Target="../slideLayouts/slideLayout199.xml"/><Relationship Id="rId116" Type="http://schemas.openxmlformats.org/officeDocument/2006/relationships/slideLayout" Target="../slideLayouts/slideLayout248.xml"/><Relationship Id="rId20" Type="http://schemas.openxmlformats.org/officeDocument/2006/relationships/slideLayout" Target="../slideLayouts/slideLayout152.xml"/><Relationship Id="rId41" Type="http://schemas.openxmlformats.org/officeDocument/2006/relationships/slideLayout" Target="../slideLayouts/slideLayout173.xml"/><Relationship Id="rId62" Type="http://schemas.openxmlformats.org/officeDocument/2006/relationships/slideLayout" Target="../slideLayouts/slideLayout194.xml"/><Relationship Id="rId83" Type="http://schemas.openxmlformats.org/officeDocument/2006/relationships/slideLayout" Target="../slideLayouts/slideLayout215.xml"/><Relationship Id="rId88" Type="http://schemas.openxmlformats.org/officeDocument/2006/relationships/slideLayout" Target="../slideLayouts/slideLayout220.xml"/><Relationship Id="rId111" Type="http://schemas.openxmlformats.org/officeDocument/2006/relationships/slideLayout" Target="../slideLayouts/slideLayout243.xml"/><Relationship Id="rId15" Type="http://schemas.openxmlformats.org/officeDocument/2006/relationships/slideLayout" Target="../slideLayouts/slideLayout147.xml"/><Relationship Id="rId36" Type="http://schemas.openxmlformats.org/officeDocument/2006/relationships/slideLayout" Target="../slideLayouts/slideLayout168.xml"/><Relationship Id="rId57" Type="http://schemas.openxmlformats.org/officeDocument/2006/relationships/slideLayout" Target="../slideLayouts/slideLayout189.xml"/><Relationship Id="rId106" Type="http://schemas.openxmlformats.org/officeDocument/2006/relationships/slideLayout" Target="../slideLayouts/slideLayout238.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76.xml"/><Relationship Id="rId117" Type="http://schemas.openxmlformats.org/officeDocument/2006/relationships/slideLayout" Target="../slideLayouts/slideLayout367.xml"/><Relationship Id="rId21" Type="http://schemas.openxmlformats.org/officeDocument/2006/relationships/slideLayout" Target="../slideLayouts/slideLayout271.xml"/><Relationship Id="rId42" Type="http://schemas.openxmlformats.org/officeDocument/2006/relationships/slideLayout" Target="../slideLayouts/slideLayout292.xml"/><Relationship Id="rId47" Type="http://schemas.openxmlformats.org/officeDocument/2006/relationships/slideLayout" Target="../slideLayouts/slideLayout297.xml"/><Relationship Id="rId63" Type="http://schemas.openxmlformats.org/officeDocument/2006/relationships/slideLayout" Target="../slideLayouts/slideLayout313.xml"/><Relationship Id="rId68" Type="http://schemas.openxmlformats.org/officeDocument/2006/relationships/slideLayout" Target="../slideLayouts/slideLayout318.xml"/><Relationship Id="rId84" Type="http://schemas.openxmlformats.org/officeDocument/2006/relationships/slideLayout" Target="../slideLayouts/slideLayout334.xml"/><Relationship Id="rId89" Type="http://schemas.openxmlformats.org/officeDocument/2006/relationships/slideLayout" Target="../slideLayouts/slideLayout339.xml"/><Relationship Id="rId112" Type="http://schemas.openxmlformats.org/officeDocument/2006/relationships/slideLayout" Target="../slideLayouts/slideLayout362.xml"/><Relationship Id="rId16" Type="http://schemas.openxmlformats.org/officeDocument/2006/relationships/slideLayout" Target="../slideLayouts/slideLayout266.xml"/><Relationship Id="rId107" Type="http://schemas.openxmlformats.org/officeDocument/2006/relationships/slideLayout" Target="../slideLayouts/slideLayout357.xml"/><Relationship Id="rId11" Type="http://schemas.openxmlformats.org/officeDocument/2006/relationships/slideLayout" Target="../slideLayouts/slideLayout261.xml"/><Relationship Id="rId32" Type="http://schemas.openxmlformats.org/officeDocument/2006/relationships/slideLayout" Target="../slideLayouts/slideLayout282.xml"/><Relationship Id="rId37" Type="http://schemas.openxmlformats.org/officeDocument/2006/relationships/slideLayout" Target="../slideLayouts/slideLayout287.xml"/><Relationship Id="rId53" Type="http://schemas.openxmlformats.org/officeDocument/2006/relationships/slideLayout" Target="../slideLayouts/slideLayout303.xml"/><Relationship Id="rId58" Type="http://schemas.openxmlformats.org/officeDocument/2006/relationships/slideLayout" Target="../slideLayouts/slideLayout308.xml"/><Relationship Id="rId74" Type="http://schemas.openxmlformats.org/officeDocument/2006/relationships/slideLayout" Target="../slideLayouts/slideLayout324.xml"/><Relationship Id="rId79" Type="http://schemas.openxmlformats.org/officeDocument/2006/relationships/slideLayout" Target="../slideLayouts/slideLayout329.xml"/><Relationship Id="rId102" Type="http://schemas.openxmlformats.org/officeDocument/2006/relationships/slideLayout" Target="../slideLayouts/slideLayout352.xml"/><Relationship Id="rId5" Type="http://schemas.openxmlformats.org/officeDocument/2006/relationships/slideLayout" Target="../slideLayouts/slideLayout255.xml"/><Relationship Id="rId90" Type="http://schemas.openxmlformats.org/officeDocument/2006/relationships/slideLayout" Target="../slideLayouts/slideLayout340.xml"/><Relationship Id="rId95" Type="http://schemas.openxmlformats.org/officeDocument/2006/relationships/slideLayout" Target="../slideLayouts/slideLayout345.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43" Type="http://schemas.openxmlformats.org/officeDocument/2006/relationships/slideLayout" Target="../slideLayouts/slideLayout293.xml"/><Relationship Id="rId48" Type="http://schemas.openxmlformats.org/officeDocument/2006/relationships/slideLayout" Target="../slideLayouts/slideLayout298.xml"/><Relationship Id="rId64" Type="http://schemas.openxmlformats.org/officeDocument/2006/relationships/slideLayout" Target="../slideLayouts/slideLayout314.xml"/><Relationship Id="rId69" Type="http://schemas.openxmlformats.org/officeDocument/2006/relationships/slideLayout" Target="../slideLayouts/slideLayout319.xml"/><Relationship Id="rId113" Type="http://schemas.openxmlformats.org/officeDocument/2006/relationships/slideLayout" Target="../slideLayouts/slideLayout363.xml"/><Relationship Id="rId118" Type="http://schemas.openxmlformats.org/officeDocument/2006/relationships/slideLayout" Target="../slideLayouts/slideLayout368.xml"/><Relationship Id="rId80" Type="http://schemas.openxmlformats.org/officeDocument/2006/relationships/slideLayout" Target="../slideLayouts/slideLayout330.xml"/><Relationship Id="rId85" Type="http://schemas.openxmlformats.org/officeDocument/2006/relationships/slideLayout" Target="../slideLayouts/slideLayout335.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33" Type="http://schemas.openxmlformats.org/officeDocument/2006/relationships/slideLayout" Target="../slideLayouts/slideLayout283.xml"/><Relationship Id="rId38" Type="http://schemas.openxmlformats.org/officeDocument/2006/relationships/slideLayout" Target="../slideLayouts/slideLayout288.xml"/><Relationship Id="rId59" Type="http://schemas.openxmlformats.org/officeDocument/2006/relationships/slideLayout" Target="../slideLayouts/slideLayout309.xml"/><Relationship Id="rId103" Type="http://schemas.openxmlformats.org/officeDocument/2006/relationships/slideLayout" Target="../slideLayouts/slideLayout353.xml"/><Relationship Id="rId108" Type="http://schemas.openxmlformats.org/officeDocument/2006/relationships/slideLayout" Target="../slideLayouts/slideLayout358.xml"/><Relationship Id="rId54" Type="http://schemas.openxmlformats.org/officeDocument/2006/relationships/slideLayout" Target="../slideLayouts/slideLayout304.xml"/><Relationship Id="rId70" Type="http://schemas.openxmlformats.org/officeDocument/2006/relationships/slideLayout" Target="../slideLayouts/slideLayout320.xml"/><Relationship Id="rId75" Type="http://schemas.openxmlformats.org/officeDocument/2006/relationships/slideLayout" Target="../slideLayouts/slideLayout325.xml"/><Relationship Id="rId91" Type="http://schemas.openxmlformats.org/officeDocument/2006/relationships/slideLayout" Target="../slideLayouts/slideLayout341.xml"/><Relationship Id="rId96" Type="http://schemas.openxmlformats.org/officeDocument/2006/relationships/slideLayout" Target="../slideLayouts/slideLayout346.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49" Type="http://schemas.openxmlformats.org/officeDocument/2006/relationships/slideLayout" Target="../slideLayouts/slideLayout299.xml"/><Relationship Id="rId114" Type="http://schemas.openxmlformats.org/officeDocument/2006/relationships/slideLayout" Target="../slideLayouts/slideLayout364.xml"/><Relationship Id="rId119" Type="http://schemas.openxmlformats.org/officeDocument/2006/relationships/theme" Target="../theme/theme4.xml"/><Relationship Id="rId10" Type="http://schemas.openxmlformats.org/officeDocument/2006/relationships/slideLayout" Target="../slideLayouts/slideLayout260.xml"/><Relationship Id="rId31" Type="http://schemas.openxmlformats.org/officeDocument/2006/relationships/slideLayout" Target="../slideLayouts/slideLayout281.xml"/><Relationship Id="rId44" Type="http://schemas.openxmlformats.org/officeDocument/2006/relationships/slideLayout" Target="../slideLayouts/slideLayout294.xml"/><Relationship Id="rId52" Type="http://schemas.openxmlformats.org/officeDocument/2006/relationships/slideLayout" Target="../slideLayouts/slideLayout302.xml"/><Relationship Id="rId60" Type="http://schemas.openxmlformats.org/officeDocument/2006/relationships/slideLayout" Target="../slideLayouts/slideLayout310.xml"/><Relationship Id="rId65" Type="http://schemas.openxmlformats.org/officeDocument/2006/relationships/slideLayout" Target="../slideLayouts/slideLayout315.xml"/><Relationship Id="rId73" Type="http://schemas.openxmlformats.org/officeDocument/2006/relationships/slideLayout" Target="../slideLayouts/slideLayout323.xml"/><Relationship Id="rId78" Type="http://schemas.openxmlformats.org/officeDocument/2006/relationships/slideLayout" Target="../slideLayouts/slideLayout328.xml"/><Relationship Id="rId81" Type="http://schemas.openxmlformats.org/officeDocument/2006/relationships/slideLayout" Target="../slideLayouts/slideLayout331.xml"/><Relationship Id="rId86" Type="http://schemas.openxmlformats.org/officeDocument/2006/relationships/slideLayout" Target="../slideLayouts/slideLayout336.xml"/><Relationship Id="rId94" Type="http://schemas.openxmlformats.org/officeDocument/2006/relationships/slideLayout" Target="../slideLayouts/slideLayout344.xml"/><Relationship Id="rId99" Type="http://schemas.openxmlformats.org/officeDocument/2006/relationships/slideLayout" Target="../slideLayouts/slideLayout349.xml"/><Relationship Id="rId101" Type="http://schemas.openxmlformats.org/officeDocument/2006/relationships/slideLayout" Target="../slideLayouts/slideLayout351.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39" Type="http://schemas.openxmlformats.org/officeDocument/2006/relationships/slideLayout" Target="../slideLayouts/slideLayout289.xml"/><Relationship Id="rId109" Type="http://schemas.openxmlformats.org/officeDocument/2006/relationships/slideLayout" Target="../slideLayouts/slideLayout359.xml"/><Relationship Id="rId34" Type="http://schemas.openxmlformats.org/officeDocument/2006/relationships/slideLayout" Target="../slideLayouts/slideLayout284.xml"/><Relationship Id="rId50" Type="http://schemas.openxmlformats.org/officeDocument/2006/relationships/slideLayout" Target="../slideLayouts/slideLayout300.xml"/><Relationship Id="rId55" Type="http://schemas.openxmlformats.org/officeDocument/2006/relationships/slideLayout" Target="../slideLayouts/slideLayout305.xml"/><Relationship Id="rId76" Type="http://schemas.openxmlformats.org/officeDocument/2006/relationships/slideLayout" Target="../slideLayouts/slideLayout326.xml"/><Relationship Id="rId97" Type="http://schemas.openxmlformats.org/officeDocument/2006/relationships/slideLayout" Target="../slideLayouts/slideLayout347.xml"/><Relationship Id="rId104" Type="http://schemas.openxmlformats.org/officeDocument/2006/relationships/slideLayout" Target="../slideLayouts/slideLayout354.xml"/><Relationship Id="rId120" Type="http://schemas.openxmlformats.org/officeDocument/2006/relationships/image" Target="../media/image3.png"/><Relationship Id="rId7" Type="http://schemas.openxmlformats.org/officeDocument/2006/relationships/slideLayout" Target="../slideLayouts/slideLayout257.xml"/><Relationship Id="rId71" Type="http://schemas.openxmlformats.org/officeDocument/2006/relationships/slideLayout" Target="../slideLayouts/slideLayout321.xml"/><Relationship Id="rId92" Type="http://schemas.openxmlformats.org/officeDocument/2006/relationships/slideLayout" Target="../slideLayouts/slideLayout342.xml"/><Relationship Id="rId2" Type="http://schemas.openxmlformats.org/officeDocument/2006/relationships/slideLayout" Target="../slideLayouts/slideLayout252.xml"/><Relationship Id="rId29" Type="http://schemas.openxmlformats.org/officeDocument/2006/relationships/slideLayout" Target="../slideLayouts/slideLayout279.xml"/><Relationship Id="rId24" Type="http://schemas.openxmlformats.org/officeDocument/2006/relationships/slideLayout" Target="../slideLayouts/slideLayout274.xml"/><Relationship Id="rId40" Type="http://schemas.openxmlformats.org/officeDocument/2006/relationships/slideLayout" Target="../slideLayouts/slideLayout290.xml"/><Relationship Id="rId45" Type="http://schemas.openxmlformats.org/officeDocument/2006/relationships/slideLayout" Target="../slideLayouts/slideLayout295.xml"/><Relationship Id="rId66" Type="http://schemas.openxmlformats.org/officeDocument/2006/relationships/slideLayout" Target="../slideLayouts/slideLayout316.xml"/><Relationship Id="rId87" Type="http://schemas.openxmlformats.org/officeDocument/2006/relationships/slideLayout" Target="../slideLayouts/slideLayout337.xml"/><Relationship Id="rId110" Type="http://schemas.openxmlformats.org/officeDocument/2006/relationships/slideLayout" Target="../slideLayouts/slideLayout360.xml"/><Relationship Id="rId115" Type="http://schemas.openxmlformats.org/officeDocument/2006/relationships/slideLayout" Target="../slideLayouts/slideLayout365.xml"/><Relationship Id="rId61" Type="http://schemas.openxmlformats.org/officeDocument/2006/relationships/slideLayout" Target="../slideLayouts/slideLayout311.xml"/><Relationship Id="rId82" Type="http://schemas.openxmlformats.org/officeDocument/2006/relationships/slideLayout" Target="../slideLayouts/slideLayout332.xml"/><Relationship Id="rId19" Type="http://schemas.openxmlformats.org/officeDocument/2006/relationships/slideLayout" Target="../slideLayouts/slideLayout269.xml"/><Relationship Id="rId14" Type="http://schemas.openxmlformats.org/officeDocument/2006/relationships/slideLayout" Target="../slideLayouts/slideLayout264.xml"/><Relationship Id="rId30" Type="http://schemas.openxmlformats.org/officeDocument/2006/relationships/slideLayout" Target="../slideLayouts/slideLayout280.xml"/><Relationship Id="rId35" Type="http://schemas.openxmlformats.org/officeDocument/2006/relationships/slideLayout" Target="../slideLayouts/slideLayout285.xml"/><Relationship Id="rId56" Type="http://schemas.openxmlformats.org/officeDocument/2006/relationships/slideLayout" Target="../slideLayouts/slideLayout306.xml"/><Relationship Id="rId77" Type="http://schemas.openxmlformats.org/officeDocument/2006/relationships/slideLayout" Target="../slideLayouts/slideLayout327.xml"/><Relationship Id="rId100" Type="http://schemas.openxmlformats.org/officeDocument/2006/relationships/slideLayout" Target="../slideLayouts/slideLayout350.xml"/><Relationship Id="rId105" Type="http://schemas.openxmlformats.org/officeDocument/2006/relationships/slideLayout" Target="../slideLayouts/slideLayout355.xml"/><Relationship Id="rId8" Type="http://schemas.openxmlformats.org/officeDocument/2006/relationships/slideLayout" Target="../slideLayouts/slideLayout258.xml"/><Relationship Id="rId51" Type="http://schemas.openxmlformats.org/officeDocument/2006/relationships/slideLayout" Target="../slideLayouts/slideLayout301.xml"/><Relationship Id="rId72" Type="http://schemas.openxmlformats.org/officeDocument/2006/relationships/slideLayout" Target="../slideLayouts/slideLayout322.xml"/><Relationship Id="rId93" Type="http://schemas.openxmlformats.org/officeDocument/2006/relationships/slideLayout" Target="../slideLayouts/slideLayout343.xml"/><Relationship Id="rId98" Type="http://schemas.openxmlformats.org/officeDocument/2006/relationships/slideLayout" Target="../slideLayouts/slideLayout348.xml"/><Relationship Id="rId3" Type="http://schemas.openxmlformats.org/officeDocument/2006/relationships/slideLayout" Target="../slideLayouts/slideLayout253.xml"/><Relationship Id="rId25" Type="http://schemas.openxmlformats.org/officeDocument/2006/relationships/slideLayout" Target="../slideLayouts/slideLayout275.xml"/><Relationship Id="rId46" Type="http://schemas.openxmlformats.org/officeDocument/2006/relationships/slideLayout" Target="../slideLayouts/slideLayout296.xml"/><Relationship Id="rId67" Type="http://schemas.openxmlformats.org/officeDocument/2006/relationships/slideLayout" Target="../slideLayouts/slideLayout317.xml"/><Relationship Id="rId116" Type="http://schemas.openxmlformats.org/officeDocument/2006/relationships/slideLayout" Target="../slideLayouts/slideLayout366.xml"/><Relationship Id="rId20" Type="http://schemas.openxmlformats.org/officeDocument/2006/relationships/slideLayout" Target="../slideLayouts/slideLayout270.xml"/><Relationship Id="rId41" Type="http://schemas.openxmlformats.org/officeDocument/2006/relationships/slideLayout" Target="../slideLayouts/slideLayout291.xml"/><Relationship Id="rId62" Type="http://schemas.openxmlformats.org/officeDocument/2006/relationships/slideLayout" Target="../slideLayouts/slideLayout312.xml"/><Relationship Id="rId83" Type="http://schemas.openxmlformats.org/officeDocument/2006/relationships/slideLayout" Target="../slideLayouts/slideLayout333.xml"/><Relationship Id="rId88" Type="http://schemas.openxmlformats.org/officeDocument/2006/relationships/slideLayout" Target="../slideLayouts/slideLayout338.xml"/><Relationship Id="rId111" Type="http://schemas.openxmlformats.org/officeDocument/2006/relationships/slideLayout" Target="../slideLayouts/slideLayout361.xml"/><Relationship Id="rId15" Type="http://schemas.openxmlformats.org/officeDocument/2006/relationships/slideLayout" Target="../slideLayouts/slideLayout265.xml"/><Relationship Id="rId36" Type="http://schemas.openxmlformats.org/officeDocument/2006/relationships/slideLayout" Target="../slideLayouts/slideLayout286.xml"/><Relationship Id="rId57" Type="http://schemas.openxmlformats.org/officeDocument/2006/relationships/slideLayout" Target="../slideLayouts/slideLayout307.xml"/><Relationship Id="rId106" Type="http://schemas.openxmlformats.org/officeDocument/2006/relationships/slideLayout" Target="../slideLayouts/slideLayout35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394.xml"/><Relationship Id="rId117" Type="http://schemas.openxmlformats.org/officeDocument/2006/relationships/slideLayout" Target="../slideLayouts/slideLayout485.xml"/><Relationship Id="rId21" Type="http://schemas.openxmlformats.org/officeDocument/2006/relationships/slideLayout" Target="../slideLayouts/slideLayout389.xml"/><Relationship Id="rId42" Type="http://schemas.openxmlformats.org/officeDocument/2006/relationships/slideLayout" Target="../slideLayouts/slideLayout410.xml"/><Relationship Id="rId47" Type="http://schemas.openxmlformats.org/officeDocument/2006/relationships/slideLayout" Target="../slideLayouts/slideLayout415.xml"/><Relationship Id="rId63" Type="http://schemas.openxmlformats.org/officeDocument/2006/relationships/slideLayout" Target="../slideLayouts/slideLayout431.xml"/><Relationship Id="rId68" Type="http://schemas.openxmlformats.org/officeDocument/2006/relationships/slideLayout" Target="../slideLayouts/slideLayout436.xml"/><Relationship Id="rId84" Type="http://schemas.openxmlformats.org/officeDocument/2006/relationships/slideLayout" Target="../slideLayouts/slideLayout452.xml"/><Relationship Id="rId89" Type="http://schemas.openxmlformats.org/officeDocument/2006/relationships/slideLayout" Target="../slideLayouts/slideLayout457.xml"/><Relationship Id="rId112" Type="http://schemas.openxmlformats.org/officeDocument/2006/relationships/slideLayout" Target="../slideLayouts/slideLayout480.xml"/><Relationship Id="rId16" Type="http://schemas.openxmlformats.org/officeDocument/2006/relationships/slideLayout" Target="../slideLayouts/slideLayout384.xml"/><Relationship Id="rId107" Type="http://schemas.openxmlformats.org/officeDocument/2006/relationships/slideLayout" Target="../slideLayouts/slideLayout475.xml"/><Relationship Id="rId11" Type="http://schemas.openxmlformats.org/officeDocument/2006/relationships/slideLayout" Target="../slideLayouts/slideLayout379.xml"/><Relationship Id="rId32" Type="http://schemas.openxmlformats.org/officeDocument/2006/relationships/slideLayout" Target="../slideLayouts/slideLayout400.xml"/><Relationship Id="rId37" Type="http://schemas.openxmlformats.org/officeDocument/2006/relationships/slideLayout" Target="../slideLayouts/slideLayout405.xml"/><Relationship Id="rId53" Type="http://schemas.openxmlformats.org/officeDocument/2006/relationships/slideLayout" Target="../slideLayouts/slideLayout421.xml"/><Relationship Id="rId58" Type="http://schemas.openxmlformats.org/officeDocument/2006/relationships/slideLayout" Target="../slideLayouts/slideLayout426.xml"/><Relationship Id="rId74" Type="http://schemas.openxmlformats.org/officeDocument/2006/relationships/slideLayout" Target="../slideLayouts/slideLayout442.xml"/><Relationship Id="rId79" Type="http://schemas.openxmlformats.org/officeDocument/2006/relationships/slideLayout" Target="../slideLayouts/slideLayout447.xml"/><Relationship Id="rId102" Type="http://schemas.openxmlformats.org/officeDocument/2006/relationships/slideLayout" Target="../slideLayouts/slideLayout470.xml"/><Relationship Id="rId5" Type="http://schemas.openxmlformats.org/officeDocument/2006/relationships/slideLayout" Target="../slideLayouts/slideLayout373.xml"/><Relationship Id="rId90" Type="http://schemas.openxmlformats.org/officeDocument/2006/relationships/slideLayout" Target="../slideLayouts/slideLayout458.xml"/><Relationship Id="rId95" Type="http://schemas.openxmlformats.org/officeDocument/2006/relationships/slideLayout" Target="../slideLayouts/slideLayout463.xml"/><Relationship Id="rId22" Type="http://schemas.openxmlformats.org/officeDocument/2006/relationships/slideLayout" Target="../slideLayouts/slideLayout390.xml"/><Relationship Id="rId27" Type="http://schemas.openxmlformats.org/officeDocument/2006/relationships/slideLayout" Target="../slideLayouts/slideLayout395.xml"/><Relationship Id="rId43" Type="http://schemas.openxmlformats.org/officeDocument/2006/relationships/slideLayout" Target="../slideLayouts/slideLayout411.xml"/><Relationship Id="rId48" Type="http://schemas.openxmlformats.org/officeDocument/2006/relationships/slideLayout" Target="../slideLayouts/slideLayout416.xml"/><Relationship Id="rId64" Type="http://schemas.openxmlformats.org/officeDocument/2006/relationships/slideLayout" Target="../slideLayouts/slideLayout432.xml"/><Relationship Id="rId69" Type="http://schemas.openxmlformats.org/officeDocument/2006/relationships/slideLayout" Target="../slideLayouts/slideLayout437.xml"/><Relationship Id="rId113" Type="http://schemas.openxmlformats.org/officeDocument/2006/relationships/slideLayout" Target="../slideLayouts/slideLayout481.xml"/><Relationship Id="rId118" Type="http://schemas.openxmlformats.org/officeDocument/2006/relationships/slideLayout" Target="../slideLayouts/slideLayout486.xml"/><Relationship Id="rId80" Type="http://schemas.openxmlformats.org/officeDocument/2006/relationships/slideLayout" Target="../slideLayouts/slideLayout448.xml"/><Relationship Id="rId85" Type="http://schemas.openxmlformats.org/officeDocument/2006/relationships/slideLayout" Target="../slideLayouts/slideLayout453.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33" Type="http://schemas.openxmlformats.org/officeDocument/2006/relationships/slideLayout" Target="../slideLayouts/slideLayout401.xml"/><Relationship Id="rId38" Type="http://schemas.openxmlformats.org/officeDocument/2006/relationships/slideLayout" Target="../slideLayouts/slideLayout406.xml"/><Relationship Id="rId59" Type="http://schemas.openxmlformats.org/officeDocument/2006/relationships/slideLayout" Target="../slideLayouts/slideLayout427.xml"/><Relationship Id="rId103" Type="http://schemas.openxmlformats.org/officeDocument/2006/relationships/slideLayout" Target="../slideLayouts/slideLayout471.xml"/><Relationship Id="rId108" Type="http://schemas.openxmlformats.org/officeDocument/2006/relationships/slideLayout" Target="../slideLayouts/slideLayout476.xml"/><Relationship Id="rId54" Type="http://schemas.openxmlformats.org/officeDocument/2006/relationships/slideLayout" Target="../slideLayouts/slideLayout422.xml"/><Relationship Id="rId70" Type="http://schemas.openxmlformats.org/officeDocument/2006/relationships/slideLayout" Target="../slideLayouts/slideLayout438.xml"/><Relationship Id="rId75" Type="http://schemas.openxmlformats.org/officeDocument/2006/relationships/slideLayout" Target="../slideLayouts/slideLayout443.xml"/><Relationship Id="rId91" Type="http://schemas.openxmlformats.org/officeDocument/2006/relationships/slideLayout" Target="../slideLayouts/slideLayout459.xml"/><Relationship Id="rId96" Type="http://schemas.openxmlformats.org/officeDocument/2006/relationships/slideLayout" Target="../slideLayouts/slideLayout464.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23" Type="http://schemas.openxmlformats.org/officeDocument/2006/relationships/slideLayout" Target="../slideLayouts/slideLayout391.xml"/><Relationship Id="rId28" Type="http://schemas.openxmlformats.org/officeDocument/2006/relationships/slideLayout" Target="../slideLayouts/slideLayout396.xml"/><Relationship Id="rId49" Type="http://schemas.openxmlformats.org/officeDocument/2006/relationships/slideLayout" Target="../slideLayouts/slideLayout417.xml"/><Relationship Id="rId114" Type="http://schemas.openxmlformats.org/officeDocument/2006/relationships/slideLayout" Target="../slideLayouts/slideLayout482.xml"/><Relationship Id="rId119" Type="http://schemas.openxmlformats.org/officeDocument/2006/relationships/slideLayout" Target="../slideLayouts/slideLayout487.xml"/><Relationship Id="rId44" Type="http://schemas.openxmlformats.org/officeDocument/2006/relationships/slideLayout" Target="../slideLayouts/slideLayout412.xml"/><Relationship Id="rId60" Type="http://schemas.openxmlformats.org/officeDocument/2006/relationships/slideLayout" Target="../slideLayouts/slideLayout428.xml"/><Relationship Id="rId65" Type="http://schemas.openxmlformats.org/officeDocument/2006/relationships/slideLayout" Target="../slideLayouts/slideLayout433.xml"/><Relationship Id="rId81" Type="http://schemas.openxmlformats.org/officeDocument/2006/relationships/slideLayout" Target="../slideLayouts/slideLayout449.xml"/><Relationship Id="rId86" Type="http://schemas.openxmlformats.org/officeDocument/2006/relationships/slideLayout" Target="../slideLayouts/slideLayout454.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39" Type="http://schemas.openxmlformats.org/officeDocument/2006/relationships/slideLayout" Target="../slideLayouts/slideLayout407.xml"/><Relationship Id="rId109" Type="http://schemas.openxmlformats.org/officeDocument/2006/relationships/slideLayout" Target="../slideLayouts/slideLayout477.xml"/><Relationship Id="rId34" Type="http://schemas.openxmlformats.org/officeDocument/2006/relationships/slideLayout" Target="../slideLayouts/slideLayout402.xml"/><Relationship Id="rId50" Type="http://schemas.openxmlformats.org/officeDocument/2006/relationships/slideLayout" Target="../slideLayouts/slideLayout418.xml"/><Relationship Id="rId55" Type="http://schemas.openxmlformats.org/officeDocument/2006/relationships/slideLayout" Target="../slideLayouts/slideLayout423.xml"/><Relationship Id="rId76" Type="http://schemas.openxmlformats.org/officeDocument/2006/relationships/slideLayout" Target="../slideLayouts/slideLayout444.xml"/><Relationship Id="rId97" Type="http://schemas.openxmlformats.org/officeDocument/2006/relationships/slideLayout" Target="../slideLayouts/slideLayout465.xml"/><Relationship Id="rId104" Type="http://schemas.openxmlformats.org/officeDocument/2006/relationships/slideLayout" Target="../slideLayouts/slideLayout472.xml"/><Relationship Id="rId120" Type="http://schemas.openxmlformats.org/officeDocument/2006/relationships/theme" Target="../theme/theme5.xml"/><Relationship Id="rId7" Type="http://schemas.openxmlformats.org/officeDocument/2006/relationships/slideLayout" Target="../slideLayouts/slideLayout375.xml"/><Relationship Id="rId71" Type="http://schemas.openxmlformats.org/officeDocument/2006/relationships/slideLayout" Target="../slideLayouts/slideLayout439.xml"/><Relationship Id="rId92" Type="http://schemas.openxmlformats.org/officeDocument/2006/relationships/slideLayout" Target="../slideLayouts/slideLayout460.xml"/><Relationship Id="rId2" Type="http://schemas.openxmlformats.org/officeDocument/2006/relationships/slideLayout" Target="../slideLayouts/slideLayout370.xml"/><Relationship Id="rId29" Type="http://schemas.openxmlformats.org/officeDocument/2006/relationships/slideLayout" Target="../slideLayouts/slideLayout397.xml"/><Relationship Id="rId24" Type="http://schemas.openxmlformats.org/officeDocument/2006/relationships/slideLayout" Target="../slideLayouts/slideLayout392.xml"/><Relationship Id="rId40" Type="http://schemas.openxmlformats.org/officeDocument/2006/relationships/slideLayout" Target="../slideLayouts/slideLayout408.xml"/><Relationship Id="rId45" Type="http://schemas.openxmlformats.org/officeDocument/2006/relationships/slideLayout" Target="../slideLayouts/slideLayout413.xml"/><Relationship Id="rId66" Type="http://schemas.openxmlformats.org/officeDocument/2006/relationships/slideLayout" Target="../slideLayouts/slideLayout434.xml"/><Relationship Id="rId87" Type="http://schemas.openxmlformats.org/officeDocument/2006/relationships/slideLayout" Target="../slideLayouts/slideLayout455.xml"/><Relationship Id="rId110" Type="http://schemas.openxmlformats.org/officeDocument/2006/relationships/slideLayout" Target="../slideLayouts/slideLayout478.xml"/><Relationship Id="rId115" Type="http://schemas.openxmlformats.org/officeDocument/2006/relationships/slideLayout" Target="../slideLayouts/slideLayout483.xml"/><Relationship Id="rId61" Type="http://schemas.openxmlformats.org/officeDocument/2006/relationships/slideLayout" Target="../slideLayouts/slideLayout429.xml"/><Relationship Id="rId82" Type="http://schemas.openxmlformats.org/officeDocument/2006/relationships/slideLayout" Target="../slideLayouts/slideLayout450.xml"/><Relationship Id="rId19" Type="http://schemas.openxmlformats.org/officeDocument/2006/relationships/slideLayout" Target="../slideLayouts/slideLayout387.xml"/><Relationship Id="rId14" Type="http://schemas.openxmlformats.org/officeDocument/2006/relationships/slideLayout" Target="../slideLayouts/slideLayout382.xml"/><Relationship Id="rId30" Type="http://schemas.openxmlformats.org/officeDocument/2006/relationships/slideLayout" Target="../slideLayouts/slideLayout398.xml"/><Relationship Id="rId35" Type="http://schemas.openxmlformats.org/officeDocument/2006/relationships/slideLayout" Target="../slideLayouts/slideLayout403.xml"/><Relationship Id="rId56" Type="http://schemas.openxmlformats.org/officeDocument/2006/relationships/slideLayout" Target="../slideLayouts/slideLayout424.xml"/><Relationship Id="rId77" Type="http://schemas.openxmlformats.org/officeDocument/2006/relationships/slideLayout" Target="../slideLayouts/slideLayout445.xml"/><Relationship Id="rId100" Type="http://schemas.openxmlformats.org/officeDocument/2006/relationships/slideLayout" Target="../slideLayouts/slideLayout468.xml"/><Relationship Id="rId105" Type="http://schemas.openxmlformats.org/officeDocument/2006/relationships/slideLayout" Target="../slideLayouts/slideLayout473.xml"/><Relationship Id="rId8" Type="http://schemas.openxmlformats.org/officeDocument/2006/relationships/slideLayout" Target="../slideLayouts/slideLayout376.xml"/><Relationship Id="rId51" Type="http://schemas.openxmlformats.org/officeDocument/2006/relationships/slideLayout" Target="../slideLayouts/slideLayout419.xml"/><Relationship Id="rId72" Type="http://schemas.openxmlformats.org/officeDocument/2006/relationships/slideLayout" Target="../slideLayouts/slideLayout440.xml"/><Relationship Id="rId93" Type="http://schemas.openxmlformats.org/officeDocument/2006/relationships/slideLayout" Target="../slideLayouts/slideLayout461.xml"/><Relationship Id="rId98" Type="http://schemas.openxmlformats.org/officeDocument/2006/relationships/slideLayout" Target="../slideLayouts/slideLayout466.xml"/><Relationship Id="rId121" Type="http://schemas.openxmlformats.org/officeDocument/2006/relationships/image" Target="../media/image3.png"/><Relationship Id="rId3" Type="http://schemas.openxmlformats.org/officeDocument/2006/relationships/slideLayout" Target="../slideLayouts/slideLayout371.xml"/><Relationship Id="rId25" Type="http://schemas.openxmlformats.org/officeDocument/2006/relationships/slideLayout" Target="../slideLayouts/slideLayout393.xml"/><Relationship Id="rId46" Type="http://schemas.openxmlformats.org/officeDocument/2006/relationships/slideLayout" Target="../slideLayouts/slideLayout414.xml"/><Relationship Id="rId67" Type="http://schemas.openxmlformats.org/officeDocument/2006/relationships/slideLayout" Target="../slideLayouts/slideLayout435.xml"/><Relationship Id="rId116" Type="http://schemas.openxmlformats.org/officeDocument/2006/relationships/slideLayout" Target="../slideLayouts/slideLayout484.xml"/><Relationship Id="rId20" Type="http://schemas.openxmlformats.org/officeDocument/2006/relationships/slideLayout" Target="../slideLayouts/slideLayout388.xml"/><Relationship Id="rId41" Type="http://schemas.openxmlformats.org/officeDocument/2006/relationships/slideLayout" Target="../slideLayouts/slideLayout409.xml"/><Relationship Id="rId62" Type="http://schemas.openxmlformats.org/officeDocument/2006/relationships/slideLayout" Target="../slideLayouts/slideLayout430.xml"/><Relationship Id="rId83" Type="http://schemas.openxmlformats.org/officeDocument/2006/relationships/slideLayout" Target="../slideLayouts/slideLayout451.xml"/><Relationship Id="rId88" Type="http://schemas.openxmlformats.org/officeDocument/2006/relationships/slideLayout" Target="../slideLayouts/slideLayout456.xml"/><Relationship Id="rId111" Type="http://schemas.openxmlformats.org/officeDocument/2006/relationships/slideLayout" Target="../slideLayouts/slideLayout479.xml"/><Relationship Id="rId15" Type="http://schemas.openxmlformats.org/officeDocument/2006/relationships/slideLayout" Target="../slideLayouts/slideLayout383.xml"/><Relationship Id="rId36" Type="http://schemas.openxmlformats.org/officeDocument/2006/relationships/slideLayout" Target="../slideLayouts/slideLayout404.xml"/><Relationship Id="rId57" Type="http://schemas.openxmlformats.org/officeDocument/2006/relationships/slideLayout" Target="../slideLayouts/slideLayout425.xml"/><Relationship Id="rId106" Type="http://schemas.openxmlformats.org/officeDocument/2006/relationships/slideLayout" Target="../slideLayouts/slideLayout474.xml"/><Relationship Id="rId10" Type="http://schemas.openxmlformats.org/officeDocument/2006/relationships/slideLayout" Target="../slideLayouts/slideLayout378.xml"/><Relationship Id="rId31" Type="http://schemas.openxmlformats.org/officeDocument/2006/relationships/slideLayout" Target="../slideLayouts/slideLayout399.xml"/><Relationship Id="rId52" Type="http://schemas.openxmlformats.org/officeDocument/2006/relationships/slideLayout" Target="../slideLayouts/slideLayout420.xml"/><Relationship Id="rId73" Type="http://schemas.openxmlformats.org/officeDocument/2006/relationships/slideLayout" Target="../slideLayouts/slideLayout441.xml"/><Relationship Id="rId78" Type="http://schemas.openxmlformats.org/officeDocument/2006/relationships/slideLayout" Target="../slideLayouts/slideLayout446.xml"/><Relationship Id="rId94" Type="http://schemas.openxmlformats.org/officeDocument/2006/relationships/slideLayout" Target="../slideLayouts/slideLayout462.xml"/><Relationship Id="rId99" Type="http://schemas.openxmlformats.org/officeDocument/2006/relationships/slideLayout" Target="../slideLayouts/slideLayout467.xml"/><Relationship Id="rId101" Type="http://schemas.openxmlformats.org/officeDocument/2006/relationships/slideLayout" Target="../slideLayouts/slideLayout4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5" name="Google Shape;75;p15"/>
          <p:cNvSpPr txBox="1">
            <a:spLocks noGrp="1"/>
          </p:cNvSpPr>
          <p:nvPr>
            <p:ph type="body" idx="1"/>
          </p:nvPr>
        </p:nvSpPr>
        <p:spPr>
          <a:xfrm>
            <a:off x="628650" y="1369222"/>
            <a:ext cx="7886700" cy="3263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76" name="Google Shape;76;p15" descr="Image"/>
          <p:cNvPicPr preferRelativeResize="0"/>
          <p:nvPr/>
        </p:nvPicPr>
        <p:blipFill rotWithShape="1">
          <a:blip r:embed="rId121">
            <a:alphaModFix amt="50000"/>
          </a:blip>
          <a:srcRect/>
          <a:stretch/>
        </p:blipFill>
        <p:spPr>
          <a:xfrm>
            <a:off x="8649375" y="4673646"/>
            <a:ext cx="304519" cy="297001"/>
          </a:xfrm>
          <a:prstGeom prst="rect">
            <a:avLst/>
          </a:prstGeom>
          <a:noFill/>
          <a:ln>
            <a:noFill/>
          </a:ln>
          <a:effectLst>
            <a:outerShdw blurRad="304800" dist="152400" dir="2700000" rotWithShape="0">
              <a:srgbClr val="451E4C">
                <a:alpha val="24310"/>
              </a:srgbClr>
            </a:outerShdw>
          </a:effectLst>
        </p:spPr>
      </p:pic>
      <p:sp>
        <p:nvSpPr>
          <p:cNvPr id="77" name="Google Shape;77;p15"/>
          <p:cNvSpPr txBox="1"/>
          <p:nvPr/>
        </p:nvSpPr>
        <p:spPr>
          <a:xfrm>
            <a:off x="3294158" y="4685350"/>
            <a:ext cx="2555700" cy="273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GB" sz="700" i="0" u="none" strike="noStrike" cap="none">
                <a:solidFill>
                  <a:srgbClr val="D4DAE0"/>
                </a:solidFill>
                <a:latin typeface="Roboto Mono"/>
                <a:ea typeface="Roboto Mono"/>
                <a:cs typeface="Roboto Mono"/>
                <a:sym typeface="Roboto Mono"/>
              </a:rPr>
              <a:t>GitHub Copilot</a:t>
            </a:r>
            <a:endParaRPr sz="700" i="0" u="none" strike="noStrike" cap="none">
              <a:solidFill>
                <a:srgbClr val="D4DAE0"/>
              </a:solidFill>
              <a:latin typeface="Roboto Mono"/>
              <a:ea typeface="Roboto Mono"/>
              <a:cs typeface="Roboto Mono"/>
              <a:sym typeface="Roboto Mono"/>
            </a:endParaRPr>
          </a:p>
        </p:txBody>
      </p:sp>
      <p:sp>
        <p:nvSpPr>
          <p:cNvPr id="78" name="Google Shape;78;p15"/>
          <p:cNvSpPr txBox="1"/>
          <p:nvPr/>
        </p:nvSpPr>
        <p:spPr>
          <a:xfrm>
            <a:off x="6741807" y="4685350"/>
            <a:ext cx="1802100" cy="2739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79" name="Google Shape;79;p15"/>
          <p:cNvGrpSpPr/>
          <p:nvPr/>
        </p:nvGrpSpPr>
        <p:grpSpPr>
          <a:xfrm>
            <a:off x="9190150" y="0"/>
            <a:ext cx="2579204" cy="3301789"/>
            <a:chOff x="9190150" y="0"/>
            <a:chExt cx="2579204" cy="3301789"/>
          </a:xfrm>
        </p:grpSpPr>
        <p:sp>
          <p:nvSpPr>
            <p:cNvPr id="80" name="Google Shape;80;p15"/>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81" name="Google Shape;81;p15"/>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82" name="Google Shape;82;p15"/>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83" name="Google Shape;83;p15"/>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84" name="Google Shape;84;p15"/>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85" name="Google Shape;85;p15"/>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86" name="Google Shape;86;p15"/>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87" name="Google Shape;87;p15"/>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88" name="Google Shape;88;p15"/>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89" name="Google Shape;89;p15"/>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90" name="Google Shape;90;p15"/>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91" name="Google Shape;91;p15"/>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92" name="Google Shape;92;p15"/>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93" name="Google Shape;93;p15"/>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94" name="Google Shape;94;p15"/>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95" name="Google Shape;95;p15"/>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8"/>
        <p:cNvGrpSpPr/>
        <p:nvPr/>
      </p:nvGrpSpPr>
      <p:grpSpPr>
        <a:xfrm>
          <a:off x="0" y="0"/>
          <a:ext cx="0" cy="0"/>
          <a:chOff x="0" y="0"/>
          <a:chExt cx="0" cy="0"/>
        </a:xfrm>
      </p:grpSpPr>
      <p:sp>
        <p:nvSpPr>
          <p:cNvPr id="1549" name="Google Shape;1549;p135"/>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50" name="Google Shape;1550;p135"/>
          <p:cNvSpPr txBox="1">
            <a:spLocks noGrp="1"/>
          </p:cNvSpPr>
          <p:nvPr>
            <p:ph type="body" idx="1"/>
          </p:nvPr>
        </p:nvSpPr>
        <p:spPr>
          <a:xfrm>
            <a:off x="628650" y="1369222"/>
            <a:ext cx="7886700" cy="3263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551" name="Google Shape;1551;p135" descr="Image"/>
          <p:cNvPicPr preferRelativeResize="0"/>
          <p:nvPr/>
        </p:nvPicPr>
        <p:blipFill rotWithShape="1">
          <a:blip r:embed="rId120">
            <a:alphaModFix amt="50000"/>
          </a:blip>
          <a:srcRect/>
          <a:stretch/>
        </p:blipFill>
        <p:spPr>
          <a:xfrm>
            <a:off x="8649375" y="4673646"/>
            <a:ext cx="304519" cy="297001"/>
          </a:xfrm>
          <a:prstGeom prst="rect">
            <a:avLst/>
          </a:prstGeom>
          <a:noFill/>
          <a:ln>
            <a:noFill/>
          </a:ln>
          <a:effectLst>
            <a:outerShdw blurRad="304800" dist="152400" dir="2700000" rotWithShape="0">
              <a:srgbClr val="451E4C">
                <a:alpha val="24310"/>
              </a:srgbClr>
            </a:outerShdw>
          </a:effectLst>
        </p:spPr>
      </p:pic>
      <p:sp>
        <p:nvSpPr>
          <p:cNvPr id="1552" name="Google Shape;1552;p135"/>
          <p:cNvSpPr txBox="1"/>
          <p:nvPr/>
        </p:nvSpPr>
        <p:spPr>
          <a:xfrm>
            <a:off x="3294158" y="4685350"/>
            <a:ext cx="2555700" cy="273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GB" sz="700" i="0" u="none" strike="noStrike" cap="none">
                <a:solidFill>
                  <a:srgbClr val="D4DAE0"/>
                </a:solidFill>
                <a:latin typeface="Roboto Mono"/>
                <a:ea typeface="Roboto Mono"/>
                <a:cs typeface="Roboto Mono"/>
                <a:sym typeface="Roboto Mono"/>
              </a:rPr>
              <a:t>GitHub Copilot</a:t>
            </a:r>
            <a:endParaRPr sz="700" i="0" u="none" strike="noStrike" cap="none">
              <a:solidFill>
                <a:srgbClr val="D4DAE0"/>
              </a:solidFill>
              <a:latin typeface="Roboto Mono"/>
              <a:ea typeface="Roboto Mono"/>
              <a:cs typeface="Roboto Mono"/>
              <a:sym typeface="Roboto Mono"/>
            </a:endParaRPr>
          </a:p>
        </p:txBody>
      </p:sp>
      <p:sp>
        <p:nvSpPr>
          <p:cNvPr id="1553" name="Google Shape;1553;p135"/>
          <p:cNvSpPr txBox="1"/>
          <p:nvPr/>
        </p:nvSpPr>
        <p:spPr>
          <a:xfrm>
            <a:off x="6741807" y="4685350"/>
            <a:ext cx="1802100" cy="2739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1554" name="Google Shape;1554;p135"/>
          <p:cNvGrpSpPr/>
          <p:nvPr/>
        </p:nvGrpSpPr>
        <p:grpSpPr>
          <a:xfrm>
            <a:off x="9190150" y="0"/>
            <a:ext cx="2579204" cy="3301789"/>
            <a:chOff x="9190150" y="0"/>
            <a:chExt cx="2579204" cy="3301789"/>
          </a:xfrm>
        </p:grpSpPr>
        <p:sp>
          <p:nvSpPr>
            <p:cNvPr id="1555" name="Google Shape;1555;p135"/>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1556" name="Google Shape;1556;p135"/>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1557" name="Google Shape;1557;p135"/>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1558" name="Google Shape;1558;p135"/>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1559" name="Google Shape;1559;p135"/>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1560" name="Google Shape;1560;p135"/>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1561" name="Google Shape;1561;p135"/>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1562" name="Google Shape;1562;p135"/>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1563" name="Google Shape;1563;p135"/>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1564" name="Google Shape;1564;p135"/>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1565" name="Google Shape;1565;p135"/>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1566" name="Google Shape;1566;p135"/>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1567" name="Google Shape;1567;p135"/>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1568" name="Google Shape;1568;p135"/>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1569" name="Google Shape;1569;p135"/>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1570" name="Google Shape;1570;p135"/>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1"/>
        <p:cNvGrpSpPr/>
        <p:nvPr/>
      </p:nvGrpSpPr>
      <p:grpSpPr>
        <a:xfrm>
          <a:off x="0" y="0"/>
          <a:ext cx="0" cy="0"/>
          <a:chOff x="0" y="0"/>
          <a:chExt cx="0" cy="0"/>
        </a:xfrm>
      </p:grpSpPr>
      <p:sp>
        <p:nvSpPr>
          <p:cNvPr id="3022" name="Google Shape;3022;p254"/>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023" name="Google Shape;3023;p254"/>
          <p:cNvSpPr txBox="1">
            <a:spLocks noGrp="1"/>
          </p:cNvSpPr>
          <p:nvPr>
            <p:ph type="body" idx="1"/>
          </p:nvPr>
        </p:nvSpPr>
        <p:spPr>
          <a:xfrm>
            <a:off x="628650" y="1369222"/>
            <a:ext cx="7886700" cy="3263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3024" name="Google Shape;3024;p254" descr="Image"/>
          <p:cNvPicPr preferRelativeResize="0"/>
          <p:nvPr/>
        </p:nvPicPr>
        <p:blipFill rotWithShape="1">
          <a:blip r:embed="rId120">
            <a:alphaModFix amt="50000"/>
          </a:blip>
          <a:srcRect/>
          <a:stretch/>
        </p:blipFill>
        <p:spPr>
          <a:xfrm>
            <a:off x="8649375" y="4673646"/>
            <a:ext cx="304519" cy="297001"/>
          </a:xfrm>
          <a:prstGeom prst="rect">
            <a:avLst/>
          </a:prstGeom>
          <a:noFill/>
          <a:ln>
            <a:noFill/>
          </a:ln>
          <a:effectLst>
            <a:outerShdw blurRad="304800" dist="152400" dir="2700000" rotWithShape="0">
              <a:srgbClr val="451E4C">
                <a:alpha val="24310"/>
              </a:srgbClr>
            </a:outerShdw>
          </a:effectLst>
        </p:spPr>
      </p:pic>
      <p:sp>
        <p:nvSpPr>
          <p:cNvPr id="3025" name="Google Shape;3025;p254"/>
          <p:cNvSpPr txBox="1"/>
          <p:nvPr/>
        </p:nvSpPr>
        <p:spPr>
          <a:xfrm>
            <a:off x="3294158" y="4685350"/>
            <a:ext cx="2555700" cy="273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GB" sz="700" i="0" u="none" strike="noStrike" cap="none">
                <a:solidFill>
                  <a:srgbClr val="D4DAE0"/>
                </a:solidFill>
                <a:latin typeface="Roboto Mono"/>
                <a:ea typeface="Roboto Mono"/>
                <a:cs typeface="Roboto Mono"/>
                <a:sym typeface="Roboto Mono"/>
              </a:rPr>
              <a:t>GitHub Copilot</a:t>
            </a:r>
            <a:endParaRPr sz="700" i="0" u="none" strike="noStrike" cap="none">
              <a:solidFill>
                <a:srgbClr val="D4DAE0"/>
              </a:solidFill>
              <a:latin typeface="Roboto Mono"/>
              <a:ea typeface="Roboto Mono"/>
              <a:cs typeface="Roboto Mono"/>
              <a:sym typeface="Roboto Mono"/>
            </a:endParaRPr>
          </a:p>
        </p:txBody>
      </p:sp>
      <p:sp>
        <p:nvSpPr>
          <p:cNvPr id="3026" name="Google Shape;3026;p254"/>
          <p:cNvSpPr txBox="1"/>
          <p:nvPr/>
        </p:nvSpPr>
        <p:spPr>
          <a:xfrm>
            <a:off x="6741807" y="4685350"/>
            <a:ext cx="1802100" cy="2739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3027" name="Google Shape;3027;p254"/>
          <p:cNvGrpSpPr/>
          <p:nvPr/>
        </p:nvGrpSpPr>
        <p:grpSpPr>
          <a:xfrm>
            <a:off x="9190150" y="0"/>
            <a:ext cx="2579204" cy="3301789"/>
            <a:chOff x="9190150" y="0"/>
            <a:chExt cx="2579204" cy="3301789"/>
          </a:xfrm>
        </p:grpSpPr>
        <p:sp>
          <p:nvSpPr>
            <p:cNvPr id="3028" name="Google Shape;3028;p254"/>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3029" name="Google Shape;3029;p254"/>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3030" name="Google Shape;3030;p254"/>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3031" name="Google Shape;3031;p254"/>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3032" name="Google Shape;3032;p254"/>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3033" name="Google Shape;3033;p254"/>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3034" name="Google Shape;3034;p254"/>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3035" name="Google Shape;3035;p254"/>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3036" name="Google Shape;3036;p254"/>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3037" name="Google Shape;3037;p254"/>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3038" name="Google Shape;3038;p254"/>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3039" name="Google Shape;3039;p254"/>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3040" name="Google Shape;3040;p254"/>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3041" name="Google Shape;3041;p254"/>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3042" name="Google Shape;3042;p254"/>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3043" name="Google Shape;3043;p254"/>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 id="2147483920" r:id="rId23"/>
    <p:sldLayoutId id="2147483921" r:id="rId24"/>
    <p:sldLayoutId id="2147483922" r:id="rId25"/>
    <p:sldLayoutId id="2147483923" r:id="rId26"/>
    <p:sldLayoutId id="2147483924" r:id="rId27"/>
    <p:sldLayoutId id="2147483925" r:id="rId28"/>
    <p:sldLayoutId id="2147483926" r:id="rId29"/>
    <p:sldLayoutId id="2147483927" r:id="rId30"/>
    <p:sldLayoutId id="2147483928" r:id="rId31"/>
    <p:sldLayoutId id="2147483929" r:id="rId32"/>
    <p:sldLayoutId id="2147483930" r:id="rId33"/>
    <p:sldLayoutId id="2147483931" r:id="rId34"/>
    <p:sldLayoutId id="2147483932" r:id="rId35"/>
    <p:sldLayoutId id="2147483933" r:id="rId36"/>
    <p:sldLayoutId id="2147483934" r:id="rId37"/>
    <p:sldLayoutId id="2147483935" r:id="rId38"/>
    <p:sldLayoutId id="2147483936" r:id="rId39"/>
    <p:sldLayoutId id="2147483937" r:id="rId40"/>
    <p:sldLayoutId id="2147483938" r:id="rId41"/>
    <p:sldLayoutId id="2147483939" r:id="rId42"/>
    <p:sldLayoutId id="2147483940" r:id="rId43"/>
    <p:sldLayoutId id="2147483941" r:id="rId44"/>
    <p:sldLayoutId id="2147483942" r:id="rId45"/>
    <p:sldLayoutId id="2147483943" r:id="rId46"/>
    <p:sldLayoutId id="2147483944" r:id="rId47"/>
    <p:sldLayoutId id="2147483945" r:id="rId48"/>
    <p:sldLayoutId id="2147483946" r:id="rId49"/>
    <p:sldLayoutId id="2147483947" r:id="rId50"/>
    <p:sldLayoutId id="2147483948" r:id="rId51"/>
    <p:sldLayoutId id="2147483949" r:id="rId52"/>
    <p:sldLayoutId id="2147483950" r:id="rId53"/>
    <p:sldLayoutId id="2147483951" r:id="rId54"/>
    <p:sldLayoutId id="2147483952" r:id="rId55"/>
    <p:sldLayoutId id="2147483953" r:id="rId56"/>
    <p:sldLayoutId id="2147483954" r:id="rId57"/>
    <p:sldLayoutId id="2147483955" r:id="rId58"/>
    <p:sldLayoutId id="2147483956" r:id="rId59"/>
    <p:sldLayoutId id="2147483957" r:id="rId60"/>
    <p:sldLayoutId id="2147483958" r:id="rId61"/>
    <p:sldLayoutId id="2147483959" r:id="rId62"/>
    <p:sldLayoutId id="2147483960" r:id="rId63"/>
    <p:sldLayoutId id="2147483961" r:id="rId64"/>
    <p:sldLayoutId id="2147483962" r:id="rId65"/>
    <p:sldLayoutId id="2147483963" r:id="rId66"/>
    <p:sldLayoutId id="2147483964" r:id="rId67"/>
    <p:sldLayoutId id="2147483965" r:id="rId68"/>
    <p:sldLayoutId id="2147483966" r:id="rId69"/>
    <p:sldLayoutId id="2147483967" r:id="rId70"/>
    <p:sldLayoutId id="2147483968" r:id="rId71"/>
    <p:sldLayoutId id="2147483969" r:id="rId72"/>
    <p:sldLayoutId id="2147483970" r:id="rId73"/>
    <p:sldLayoutId id="2147483971" r:id="rId74"/>
    <p:sldLayoutId id="2147483972" r:id="rId75"/>
    <p:sldLayoutId id="2147483973" r:id="rId76"/>
    <p:sldLayoutId id="2147483974" r:id="rId77"/>
    <p:sldLayoutId id="2147483975" r:id="rId78"/>
    <p:sldLayoutId id="2147483976" r:id="rId79"/>
    <p:sldLayoutId id="2147483977" r:id="rId80"/>
    <p:sldLayoutId id="2147483978" r:id="rId81"/>
    <p:sldLayoutId id="2147483979" r:id="rId82"/>
    <p:sldLayoutId id="2147483980" r:id="rId83"/>
    <p:sldLayoutId id="2147483981" r:id="rId84"/>
    <p:sldLayoutId id="2147483982" r:id="rId85"/>
    <p:sldLayoutId id="2147483983" r:id="rId86"/>
    <p:sldLayoutId id="2147483984" r:id="rId87"/>
    <p:sldLayoutId id="2147483985" r:id="rId88"/>
    <p:sldLayoutId id="2147483986" r:id="rId89"/>
    <p:sldLayoutId id="2147483987" r:id="rId90"/>
    <p:sldLayoutId id="2147483988" r:id="rId91"/>
    <p:sldLayoutId id="2147483989" r:id="rId92"/>
    <p:sldLayoutId id="2147483990" r:id="rId93"/>
    <p:sldLayoutId id="2147483991" r:id="rId94"/>
    <p:sldLayoutId id="2147483992" r:id="rId95"/>
    <p:sldLayoutId id="2147483993" r:id="rId96"/>
    <p:sldLayoutId id="2147483994" r:id="rId97"/>
    <p:sldLayoutId id="2147483995" r:id="rId98"/>
    <p:sldLayoutId id="2147483996" r:id="rId99"/>
    <p:sldLayoutId id="2147483997" r:id="rId100"/>
    <p:sldLayoutId id="2147483998" r:id="rId101"/>
    <p:sldLayoutId id="2147483999" r:id="rId102"/>
    <p:sldLayoutId id="2147484000" r:id="rId103"/>
    <p:sldLayoutId id="2147484001" r:id="rId104"/>
    <p:sldLayoutId id="2147484002" r:id="rId105"/>
    <p:sldLayoutId id="2147484003" r:id="rId106"/>
    <p:sldLayoutId id="2147484004" r:id="rId107"/>
    <p:sldLayoutId id="2147484005" r:id="rId108"/>
    <p:sldLayoutId id="2147484006" r:id="rId109"/>
    <p:sldLayoutId id="2147484007" r:id="rId110"/>
    <p:sldLayoutId id="2147484008" r:id="rId111"/>
    <p:sldLayoutId id="2147484009" r:id="rId112"/>
    <p:sldLayoutId id="2147484010" r:id="rId113"/>
    <p:sldLayoutId id="2147484011" r:id="rId114"/>
    <p:sldLayoutId id="2147484012" r:id="rId115"/>
    <p:sldLayoutId id="2147484013" r:id="rId116"/>
    <p:sldLayoutId id="2147484014" r:id="rId117"/>
    <p:sldLayoutId id="2147484015" r:id="rId1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94"/>
        <p:cNvGrpSpPr/>
        <p:nvPr/>
      </p:nvGrpSpPr>
      <p:grpSpPr>
        <a:xfrm>
          <a:off x="0" y="0"/>
          <a:ext cx="0" cy="0"/>
          <a:chOff x="0" y="0"/>
          <a:chExt cx="0" cy="0"/>
        </a:xfrm>
      </p:grpSpPr>
      <p:sp>
        <p:nvSpPr>
          <p:cNvPr id="4495" name="Google Shape;4495;p373"/>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496" name="Google Shape;4496;p373"/>
          <p:cNvSpPr txBox="1">
            <a:spLocks noGrp="1"/>
          </p:cNvSpPr>
          <p:nvPr>
            <p:ph type="body" idx="1"/>
          </p:nvPr>
        </p:nvSpPr>
        <p:spPr>
          <a:xfrm>
            <a:off x="628650" y="1369222"/>
            <a:ext cx="7886700" cy="3263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375"/>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375"/>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375"/>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497" name="Google Shape;4497;p373" descr="Image"/>
          <p:cNvPicPr preferRelativeResize="0"/>
          <p:nvPr/>
        </p:nvPicPr>
        <p:blipFill rotWithShape="1">
          <a:blip r:embed="rId121">
            <a:alphaModFix amt="50000"/>
          </a:blip>
          <a:srcRect/>
          <a:stretch/>
        </p:blipFill>
        <p:spPr>
          <a:xfrm>
            <a:off x="8649375" y="4673646"/>
            <a:ext cx="304519" cy="297001"/>
          </a:xfrm>
          <a:prstGeom prst="rect">
            <a:avLst/>
          </a:prstGeom>
          <a:noFill/>
          <a:ln>
            <a:noFill/>
          </a:ln>
          <a:effectLst>
            <a:outerShdw blurRad="304800" dist="152400" dir="2700000" rotWithShape="0">
              <a:srgbClr val="451E4C">
                <a:alpha val="24310"/>
              </a:srgbClr>
            </a:outerShdw>
          </a:effectLst>
        </p:spPr>
      </p:pic>
      <p:sp>
        <p:nvSpPr>
          <p:cNvPr id="4498" name="Google Shape;4498;p373"/>
          <p:cNvSpPr txBox="1"/>
          <p:nvPr/>
        </p:nvSpPr>
        <p:spPr>
          <a:xfrm>
            <a:off x="3294158" y="4685350"/>
            <a:ext cx="2555700" cy="2739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GB" sz="700" i="0" u="none" strike="noStrike" cap="none">
                <a:solidFill>
                  <a:srgbClr val="D4DAE0"/>
                </a:solidFill>
                <a:latin typeface="Roboto Mono"/>
                <a:ea typeface="Roboto Mono"/>
                <a:cs typeface="Roboto Mono"/>
                <a:sym typeface="Roboto Mono"/>
              </a:rPr>
              <a:t>GitHub Copilot</a:t>
            </a:r>
            <a:endParaRPr sz="700" i="0" u="none" strike="noStrike" cap="none">
              <a:solidFill>
                <a:srgbClr val="D4DAE0"/>
              </a:solidFill>
              <a:latin typeface="Roboto Mono"/>
              <a:ea typeface="Roboto Mono"/>
              <a:cs typeface="Roboto Mono"/>
              <a:sym typeface="Roboto Mono"/>
            </a:endParaRPr>
          </a:p>
        </p:txBody>
      </p:sp>
      <p:sp>
        <p:nvSpPr>
          <p:cNvPr id="4499" name="Google Shape;4499;p373"/>
          <p:cNvSpPr txBox="1"/>
          <p:nvPr/>
        </p:nvSpPr>
        <p:spPr>
          <a:xfrm>
            <a:off x="6741807" y="4685350"/>
            <a:ext cx="1802100" cy="2739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700" b="0" i="0" u="none" strike="noStrike" cap="none">
              <a:solidFill>
                <a:srgbClr val="D4DAE0"/>
              </a:solidFill>
              <a:latin typeface="Arial"/>
              <a:ea typeface="Arial"/>
              <a:cs typeface="Arial"/>
              <a:sym typeface="Arial"/>
            </a:endParaRPr>
          </a:p>
        </p:txBody>
      </p:sp>
      <p:grpSp>
        <p:nvGrpSpPr>
          <p:cNvPr id="4500" name="Google Shape;4500;p373"/>
          <p:cNvGrpSpPr/>
          <p:nvPr/>
        </p:nvGrpSpPr>
        <p:grpSpPr>
          <a:xfrm>
            <a:off x="9190150" y="0"/>
            <a:ext cx="2579204" cy="3301789"/>
            <a:chOff x="9190150" y="0"/>
            <a:chExt cx="2579204" cy="3301789"/>
          </a:xfrm>
        </p:grpSpPr>
        <p:sp>
          <p:nvSpPr>
            <p:cNvPr id="4501" name="Google Shape;4501;p373"/>
            <p:cNvSpPr/>
            <p:nvPr/>
          </p:nvSpPr>
          <p:spPr>
            <a:xfrm>
              <a:off x="9190150" y="1473319"/>
              <a:ext cx="2579100" cy="3429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Purple-04 #A371F7</a:t>
              </a:r>
              <a:endParaRPr sz="500" b="0" i="0" u="none" strike="noStrike" cap="none">
                <a:solidFill>
                  <a:schemeClr val="dk1"/>
                </a:solidFill>
                <a:latin typeface="Arial"/>
                <a:ea typeface="Arial"/>
                <a:cs typeface="Arial"/>
                <a:sym typeface="Arial"/>
              </a:endParaRPr>
            </a:p>
          </p:txBody>
        </p:sp>
        <p:sp>
          <p:nvSpPr>
            <p:cNvPr id="4502" name="Google Shape;4502;p373"/>
            <p:cNvSpPr/>
            <p:nvPr/>
          </p:nvSpPr>
          <p:spPr>
            <a:xfrm>
              <a:off x="9190150" y="1845012"/>
              <a:ext cx="2579100" cy="3429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Purple-06 #6E40C9</a:t>
              </a:r>
              <a:endParaRPr sz="500" b="0" i="0" u="none" strike="noStrike" cap="none">
                <a:solidFill>
                  <a:schemeClr val="dk1"/>
                </a:solidFill>
                <a:latin typeface="Arial"/>
                <a:ea typeface="Arial"/>
                <a:cs typeface="Arial"/>
                <a:sym typeface="Arial"/>
              </a:endParaRPr>
            </a:p>
          </p:txBody>
        </p:sp>
        <p:sp>
          <p:nvSpPr>
            <p:cNvPr id="4503" name="Google Shape;4503;p373"/>
            <p:cNvSpPr/>
            <p:nvPr/>
          </p:nvSpPr>
          <p:spPr>
            <a:xfrm>
              <a:off x="9190150" y="2215980"/>
              <a:ext cx="1266000" cy="3429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Blue-04 #388BFD</a:t>
              </a:r>
              <a:endParaRPr sz="900" b="0" i="0" u="none" strike="noStrike" cap="none">
                <a:solidFill>
                  <a:schemeClr val="dk1"/>
                </a:solidFill>
                <a:latin typeface="Arial"/>
                <a:ea typeface="Arial"/>
                <a:cs typeface="Arial"/>
                <a:sym typeface="Arial"/>
              </a:endParaRPr>
            </a:p>
          </p:txBody>
        </p:sp>
        <p:sp>
          <p:nvSpPr>
            <p:cNvPr id="4504" name="Google Shape;4504;p373"/>
            <p:cNvSpPr/>
            <p:nvPr/>
          </p:nvSpPr>
          <p:spPr>
            <a:xfrm>
              <a:off x="10493754" y="2215980"/>
              <a:ext cx="1275600" cy="3429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Blue-06 #1158C7</a:t>
              </a:r>
              <a:endParaRPr sz="900" b="0" i="0" u="none" strike="noStrike" cap="none">
                <a:solidFill>
                  <a:schemeClr val="dk1"/>
                </a:solidFill>
                <a:latin typeface="Arial"/>
                <a:ea typeface="Arial"/>
                <a:cs typeface="Arial"/>
                <a:sym typeface="Arial"/>
              </a:endParaRPr>
            </a:p>
          </p:txBody>
        </p:sp>
        <p:sp>
          <p:nvSpPr>
            <p:cNvPr id="4505" name="Google Shape;4505;p373"/>
            <p:cNvSpPr/>
            <p:nvPr/>
          </p:nvSpPr>
          <p:spPr>
            <a:xfrm>
              <a:off x="9190150" y="2586948"/>
              <a:ext cx="1266000" cy="3429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Green-02 #56D364</a:t>
              </a:r>
              <a:endParaRPr sz="900" b="0" i="0" u="none" strike="noStrike" cap="none">
                <a:solidFill>
                  <a:schemeClr val="dk1"/>
                </a:solidFill>
                <a:latin typeface="Arial"/>
                <a:ea typeface="Arial"/>
                <a:cs typeface="Arial"/>
                <a:sym typeface="Arial"/>
              </a:endParaRPr>
            </a:p>
          </p:txBody>
        </p:sp>
        <p:sp>
          <p:nvSpPr>
            <p:cNvPr id="4506" name="Google Shape;4506;p373"/>
            <p:cNvSpPr/>
            <p:nvPr/>
          </p:nvSpPr>
          <p:spPr>
            <a:xfrm>
              <a:off x="10493754" y="2586948"/>
              <a:ext cx="1275600" cy="3429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900" b="1" i="0" u="none" strike="noStrike" cap="none">
                  <a:solidFill>
                    <a:schemeClr val="dk1"/>
                  </a:solidFill>
                  <a:latin typeface="Arial"/>
                  <a:ea typeface="Arial"/>
                  <a:cs typeface="Arial"/>
                  <a:sym typeface="Arial"/>
                </a:rPr>
                <a:t>Shapes</a:t>
              </a:r>
              <a:endParaRPr sz="9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900" b="0" i="0" u="none" strike="noStrike" cap="none">
                  <a:solidFill>
                    <a:schemeClr val="dk1"/>
                  </a:solidFill>
                  <a:latin typeface="Arial"/>
                  <a:ea typeface="Arial"/>
                  <a:cs typeface="Arial"/>
                  <a:sym typeface="Arial"/>
                </a:rPr>
                <a:t>Green-04 #2EA043</a:t>
              </a:r>
              <a:endParaRPr sz="900" b="0" i="0" u="none" strike="noStrike" cap="none">
                <a:solidFill>
                  <a:schemeClr val="dk1"/>
                </a:solidFill>
                <a:latin typeface="Arial"/>
                <a:ea typeface="Arial"/>
                <a:cs typeface="Arial"/>
                <a:sym typeface="Arial"/>
              </a:endParaRPr>
            </a:p>
          </p:txBody>
        </p:sp>
        <p:sp>
          <p:nvSpPr>
            <p:cNvPr id="4507" name="Google Shape;4507;p373"/>
            <p:cNvSpPr/>
            <p:nvPr/>
          </p:nvSpPr>
          <p:spPr>
            <a:xfrm>
              <a:off x="9190150" y="733450"/>
              <a:ext cx="2579100" cy="342900"/>
            </a:xfrm>
            <a:prstGeom prst="roundRect">
              <a:avLst>
                <a:gd name="adj" fmla="val 7073"/>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lt1"/>
                  </a:solidFill>
                  <a:latin typeface="Arial"/>
                  <a:ea typeface="Arial"/>
                  <a:cs typeface="Arial"/>
                  <a:sym typeface="Arial"/>
                </a:rPr>
                <a:t>Text, Shapes</a:t>
              </a:r>
              <a:endParaRPr sz="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lt1"/>
                  </a:solidFill>
                  <a:latin typeface="Arial"/>
                  <a:ea typeface="Arial"/>
                  <a:cs typeface="Arial"/>
                  <a:sym typeface="Arial"/>
                </a:rPr>
                <a:t>White #000000</a:t>
              </a:r>
              <a:endParaRPr sz="500" b="0" i="0" u="none" strike="noStrike" cap="none">
                <a:solidFill>
                  <a:schemeClr val="lt1"/>
                </a:solidFill>
                <a:latin typeface="Arial"/>
                <a:ea typeface="Arial"/>
                <a:cs typeface="Arial"/>
                <a:sym typeface="Arial"/>
              </a:endParaRPr>
            </a:p>
          </p:txBody>
        </p:sp>
        <p:sp>
          <p:nvSpPr>
            <p:cNvPr id="4508" name="Google Shape;4508;p373"/>
            <p:cNvSpPr/>
            <p:nvPr/>
          </p:nvSpPr>
          <p:spPr>
            <a:xfrm>
              <a:off x="9190150" y="1103384"/>
              <a:ext cx="2579100" cy="3429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GB" sz="900" b="1" i="0" u="none" strike="noStrike" cap="none">
                  <a:solidFill>
                    <a:schemeClr val="dk1"/>
                  </a:solidFill>
                  <a:latin typeface="Arial"/>
                  <a:ea typeface="Arial"/>
                  <a:cs typeface="Arial"/>
                  <a:sym typeface="Arial"/>
                </a:rPr>
                <a:t>Text, Shapes</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900"/>
                <a:buFont typeface="Arial"/>
                <a:buNone/>
              </a:pPr>
              <a:r>
                <a:rPr lang="en-GB" sz="900" b="0" i="0" u="none" strike="noStrike" cap="none">
                  <a:solidFill>
                    <a:schemeClr val="dk1"/>
                  </a:solidFill>
                  <a:latin typeface="Arial"/>
                  <a:ea typeface="Arial"/>
                  <a:cs typeface="Arial"/>
                  <a:sym typeface="Arial"/>
                </a:rPr>
                <a:t>Gray-03 #8B949E</a:t>
              </a:r>
              <a:endParaRPr sz="500" b="0" i="0" u="none" strike="noStrike" cap="none">
                <a:solidFill>
                  <a:schemeClr val="dk1"/>
                </a:solidFill>
                <a:latin typeface="Arial"/>
                <a:ea typeface="Arial"/>
                <a:cs typeface="Arial"/>
                <a:sym typeface="Arial"/>
              </a:endParaRPr>
            </a:p>
          </p:txBody>
        </p:sp>
        <p:sp>
          <p:nvSpPr>
            <p:cNvPr id="4509" name="Google Shape;4509;p373"/>
            <p:cNvSpPr/>
            <p:nvPr/>
          </p:nvSpPr>
          <p:spPr>
            <a:xfrm>
              <a:off x="10054842" y="2958889"/>
              <a:ext cx="401100" cy="3429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#797EF9</a:t>
              </a:r>
              <a:endParaRPr sz="500" b="0" i="0" u="none" strike="noStrike" cap="none">
                <a:solidFill>
                  <a:schemeClr val="dk1"/>
                </a:solidFill>
                <a:latin typeface="Arial"/>
                <a:ea typeface="Arial"/>
                <a:cs typeface="Arial"/>
                <a:sym typeface="Arial"/>
              </a:endParaRPr>
            </a:p>
          </p:txBody>
        </p:sp>
        <p:sp>
          <p:nvSpPr>
            <p:cNvPr id="4510" name="Google Shape;4510;p373"/>
            <p:cNvSpPr/>
            <p:nvPr/>
          </p:nvSpPr>
          <p:spPr>
            <a:xfrm>
              <a:off x="10493754" y="2958889"/>
              <a:ext cx="401100" cy="3429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Indigo-06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#464ED1</a:t>
              </a:r>
              <a:endParaRPr sz="500" b="0" i="0" u="none" strike="noStrike" cap="none">
                <a:solidFill>
                  <a:schemeClr val="dk1"/>
                </a:solidFill>
                <a:latin typeface="Arial"/>
                <a:ea typeface="Arial"/>
                <a:cs typeface="Arial"/>
                <a:sym typeface="Arial"/>
              </a:endParaRPr>
            </a:p>
          </p:txBody>
        </p:sp>
        <p:sp>
          <p:nvSpPr>
            <p:cNvPr id="4511" name="Google Shape;4511;p373"/>
            <p:cNvSpPr/>
            <p:nvPr/>
          </p:nvSpPr>
          <p:spPr>
            <a:xfrm>
              <a:off x="10929237" y="2958889"/>
              <a:ext cx="401100" cy="3429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Teal-02</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#57CCC5</a:t>
              </a:r>
              <a:endParaRPr sz="500" b="0" i="0" u="none" strike="noStrike" cap="none">
                <a:solidFill>
                  <a:schemeClr val="dk1"/>
                </a:solidFill>
                <a:latin typeface="Arial"/>
                <a:ea typeface="Arial"/>
                <a:cs typeface="Arial"/>
                <a:sym typeface="Arial"/>
              </a:endParaRPr>
            </a:p>
          </p:txBody>
        </p:sp>
        <p:sp>
          <p:nvSpPr>
            <p:cNvPr id="4512" name="Google Shape;4512;p373"/>
            <p:cNvSpPr/>
            <p:nvPr/>
          </p:nvSpPr>
          <p:spPr>
            <a:xfrm>
              <a:off x="11364720" y="2958889"/>
              <a:ext cx="401100" cy="3429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Teal-04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#2A9D9A</a:t>
              </a:r>
              <a:endParaRPr sz="500" b="0" i="0" u="none" strike="noStrike" cap="none">
                <a:solidFill>
                  <a:schemeClr val="dk1"/>
                </a:solidFill>
                <a:latin typeface="Arial"/>
                <a:ea typeface="Arial"/>
                <a:cs typeface="Arial"/>
                <a:sym typeface="Arial"/>
              </a:endParaRPr>
            </a:p>
          </p:txBody>
        </p:sp>
        <p:sp>
          <p:nvSpPr>
            <p:cNvPr id="4513" name="Google Shape;4513;p373"/>
            <p:cNvSpPr/>
            <p:nvPr/>
          </p:nvSpPr>
          <p:spPr>
            <a:xfrm>
              <a:off x="9190150" y="2958889"/>
              <a:ext cx="401100" cy="3429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Pink-04</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#DB61A2</a:t>
              </a:r>
              <a:endParaRPr sz="500" b="0" i="0" u="none" strike="noStrike" cap="none">
                <a:solidFill>
                  <a:schemeClr val="dk1"/>
                </a:solidFill>
                <a:latin typeface="Arial"/>
                <a:ea typeface="Arial"/>
                <a:cs typeface="Arial"/>
                <a:sym typeface="Arial"/>
              </a:endParaRPr>
            </a:p>
          </p:txBody>
        </p:sp>
        <p:sp>
          <p:nvSpPr>
            <p:cNvPr id="4514" name="Google Shape;4514;p373"/>
            <p:cNvSpPr/>
            <p:nvPr/>
          </p:nvSpPr>
          <p:spPr>
            <a:xfrm>
              <a:off x="9629062" y="2958889"/>
              <a:ext cx="401100" cy="3429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GB" sz="500" b="1" i="0" u="none" strike="noStrike" cap="none">
                  <a:solidFill>
                    <a:schemeClr val="dk1"/>
                  </a:solidFill>
                  <a:latin typeface="Arial"/>
                  <a:ea typeface="Arial"/>
                  <a:cs typeface="Arial"/>
                  <a:sym typeface="Arial"/>
                </a:rPr>
                <a:t>Shapes</a:t>
              </a:r>
              <a:endParaRPr sz="5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500"/>
                <a:buFont typeface="Arial"/>
                <a:buNone/>
              </a:pPr>
              <a:r>
                <a:rPr lang="en-GB" sz="500" b="0" i="0" u="none" strike="noStrike" cap="none">
                  <a:solidFill>
                    <a:schemeClr val="dk1"/>
                  </a:solidFill>
                  <a:latin typeface="Arial"/>
                  <a:ea typeface="Arial"/>
                  <a:cs typeface="Arial"/>
                  <a:sym typeface="Arial"/>
                </a:rPr>
                <a:t>Pink-06</a:t>
              </a:r>
              <a:br>
                <a:rPr lang="en-GB" sz="500" b="0" i="0" u="none" strike="noStrike" cap="none">
                  <a:solidFill>
                    <a:schemeClr val="dk1"/>
                  </a:solidFill>
                  <a:latin typeface="Arial"/>
                  <a:ea typeface="Arial"/>
                  <a:cs typeface="Arial"/>
                  <a:sym typeface="Arial"/>
                </a:rPr>
              </a:br>
              <a:r>
                <a:rPr lang="en-GB" sz="500" b="0" i="0" u="none" strike="noStrike" cap="none">
                  <a:solidFill>
                    <a:schemeClr val="dk1"/>
                  </a:solidFill>
                  <a:latin typeface="Arial"/>
                  <a:ea typeface="Arial"/>
                  <a:cs typeface="Arial"/>
                  <a:sym typeface="Arial"/>
                </a:rPr>
                <a:t>#9E3670</a:t>
              </a:r>
              <a:endParaRPr sz="500" b="0" i="0" u="none" strike="noStrike" cap="none">
                <a:solidFill>
                  <a:schemeClr val="dk1"/>
                </a:solidFill>
                <a:latin typeface="Arial"/>
                <a:ea typeface="Arial"/>
                <a:cs typeface="Arial"/>
                <a:sym typeface="Arial"/>
              </a:endParaRPr>
            </a:p>
          </p:txBody>
        </p:sp>
        <p:sp>
          <p:nvSpPr>
            <p:cNvPr id="4515" name="Google Shape;4515;p373"/>
            <p:cNvSpPr/>
            <p:nvPr/>
          </p:nvSpPr>
          <p:spPr>
            <a:xfrm>
              <a:off x="9190200" y="0"/>
              <a:ext cx="2579100" cy="3429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dk1"/>
                  </a:solidFill>
                  <a:latin typeface="Arial"/>
                  <a:ea typeface="Arial"/>
                  <a:cs typeface="Arial"/>
                  <a:sym typeface="Arial"/>
                </a:rPr>
                <a:t>Background</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#0a0c10ff</a:t>
              </a:r>
              <a:endParaRPr sz="500" b="0" i="0" u="none" strike="noStrike" cap="none">
                <a:solidFill>
                  <a:schemeClr val="dk1"/>
                </a:solidFill>
                <a:latin typeface="Arial"/>
                <a:ea typeface="Arial"/>
                <a:cs typeface="Arial"/>
                <a:sym typeface="Arial"/>
              </a:endParaRPr>
            </a:p>
          </p:txBody>
        </p:sp>
        <p:sp>
          <p:nvSpPr>
            <p:cNvPr id="4516" name="Google Shape;4516;p373"/>
            <p:cNvSpPr/>
            <p:nvPr/>
          </p:nvSpPr>
          <p:spPr>
            <a:xfrm>
              <a:off x="9190200" y="366725"/>
              <a:ext cx="2579100" cy="342900"/>
            </a:xfrm>
            <a:prstGeom prst="roundRect">
              <a:avLst>
                <a:gd name="adj" fmla="val 7073"/>
              </a:avLst>
            </a:prstGeom>
            <a:solidFill>
              <a:srgbClr val="434343"/>
            </a:solidFill>
            <a:ln w="9525" cap="flat" cmpd="sng">
              <a:solidFill>
                <a:schemeClr val="lt2"/>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GB" sz="900" b="1" i="0" u="none" strike="noStrike" cap="none">
                  <a:solidFill>
                    <a:schemeClr val="dk1"/>
                  </a:solidFill>
                  <a:latin typeface="Arial"/>
                  <a:ea typeface="Arial"/>
                  <a:cs typeface="Arial"/>
                  <a:sym typeface="Arial"/>
                </a:rPr>
                <a:t>Shape outline</a:t>
              </a:r>
              <a:endParaRPr sz="5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A0C10"/>
                </a:buClr>
                <a:buSzPts val="900"/>
                <a:buFont typeface="Arial"/>
                <a:buNone/>
              </a:pPr>
              <a:r>
                <a:rPr lang="en-GB" sz="900" b="0" i="0" u="none" strike="noStrike" cap="none">
                  <a:solidFill>
                    <a:schemeClr val="dk1"/>
                  </a:solidFill>
                  <a:latin typeface="Arial"/>
                  <a:ea typeface="Arial"/>
                  <a:cs typeface="Arial"/>
                  <a:sym typeface="Arial"/>
                </a:rPr>
                <a:t>#282828</a:t>
              </a:r>
              <a:endParaRPr sz="5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 id="2147484032" r:id="rId17"/>
    <p:sldLayoutId id="2147484033" r:id="rId18"/>
    <p:sldLayoutId id="2147484034" r:id="rId19"/>
    <p:sldLayoutId id="2147484035" r:id="rId20"/>
    <p:sldLayoutId id="2147484036" r:id="rId21"/>
    <p:sldLayoutId id="2147484037" r:id="rId22"/>
    <p:sldLayoutId id="2147484038" r:id="rId23"/>
    <p:sldLayoutId id="2147484039" r:id="rId24"/>
    <p:sldLayoutId id="2147484040" r:id="rId25"/>
    <p:sldLayoutId id="2147484041" r:id="rId26"/>
    <p:sldLayoutId id="2147484042" r:id="rId27"/>
    <p:sldLayoutId id="2147484043" r:id="rId28"/>
    <p:sldLayoutId id="2147484044" r:id="rId29"/>
    <p:sldLayoutId id="2147484045" r:id="rId30"/>
    <p:sldLayoutId id="2147484046" r:id="rId31"/>
    <p:sldLayoutId id="2147484047" r:id="rId32"/>
    <p:sldLayoutId id="2147484048" r:id="rId33"/>
    <p:sldLayoutId id="2147484049" r:id="rId34"/>
    <p:sldLayoutId id="2147484050" r:id="rId35"/>
    <p:sldLayoutId id="2147484051" r:id="rId36"/>
    <p:sldLayoutId id="2147484052" r:id="rId37"/>
    <p:sldLayoutId id="2147484053" r:id="rId38"/>
    <p:sldLayoutId id="2147484054" r:id="rId39"/>
    <p:sldLayoutId id="2147484055" r:id="rId40"/>
    <p:sldLayoutId id="2147484056" r:id="rId41"/>
    <p:sldLayoutId id="2147484057" r:id="rId42"/>
    <p:sldLayoutId id="2147484058" r:id="rId43"/>
    <p:sldLayoutId id="2147484059" r:id="rId44"/>
    <p:sldLayoutId id="2147484060" r:id="rId45"/>
    <p:sldLayoutId id="2147484061" r:id="rId46"/>
    <p:sldLayoutId id="2147484062" r:id="rId47"/>
    <p:sldLayoutId id="2147484063" r:id="rId48"/>
    <p:sldLayoutId id="2147484064" r:id="rId49"/>
    <p:sldLayoutId id="2147484065" r:id="rId50"/>
    <p:sldLayoutId id="2147484066" r:id="rId51"/>
    <p:sldLayoutId id="2147484067" r:id="rId52"/>
    <p:sldLayoutId id="2147484068" r:id="rId53"/>
    <p:sldLayoutId id="2147484069" r:id="rId54"/>
    <p:sldLayoutId id="2147484070" r:id="rId55"/>
    <p:sldLayoutId id="2147484071" r:id="rId56"/>
    <p:sldLayoutId id="2147484072" r:id="rId57"/>
    <p:sldLayoutId id="2147484073" r:id="rId58"/>
    <p:sldLayoutId id="2147484074" r:id="rId59"/>
    <p:sldLayoutId id="2147484075" r:id="rId60"/>
    <p:sldLayoutId id="2147484076" r:id="rId61"/>
    <p:sldLayoutId id="2147484077" r:id="rId62"/>
    <p:sldLayoutId id="2147484078" r:id="rId63"/>
    <p:sldLayoutId id="2147484079" r:id="rId64"/>
    <p:sldLayoutId id="2147484080" r:id="rId65"/>
    <p:sldLayoutId id="2147484081" r:id="rId66"/>
    <p:sldLayoutId id="2147484082" r:id="rId67"/>
    <p:sldLayoutId id="2147484083" r:id="rId68"/>
    <p:sldLayoutId id="2147484084" r:id="rId69"/>
    <p:sldLayoutId id="2147484085" r:id="rId70"/>
    <p:sldLayoutId id="2147484086" r:id="rId71"/>
    <p:sldLayoutId id="2147484087" r:id="rId72"/>
    <p:sldLayoutId id="2147484088" r:id="rId73"/>
    <p:sldLayoutId id="2147484089" r:id="rId74"/>
    <p:sldLayoutId id="2147484090" r:id="rId75"/>
    <p:sldLayoutId id="2147484091" r:id="rId76"/>
    <p:sldLayoutId id="2147484092" r:id="rId77"/>
    <p:sldLayoutId id="2147484093" r:id="rId78"/>
    <p:sldLayoutId id="2147484094" r:id="rId79"/>
    <p:sldLayoutId id="2147484095" r:id="rId80"/>
    <p:sldLayoutId id="2147484096" r:id="rId81"/>
    <p:sldLayoutId id="2147484097" r:id="rId82"/>
    <p:sldLayoutId id="2147484098" r:id="rId83"/>
    <p:sldLayoutId id="2147484099" r:id="rId84"/>
    <p:sldLayoutId id="2147484100" r:id="rId85"/>
    <p:sldLayoutId id="2147484101" r:id="rId86"/>
    <p:sldLayoutId id="2147484102" r:id="rId87"/>
    <p:sldLayoutId id="2147484103" r:id="rId88"/>
    <p:sldLayoutId id="2147484104" r:id="rId89"/>
    <p:sldLayoutId id="2147484105" r:id="rId90"/>
    <p:sldLayoutId id="2147484106" r:id="rId91"/>
    <p:sldLayoutId id="2147484107" r:id="rId92"/>
    <p:sldLayoutId id="2147484108" r:id="rId93"/>
    <p:sldLayoutId id="2147484109" r:id="rId94"/>
    <p:sldLayoutId id="2147484110" r:id="rId95"/>
    <p:sldLayoutId id="2147484111" r:id="rId96"/>
    <p:sldLayoutId id="2147484112" r:id="rId97"/>
    <p:sldLayoutId id="2147484113" r:id="rId98"/>
    <p:sldLayoutId id="2147484114" r:id="rId99"/>
    <p:sldLayoutId id="2147484115" r:id="rId100"/>
    <p:sldLayoutId id="2147484116" r:id="rId101"/>
    <p:sldLayoutId id="2147484117" r:id="rId102"/>
    <p:sldLayoutId id="2147484118" r:id="rId103"/>
    <p:sldLayoutId id="2147484119" r:id="rId104"/>
    <p:sldLayoutId id="2147484120" r:id="rId105"/>
    <p:sldLayoutId id="2147484121" r:id="rId106"/>
    <p:sldLayoutId id="2147484122" r:id="rId107"/>
    <p:sldLayoutId id="2147484123" r:id="rId108"/>
    <p:sldLayoutId id="2147484124" r:id="rId109"/>
    <p:sldLayoutId id="2147484125" r:id="rId110"/>
    <p:sldLayoutId id="2147484126" r:id="rId111"/>
    <p:sldLayoutId id="2147484127" r:id="rId112"/>
    <p:sldLayoutId id="2147484128" r:id="rId113"/>
    <p:sldLayoutId id="2147484129" r:id="rId114"/>
    <p:sldLayoutId id="2147484130" r:id="rId115"/>
    <p:sldLayoutId id="2147484131" r:id="rId116"/>
    <p:sldLayoutId id="2147484132" r:id="rId117"/>
    <p:sldLayoutId id="2147484133" r:id="rId118"/>
    <p:sldLayoutId id="2147484134" r:id="rId1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34.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3.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github.com/MattG57/copilot-survey-engine" TargetMode="External"/><Relationship Id="rId2" Type="http://schemas.openxmlformats.org/officeDocument/2006/relationships/notesSlide" Target="../notesSlides/notesSlide12.xml"/><Relationship Id="rId1" Type="http://schemas.openxmlformats.org/officeDocument/2006/relationships/slideLayout" Target="../slideLayouts/slideLayout160.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github.blog/2022-09-07-research-quantifying-github-copilots-impact-on-developer-productivity-and-happiness/" TargetMode="External"/><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hyperlink" Target="https://github.blog/2023-06-27-the-economic-impact-of-the-ai-powered-developer-lifecycle-and-lessons-from-github-copilot/" TargetMode="External"/><Relationship Id="rId5" Type="http://schemas.openxmlformats.org/officeDocument/2006/relationships/hyperlink" Target="https://www.mckinsey.com/capabilities/mckinsey-digital/our-insights/unleashing-developer-productivity-with-generative-ai#/" TargetMode="External"/><Relationship Id="rId10" Type="http://schemas.openxmlformats.org/officeDocument/2006/relationships/image" Target="../media/image57.png"/><Relationship Id="rId4" Type="http://schemas.openxmlformats.org/officeDocument/2006/relationships/hyperlink" Target="https://economics.mit.edu/sites/default/files/inline-files/Noy_Zhang_1.pdf" TargetMode="External"/><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blog/2022-09-07-research-quantifying-github-copilots-impact-on-developer-productivity-and-happiness/"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hyperlink" Target="https://www.mckinsey.com/capabilities/mckinsey-digital/our-insights/unleashing-developer-productivity-with-generative-ai#/"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9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hyperlink" Target="https://economics.mit.edu/sites/default/files/inline-files/Noy_Zhang_1.pdf"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blog/2023-06-27-the-economic-impact-of-the-ai-powered-developer-lifecycle-and-lessons-from-github-copilot/"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13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75.png"/><Relationship Id="rId5" Type="http://schemas.openxmlformats.org/officeDocument/2006/relationships/image" Target="../media/image64.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attG57/copilot-survey-engine" TargetMode="External"/><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hyperlink" Target="https://forms.gle/TdUvMggUM7eWbwXm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4.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attG57/copilot-survey-engine/blob/main/README.md"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7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6.xml"/></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github.blog/2022-09-07-research-quantifying-github-copilots-impact-on-developer-productivity-and-happiness/" TargetMode="External"/><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77.xml"/><Relationship Id="rId6" Type="http://schemas.openxmlformats.org/officeDocument/2006/relationships/image" Target="../media/image33.png"/><Relationship Id="rId5" Type="http://schemas.openxmlformats.org/officeDocument/2006/relationships/hyperlink" Target="https://economics.mit.edu/sites/default/files/inline-files/Noy_Zhang_1.pdf" TargetMode="External"/><Relationship Id="rId4" Type="http://schemas.openxmlformats.org/officeDocument/2006/relationships/hyperlink" Target="https://www.mckinsey.com/capabilities/mckinsey-digital/our-insights/unleashing-developer-productivity-with-generative-ai#/"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7.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6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40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76"/>
        <p:cNvGrpSpPr/>
        <p:nvPr/>
      </p:nvGrpSpPr>
      <p:grpSpPr>
        <a:xfrm>
          <a:off x="0" y="0"/>
          <a:ext cx="0" cy="0"/>
          <a:chOff x="0" y="0"/>
          <a:chExt cx="0" cy="0"/>
        </a:xfrm>
      </p:grpSpPr>
      <p:pic>
        <p:nvPicPr>
          <p:cNvPr id="5977" name="Google Shape;5977;p493"/>
          <p:cNvPicPr preferRelativeResize="0"/>
          <p:nvPr/>
        </p:nvPicPr>
        <p:blipFill rotWithShape="1">
          <a:blip r:embed="rId3">
            <a:alphaModFix/>
          </a:blip>
          <a:srcRect l="16722"/>
          <a:stretch/>
        </p:blipFill>
        <p:spPr>
          <a:xfrm>
            <a:off x="487125" y="1352400"/>
            <a:ext cx="4693074" cy="704499"/>
          </a:xfrm>
          <a:prstGeom prst="rect">
            <a:avLst/>
          </a:prstGeom>
          <a:noFill/>
          <a:ln>
            <a:noFill/>
          </a:ln>
        </p:spPr>
      </p:pic>
      <p:sp>
        <p:nvSpPr>
          <p:cNvPr id="5978" name="Google Shape;5978;p493"/>
          <p:cNvSpPr txBox="1"/>
          <p:nvPr/>
        </p:nvSpPr>
        <p:spPr>
          <a:xfrm>
            <a:off x="398425" y="2056900"/>
            <a:ext cx="8262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b="1">
                <a:solidFill>
                  <a:srgbClr val="03C9DE"/>
                </a:solidFill>
              </a:rPr>
              <a:t>Guidance for Measuring Copilot Adoption and Clarifying Impact</a:t>
            </a:r>
            <a:endParaRPr sz="100"/>
          </a:p>
        </p:txBody>
      </p:sp>
      <p:pic>
        <p:nvPicPr>
          <p:cNvPr id="5979" name="Google Shape;5979;p493"/>
          <p:cNvPicPr preferRelativeResize="0"/>
          <p:nvPr/>
        </p:nvPicPr>
        <p:blipFill rotWithShape="1">
          <a:blip r:embed="rId4">
            <a:alphaModFix/>
          </a:blip>
          <a:srcRect/>
          <a:stretch/>
        </p:blipFill>
        <p:spPr>
          <a:xfrm>
            <a:off x="5402268" y="1135810"/>
            <a:ext cx="1137684" cy="1137684"/>
          </a:xfrm>
          <a:prstGeom prst="rect">
            <a:avLst/>
          </a:prstGeom>
          <a:noFill/>
          <a:ln>
            <a:noFill/>
          </a:ln>
          <a:effectLst>
            <a:outerShdw blurRad="292100" dist="139700" dir="2700000" algn="tl" rotWithShape="0">
              <a:srgbClr val="333333">
                <a:alpha val="64709"/>
              </a:srgbClr>
            </a:outerShdw>
          </a:effectLst>
        </p:spPr>
      </p:pic>
      <p:sp>
        <p:nvSpPr>
          <p:cNvPr id="5980" name="Google Shape;5980;p493"/>
          <p:cNvSpPr txBox="1"/>
          <p:nvPr/>
        </p:nvSpPr>
        <p:spPr>
          <a:xfrm>
            <a:off x="647825" y="4568800"/>
            <a:ext cx="3133200" cy="4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solidFill>
                  <a:schemeClr val="dk2"/>
                </a:solidFill>
              </a:rPr>
              <a:t>*For more details see the </a:t>
            </a:r>
            <a:r>
              <a:rPr lang="en-GB" sz="1000" i="1" u="sng">
                <a:solidFill>
                  <a:schemeClr val="dk2"/>
                </a:solidFill>
              </a:rPr>
              <a:t>Copilot Value Explainer.</a:t>
            </a:r>
            <a:endParaRPr sz="1000" i="1" u="sng">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44"/>
        <p:cNvGrpSpPr/>
        <p:nvPr/>
      </p:nvGrpSpPr>
      <p:grpSpPr>
        <a:xfrm>
          <a:off x="0" y="0"/>
          <a:ext cx="0" cy="0"/>
          <a:chOff x="0" y="0"/>
          <a:chExt cx="0" cy="0"/>
        </a:xfrm>
      </p:grpSpPr>
      <p:sp>
        <p:nvSpPr>
          <p:cNvPr id="6145" name="Google Shape;6145;p502"/>
          <p:cNvSpPr txBox="1">
            <a:spLocks noGrp="1"/>
          </p:cNvSpPr>
          <p:nvPr>
            <p:ph type="title"/>
          </p:nvPr>
        </p:nvSpPr>
        <p:spPr>
          <a:xfrm>
            <a:off x="532100" y="275949"/>
            <a:ext cx="7886700" cy="770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GB" sz="2600"/>
              <a:t>First, Tasks become more Efficient</a:t>
            </a:r>
            <a:endParaRPr sz="2600"/>
          </a:p>
        </p:txBody>
      </p:sp>
      <p:cxnSp>
        <p:nvCxnSpPr>
          <p:cNvPr id="6146" name="Google Shape;6146;p502"/>
          <p:cNvCxnSpPr/>
          <p:nvPr/>
        </p:nvCxnSpPr>
        <p:spPr>
          <a:xfrm>
            <a:off x="859775" y="4327400"/>
            <a:ext cx="6659700" cy="0"/>
          </a:xfrm>
          <a:prstGeom prst="straightConnector1">
            <a:avLst/>
          </a:prstGeom>
          <a:noFill/>
          <a:ln w="19050" cap="flat" cmpd="sng">
            <a:solidFill>
              <a:schemeClr val="accent2"/>
            </a:solidFill>
            <a:prstDash val="solid"/>
            <a:round/>
            <a:headEnd type="none" w="med" len="med"/>
            <a:tailEnd type="none" w="med" len="med"/>
          </a:ln>
        </p:spPr>
      </p:cxnSp>
      <p:sp>
        <p:nvSpPr>
          <p:cNvPr id="6147" name="Google Shape;6147;p502"/>
          <p:cNvSpPr txBox="1"/>
          <p:nvPr/>
        </p:nvSpPr>
        <p:spPr>
          <a:xfrm>
            <a:off x="415700" y="3758600"/>
            <a:ext cx="152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accent1"/>
                </a:solidFill>
              </a:rPr>
              <a:t>Collective Lens</a:t>
            </a:r>
            <a:br>
              <a:rPr lang="en-GB" sz="1000" b="1">
                <a:solidFill>
                  <a:schemeClr val="accent1"/>
                </a:solidFill>
              </a:rPr>
            </a:br>
            <a:r>
              <a:rPr lang="en-GB" sz="1000" b="1">
                <a:solidFill>
                  <a:schemeClr val="accent1"/>
                </a:solidFill>
              </a:rPr>
              <a:t>(Teams &amp; Processes) </a:t>
            </a:r>
            <a:endParaRPr sz="1000" b="1">
              <a:solidFill>
                <a:schemeClr val="accent1"/>
              </a:solidFill>
            </a:endParaRPr>
          </a:p>
        </p:txBody>
      </p:sp>
      <p:sp>
        <p:nvSpPr>
          <p:cNvPr id="6148" name="Google Shape;6148;p502"/>
          <p:cNvSpPr txBox="1"/>
          <p:nvPr/>
        </p:nvSpPr>
        <p:spPr>
          <a:xfrm>
            <a:off x="7025375" y="3758600"/>
            <a:ext cx="1238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accent1"/>
                </a:solidFill>
              </a:rPr>
              <a:t>Individual Lens </a:t>
            </a:r>
            <a:br>
              <a:rPr lang="en-GB" sz="1000" b="1">
                <a:solidFill>
                  <a:schemeClr val="accent1"/>
                </a:solidFill>
              </a:rPr>
            </a:br>
            <a:r>
              <a:rPr lang="en-GB" sz="1000" b="1">
                <a:solidFill>
                  <a:schemeClr val="accent1"/>
                </a:solidFill>
              </a:rPr>
              <a:t>(Talent)</a:t>
            </a:r>
            <a:endParaRPr sz="1000" b="1">
              <a:solidFill>
                <a:schemeClr val="accent1"/>
              </a:solidFill>
            </a:endParaRPr>
          </a:p>
        </p:txBody>
      </p:sp>
      <p:cxnSp>
        <p:nvCxnSpPr>
          <p:cNvPr id="6149" name="Google Shape;6149;p502"/>
          <p:cNvCxnSpPr/>
          <p:nvPr/>
        </p:nvCxnSpPr>
        <p:spPr>
          <a:xfrm>
            <a:off x="4078800" y="1871050"/>
            <a:ext cx="0" cy="2463000"/>
          </a:xfrm>
          <a:prstGeom prst="straightConnector1">
            <a:avLst/>
          </a:prstGeom>
          <a:noFill/>
          <a:ln w="19050" cap="flat" cmpd="sng">
            <a:solidFill>
              <a:schemeClr val="accent2"/>
            </a:solidFill>
            <a:prstDash val="solid"/>
            <a:round/>
            <a:headEnd type="none" w="med" len="med"/>
            <a:tailEnd type="none" w="med" len="med"/>
          </a:ln>
        </p:spPr>
      </p:cxnSp>
      <p:sp>
        <p:nvSpPr>
          <p:cNvPr id="6150" name="Google Shape;6150;p502"/>
          <p:cNvSpPr txBox="1"/>
          <p:nvPr/>
        </p:nvSpPr>
        <p:spPr>
          <a:xfrm>
            <a:off x="2551350" y="1244000"/>
            <a:ext cx="5120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accent1"/>
                </a:solidFill>
              </a:rPr>
              <a:t>Structural Lenses</a:t>
            </a:r>
            <a:br>
              <a:rPr lang="en-GB" sz="1000" b="1">
                <a:solidFill>
                  <a:schemeClr val="accent1"/>
                </a:solidFill>
              </a:rPr>
            </a:br>
            <a:r>
              <a:rPr lang="en-GB" sz="1000" b="1">
                <a:solidFill>
                  <a:schemeClr val="accent1"/>
                </a:solidFill>
              </a:rPr>
              <a:t>(Tools &amp; Technology) </a:t>
            </a:r>
            <a:endParaRPr sz="1000" b="1">
              <a:solidFill>
                <a:schemeClr val="accent1"/>
              </a:solidFill>
            </a:endParaRPr>
          </a:p>
        </p:txBody>
      </p:sp>
      <p:cxnSp>
        <p:nvCxnSpPr>
          <p:cNvPr id="6151" name="Google Shape;6151;p502"/>
          <p:cNvCxnSpPr/>
          <p:nvPr/>
        </p:nvCxnSpPr>
        <p:spPr>
          <a:xfrm>
            <a:off x="5450025" y="4210875"/>
            <a:ext cx="1564800" cy="0"/>
          </a:xfrm>
          <a:prstGeom prst="straightConnector1">
            <a:avLst/>
          </a:prstGeom>
          <a:noFill/>
          <a:ln w="19050" cap="flat" cmpd="sng">
            <a:solidFill>
              <a:schemeClr val="dk1"/>
            </a:solidFill>
            <a:prstDash val="solid"/>
            <a:round/>
            <a:headEnd type="none" w="med" len="med"/>
            <a:tailEnd type="triangle" w="med" len="med"/>
          </a:ln>
        </p:spPr>
      </p:cxnSp>
      <p:cxnSp>
        <p:nvCxnSpPr>
          <p:cNvPr id="6152" name="Google Shape;6152;p502"/>
          <p:cNvCxnSpPr/>
          <p:nvPr/>
        </p:nvCxnSpPr>
        <p:spPr>
          <a:xfrm rot="10800000">
            <a:off x="1944825" y="4210875"/>
            <a:ext cx="1564800" cy="0"/>
          </a:xfrm>
          <a:prstGeom prst="straightConnector1">
            <a:avLst/>
          </a:prstGeom>
          <a:noFill/>
          <a:ln w="19050" cap="flat" cmpd="sng">
            <a:solidFill>
              <a:schemeClr val="dk1"/>
            </a:solidFill>
            <a:prstDash val="solid"/>
            <a:round/>
            <a:headEnd type="none" w="med" len="med"/>
            <a:tailEnd type="triangle" w="med" len="med"/>
          </a:ln>
        </p:spPr>
      </p:cxnSp>
      <p:cxnSp>
        <p:nvCxnSpPr>
          <p:cNvPr id="6153" name="Google Shape;6153;p502"/>
          <p:cNvCxnSpPr/>
          <p:nvPr/>
        </p:nvCxnSpPr>
        <p:spPr>
          <a:xfrm rot="-5400000">
            <a:off x="3087825" y="2915475"/>
            <a:ext cx="1564800" cy="0"/>
          </a:xfrm>
          <a:prstGeom prst="straightConnector1">
            <a:avLst/>
          </a:prstGeom>
          <a:noFill/>
          <a:ln w="19050" cap="flat" cmpd="sng">
            <a:solidFill>
              <a:schemeClr val="dk1"/>
            </a:solidFill>
            <a:prstDash val="solid"/>
            <a:round/>
            <a:headEnd type="none" w="med" len="med"/>
            <a:tailEnd type="triangle" w="med" len="med"/>
          </a:ln>
        </p:spPr>
      </p:cxnSp>
      <p:sp>
        <p:nvSpPr>
          <p:cNvPr id="6154" name="Google Shape;6154;p502"/>
          <p:cNvSpPr txBox="1"/>
          <p:nvPr/>
        </p:nvSpPr>
        <p:spPr>
          <a:xfrm>
            <a:off x="2097576" y="3690250"/>
            <a:ext cx="1981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dk1"/>
                </a:solidFill>
              </a:rPr>
              <a:t>Improve Coordination </a:t>
            </a:r>
            <a:r>
              <a:rPr lang="en-GB" sz="1500" b="1">
                <a:solidFill>
                  <a:schemeClr val="dk1"/>
                </a:solidFill>
              </a:rPr>
              <a:t>🫱🏼‍🫲🏻</a:t>
            </a:r>
            <a:endParaRPr sz="1500" b="1">
              <a:solidFill>
                <a:schemeClr val="dk1"/>
              </a:solidFill>
            </a:endParaRPr>
          </a:p>
        </p:txBody>
      </p:sp>
      <p:sp>
        <p:nvSpPr>
          <p:cNvPr id="6155" name="Google Shape;6155;p502"/>
          <p:cNvSpPr txBox="1"/>
          <p:nvPr/>
        </p:nvSpPr>
        <p:spPr>
          <a:xfrm>
            <a:off x="5066700" y="3690250"/>
            <a:ext cx="2059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dk1"/>
                </a:solidFill>
              </a:rPr>
              <a:t>Make Tasks more Efficient </a:t>
            </a:r>
            <a:r>
              <a:rPr lang="en-GB" sz="1500" b="1">
                <a:solidFill>
                  <a:schemeClr val="dk1"/>
                </a:solidFill>
              </a:rPr>
              <a:t>😅</a:t>
            </a:r>
            <a:endParaRPr sz="1500" b="1">
              <a:solidFill>
                <a:schemeClr val="dk1"/>
              </a:solidFill>
            </a:endParaRPr>
          </a:p>
        </p:txBody>
      </p:sp>
      <p:sp>
        <p:nvSpPr>
          <p:cNvPr id="6156" name="Google Shape;6156;p502"/>
          <p:cNvSpPr txBox="1"/>
          <p:nvPr/>
        </p:nvSpPr>
        <p:spPr>
          <a:xfrm>
            <a:off x="2600400" y="2013850"/>
            <a:ext cx="1523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dk1"/>
                </a:solidFill>
              </a:rPr>
              <a:t>Reduce </a:t>
            </a:r>
            <a:br>
              <a:rPr lang="en-GB" sz="1000" b="1">
                <a:solidFill>
                  <a:schemeClr val="dk1"/>
                </a:solidFill>
              </a:rPr>
            </a:br>
            <a:r>
              <a:rPr lang="en-GB" sz="1000" b="1">
                <a:solidFill>
                  <a:schemeClr val="dk1"/>
                </a:solidFill>
              </a:rPr>
              <a:t>Constraints </a:t>
            </a:r>
            <a:br>
              <a:rPr lang="en-GB" sz="1000" b="1">
                <a:solidFill>
                  <a:schemeClr val="dk1"/>
                </a:solidFill>
              </a:rPr>
            </a:br>
            <a:r>
              <a:rPr lang="en-GB" sz="1000" b="1">
                <a:solidFill>
                  <a:schemeClr val="dk1"/>
                </a:solidFill>
              </a:rPr>
              <a:t>&amp; Limitations </a:t>
            </a:r>
            <a:r>
              <a:rPr lang="en-GB" sz="1500" b="1">
                <a:solidFill>
                  <a:schemeClr val="dk1"/>
                </a:solidFill>
              </a:rPr>
              <a:t>🚀</a:t>
            </a:r>
            <a:endParaRPr sz="1500" b="1">
              <a:solidFill>
                <a:schemeClr val="dk1"/>
              </a:solidFill>
            </a:endParaRPr>
          </a:p>
        </p:txBody>
      </p:sp>
      <p:sp>
        <p:nvSpPr>
          <p:cNvPr id="6157" name="Google Shape;6157;p502"/>
          <p:cNvSpPr/>
          <p:nvPr/>
        </p:nvSpPr>
        <p:spPr>
          <a:xfrm>
            <a:off x="6516419" y="2940704"/>
            <a:ext cx="495000" cy="517200"/>
          </a:xfrm>
          <a:prstGeom prst="ellipse">
            <a:avLst/>
          </a:prstGeom>
          <a:solidFill>
            <a:srgbClr val="1F6FEB"/>
          </a:solidFill>
          <a:ln w="9525" cap="flat" cmpd="sng">
            <a:solidFill>
              <a:srgbClr val="8A949D"/>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GB" sz="1500">
                <a:solidFill>
                  <a:srgbClr val="FEFFFE"/>
                </a:solidFill>
                <a:latin typeface="Roboto Medium"/>
                <a:ea typeface="Roboto Medium"/>
                <a:cs typeface="Roboto Medium"/>
                <a:sym typeface="Roboto Medium"/>
              </a:rPr>
              <a:t>1st</a:t>
            </a:r>
            <a:endParaRPr sz="1500">
              <a:solidFill>
                <a:srgbClr val="FEFFFE"/>
              </a:solidFill>
              <a:latin typeface="Roboto Medium"/>
              <a:ea typeface="Roboto Medium"/>
              <a:cs typeface="Roboto Medium"/>
              <a:sym typeface="Roboto Medium"/>
            </a:endParaRPr>
          </a:p>
        </p:txBody>
      </p:sp>
      <p:cxnSp>
        <p:nvCxnSpPr>
          <p:cNvPr id="6158" name="Google Shape;6158;p502"/>
          <p:cNvCxnSpPr>
            <a:stCxn id="6157" idx="0"/>
            <a:endCxn id="6157" idx="2"/>
          </p:cNvCxnSpPr>
          <p:nvPr/>
        </p:nvCxnSpPr>
        <p:spPr>
          <a:xfrm rot="5400000">
            <a:off x="6510869" y="2946254"/>
            <a:ext cx="258600" cy="247500"/>
          </a:xfrm>
          <a:prstGeom prst="curvedConnector4">
            <a:avLst>
              <a:gd name="adj1" fmla="val -92082"/>
              <a:gd name="adj2" fmla="val 196212"/>
            </a:avLst>
          </a:prstGeom>
          <a:noFill/>
          <a:ln w="9525" cap="flat" cmpd="sng">
            <a:solidFill>
              <a:schemeClr val="dk2"/>
            </a:solidFill>
            <a:prstDash val="dash"/>
            <a:round/>
            <a:headEnd type="none" w="med" len="med"/>
            <a:tailEnd type="triangle" w="med" len="med"/>
          </a:ln>
        </p:spPr>
      </p:cxnSp>
      <p:cxnSp>
        <p:nvCxnSpPr>
          <p:cNvPr id="6159" name="Google Shape;6159;p502"/>
          <p:cNvCxnSpPr>
            <a:stCxn id="6157" idx="4"/>
            <a:endCxn id="6160" idx="6"/>
          </p:cNvCxnSpPr>
          <p:nvPr/>
        </p:nvCxnSpPr>
        <p:spPr>
          <a:xfrm rot="5400000" flipH="1">
            <a:off x="4815269" y="1509254"/>
            <a:ext cx="106200" cy="3791100"/>
          </a:xfrm>
          <a:prstGeom prst="curvedConnector4">
            <a:avLst>
              <a:gd name="adj1" fmla="val -224223"/>
              <a:gd name="adj2" fmla="val 53264"/>
            </a:avLst>
          </a:prstGeom>
          <a:noFill/>
          <a:ln w="9525" cap="flat" cmpd="sng">
            <a:solidFill>
              <a:schemeClr val="dk2"/>
            </a:solidFill>
            <a:prstDash val="dash"/>
            <a:round/>
            <a:headEnd type="none" w="med" len="med"/>
            <a:tailEnd type="triangle" w="med" len="med"/>
          </a:ln>
        </p:spPr>
      </p:cxnSp>
      <p:sp>
        <p:nvSpPr>
          <p:cNvPr id="6161" name="Google Shape;6161;p502"/>
          <p:cNvSpPr/>
          <p:nvPr/>
        </p:nvSpPr>
        <p:spPr>
          <a:xfrm>
            <a:off x="4230419" y="1873904"/>
            <a:ext cx="495000" cy="517200"/>
          </a:xfrm>
          <a:prstGeom prst="ellipse">
            <a:avLst/>
          </a:prstGeom>
          <a:solidFill>
            <a:srgbClr val="1F6FEB"/>
          </a:solidFill>
          <a:ln w="9525" cap="flat" cmpd="sng">
            <a:solidFill>
              <a:srgbClr val="8A949D"/>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GB" sz="1500">
                <a:solidFill>
                  <a:srgbClr val="FEFFFE"/>
                </a:solidFill>
                <a:latin typeface="Roboto Medium"/>
                <a:ea typeface="Roboto Medium"/>
                <a:cs typeface="Roboto Medium"/>
                <a:sym typeface="Roboto Medium"/>
              </a:rPr>
              <a:t>2nd</a:t>
            </a:r>
            <a:endParaRPr sz="1500">
              <a:solidFill>
                <a:srgbClr val="FEFFFE"/>
              </a:solidFill>
              <a:latin typeface="Roboto Medium"/>
              <a:ea typeface="Roboto Medium"/>
              <a:cs typeface="Roboto Medium"/>
              <a:sym typeface="Roboto Medium"/>
            </a:endParaRPr>
          </a:p>
        </p:txBody>
      </p:sp>
      <p:sp>
        <p:nvSpPr>
          <p:cNvPr id="6160" name="Google Shape;6160;p502"/>
          <p:cNvSpPr/>
          <p:nvPr/>
        </p:nvSpPr>
        <p:spPr>
          <a:xfrm>
            <a:off x="2477819" y="3093104"/>
            <a:ext cx="495000" cy="517200"/>
          </a:xfrm>
          <a:prstGeom prst="ellipse">
            <a:avLst/>
          </a:prstGeom>
          <a:solidFill>
            <a:srgbClr val="1F6FEB"/>
          </a:solidFill>
          <a:ln w="9525" cap="flat" cmpd="sng">
            <a:solidFill>
              <a:srgbClr val="8A949D"/>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GB" sz="1500">
                <a:solidFill>
                  <a:srgbClr val="FEFFFE"/>
                </a:solidFill>
                <a:latin typeface="Roboto Medium"/>
                <a:ea typeface="Roboto Medium"/>
                <a:cs typeface="Roboto Medium"/>
                <a:sym typeface="Roboto Medium"/>
              </a:rPr>
              <a:t>2nd</a:t>
            </a:r>
            <a:endParaRPr sz="1500">
              <a:solidFill>
                <a:srgbClr val="FEFFFE"/>
              </a:solidFill>
              <a:latin typeface="Roboto Medium"/>
              <a:ea typeface="Roboto Medium"/>
              <a:cs typeface="Roboto Medium"/>
              <a:sym typeface="Roboto Medium"/>
            </a:endParaRPr>
          </a:p>
        </p:txBody>
      </p:sp>
      <p:cxnSp>
        <p:nvCxnSpPr>
          <p:cNvPr id="6162" name="Google Shape;6162;p502"/>
          <p:cNvCxnSpPr>
            <a:stCxn id="6157" idx="3"/>
            <a:endCxn id="6161" idx="4"/>
          </p:cNvCxnSpPr>
          <p:nvPr/>
        </p:nvCxnSpPr>
        <p:spPr>
          <a:xfrm rot="5400000" flipH="1">
            <a:off x="5037760" y="1831012"/>
            <a:ext cx="991200" cy="2111100"/>
          </a:xfrm>
          <a:prstGeom prst="curvedConnector3">
            <a:avLst>
              <a:gd name="adj1" fmla="val 6052"/>
            </a:avLst>
          </a:prstGeom>
          <a:noFill/>
          <a:ln w="9525" cap="flat" cmpd="sng">
            <a:solidFill>
              <a:schemeClr val="dk2"/>
            </a:solidFill>
            <a:prstDash val="dash"/>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66"/>
        <p:cNvGrpSpPr/>
        <p:nvPr/>
      </p:nvGrpSpPr>
      <p:grpSpPr>
        <a:xfrm>
          <a:off x="0" y="0"/>
          <a:ext cx="0" cy="0"/>
          <a:chOff x="0" y="0"/>
          <a:chExt cx="0" cy="0"/>
        </a:xfrm>
      </p:grpSpPr>
      <p:pic>
        <p:nvPicPr>
          <p:cNvPr id="6167" name="Google Shape;6167;p503"/>
          <p:cNvPicPr preferRelativeResize="0"/>
          <p:nvPr/>
        </p:nvPicPr>
        <p:blipFill>
          <a:blip r:embed="rId3">
            <a:alphaModFix/>
          </a:blip>
          <a:stretch>
            <a:fillRect/>
          </a:stretch>
        </p:blipFill>
        <p:spPr>
          <a:xfrm>
            <a:off x="2819400" y="1524000"/>
            <a:ext cx="2861049" cy="2029076"/>
          </a:xfrm>
          <a:prstGeom prst="rect">
            <a:avLst/>
          </a:prstGeom>
          <a:noFill/>
          <a:ln w="9525" cap="flat" cmpd="sng">
            <a:solidFill>
              <a:schemeClr val="dk1"/>
            </a:solidFill>
            <a:prstDash val="solid"/>
            <a:round/>
            <a:headEnd type="none" w="sm" len="sm"/>
            <a:tailEnd type="none" w="sm" len="sm"/>
          </a:ln>
        </p:spPr>
      </p:pic>
      <p:sp>
        <p:nvSpPr>
          <p:cNvPr id="6168" name="Google Shape;6168;p503"/>
          <p:cNvSpPr txBox="1"/>
          <p:nvPr/>
        </p:nvSpPr>
        <p:spPr>
          <a:xfrm>
            <a:off x="136900" y="204600"/>
            <a:ext cx="5506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dk1"/>
                </a:solidFill>
              </a:rPr>
              <a:t>Conceptual Plan for the Org-wide Rollout of Copilot</a:t>
            </a:r>
            <a:endParaRPr sz="1800">
              <a:solidFill>
                <a:schemeClr val="dk1"/>
              </a:solidFill>
            </a:endParaRPr>
          </a:p>
        </p:txBody>
      </p:sp>
      <p:sp>
        <p:nvSpPr>
          <p:cNvPr id="6169" name="Google Shape;6169;p503"/>
          <p:cNvSpPr txBox="1"/>
          <p:nvPr/>
        </p:nvSpPr>
        <p:spPr>
          <a:xfrm>
            <a:off x="2727700" y="890400"/>
            <a:ext cx="3039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dk1"/>
                </a:solidFill>
              </a:rPr>
              <a:t>Monitor Team by Team Adoption through to Business Impact using Feedback &amp; Metrics  to Maximize Benefits, Minimize Problems</a:t>
            </a:r>
            <a:endParaRPr sz="1000" b="1">
              <a:solidFill>
                <a:schemeClr val="dk1"/>
              </a:solidFill>
            </a:endParaRPr>
          </a:p>
        </p:txBody>
      </p:sp>
      <p:pic>
        <p:nvPicPr>
          <p:cNvPr id="6170" name="Google Shape;6170;p503"/>
          <p:cNvPicPr preferRelativeResize="0"/>
          <p:nvPr/>
        </p:nvPicPr>
        <p:blipFill>
          <a:blip r:embed="rId4">
            <a:alphaModFix/>
          </a:blip>
          <a:stretch>
            <a:fillRect/>
          </a:stretch>
        </p:blipFill>
        <p:spPr>
          <a:xfrm>
            <a:off x="422175" y="927576"/>
            <a:ext cx="959976" cy="1227350"/>
          </a:xfrm>
          <a:prstGeom prst="rect">
            <a:avLst/>
          </a:prstGeom>
          <a:noFill/>
          <a:ln>
            <a:noFill/>
          </a:ln>
        </p:spPr>
      </p:pic>
      <p:pic>
        <p:nvPicPr>
          <p:cNvPr id="6171" name="Google Shape;6171;p503"/>
          <p:cNvPicPr preferRelativeResize="0"/>
          <p:nvPr/>
        </p:nvPicPr>
        <p:blipFill>
          <a:blip r:embed="rId5">
            <a:alphaModFix/>
          </a:blip>
          <a:stretch>
            <a:fillRect/>
          </a:stretch>
        </p:blipFill>
        <p:spPr>
          <a:xfrm>
            <a:off x="454863" y="2223175"/>
            <a:ext cx="894606" cy="1329899"/>
          </a:xfrm>
          <a:prstGeom prst="rect">
            <a:avLst/>
          </a:prstGeom>
          <a:noFill/>
          <a:ln>
            <a:noFill/>
          </a:ln>
        </p:spPr>
      </p:pic>
      <p:pic>
        <p:nvPicPr>
          <p:cNvPr id="6172" name="Google Shape;6172;p503"/>
          <p:cNvPicPr preferRelativeResize="0"/>
          <p:nvPr/>
        </p:nvPicPr>
        <p:blipFill>
          <a:blip r:embed="rId6">
            <a:alphaModFix/>
          </a:blip>
          <a:stretch>
            <a:fillRect/>
          </a:stretch>
        </p:blipFill>
        <p:spPr>
          <a:xfrm>
            <a:off x="6789400" y="470374"/>
            <a:ext cx="851275" cy="1172725"/>
          </a:xfrm>
          <a:prstGeom prst="rect">
            <a:avLst/>
          </a:prstGeom>
          <a:noFill/>
          <a:ln>
            <a:noFill/>
          </a:ln>
        </p:spPr>
      </p:pic>
      <p:pic>
        <p:nvPicPr>
          <p:cNvPr id="6173" name="Google Shape;6173;p503"/>
          <p:cNvPicPr preferRelativeResize="0"/>
          <p:nvPr/>
        </p:nvPicPr>
        <p:blipFill>
          <a:blip r:embed="rId7">
            <a:alphaModFix/>
          </a:blip>
          <a:stretch>
            <a:fillRect/>
          </a:stretch>
        </p:blipFill>
        <p:spPr>
          <a:xfrm>
            <a:off x="6984469" y="1841700"/>
            <a:ext cx="703725" cy="1101776"/>
          </a:xfrm>
          <a:prstGeom prst="rect">
            <a:avLst/>
          </a:prstGeom>
          <a:noFill/>
          <a:ln>
            <a:noFill/>
          </a:ln>
        </p:spPr>
      </p:pic>
      <p:cxnSp>
        <p:nvCxnSpPr>
          <p:cNvPr id="6174" name="Google Shape;6174;p503"/>
          <p:cNvCxnSpPr>
            <a:stCxn id="6170" idx="3"/>
          </p:cNvCxnSpPr>
          <p:nvPr/>
        </p:nvCxnSpPr>
        <p:spPr>
          <a:xfrm>
            <a:off x="1382151" y="1541251"/>
            <a:ext cx="1440000" cy="240900"/>
          </a:xfrm>
          <a:prstGeom prst="straightConnector1">
            <a:avLst/>
          </a:prstGeom>
          <a:noFill/>
          <a:ln w="9525" cap="flat" cmpd="sng">
            <a:solidFill>
              <a:schemeClr val="dk1"/>
            </a:solidFill>
            <a:prstDash val="dot"/>
            <a:round/>
            <a:headEnd type="none" w="med" len="med"/>
            <a:tailEnd type="triangle" w="med" len="med"/>
          </a:ln>
        </p:spPr>
      </p:cxnSp>
      <p:cxnSp>
        <p:nvCxnSpPr>
          <p:cNvPr id="6175" name="Google Shape;6175;p503"/>
          <p:cNvCxnSpPr>
            <a:endCxn id="6171" idx="3"/>
          </p:cNvCxnSpPr>
          <p:nvPr/>
        </p:nvCxnSpPr>
        <p:spPr>
          <a:xfrm flipH="1">
            <a:off x="1349469" y="2327125"/>
            <a:ext cx="1472700" cy="561000"/>
          </a:xfrm>
          <a:prstGeom prst="straightConnector1">
            <a:avLst/>
          </a:prstGeom>
          <a:noFill/>
          <a:ln w="9525" cap="flat" cmpd="sng">
            <a:solidFill>
              <a:schemeClr val="dk1"/>
            </a:solidFill>
            <a:prstDash val="dot"/>
            <a:round/>
            <a:headEnd type="none" w="med" len="med"/>
            <a:tailEnd type="triangle" w="med" len="med"/>
          </a:ln>
        </p:spPr>
      </p:cxnSp>
      <p:cxnSp>
        <p:nvCxnSpPr>
          <p:cNvPr id="6176" name="Google Shape;6176;p503"/>
          <p:cNvCxnSpPr>
            <a:stCxn id="6171" idx="3"/>
          </p:cNvCxnSpPr>
          <p:nvPr/>
        </p:nvCxnSpPr>
        <p:spPr>
          <a:xfrm rot="10800000" flipH="1">
            <a:off x="1349469" y="2795425"/>
            <a:ext cx="1473000" cy="92700"/>
          </a:xfrm>
          <a:prstGeom prst="straightConnector1">
            <a:avLst/>
          </a:prstGeom>
          <a:noFill/>
          <a:ln w="9525" cap="flat" cmpd="sng">
            <a:solidFill>
              <a:schemeClr val="dk1"/>
            </a:solidFill>
            <a:prstDash val="dot"/>
            <a:round/>
            <a:headEnd type="none" w="med" len="med"/>
            <a:tailEnd type="triangle" w="med" len="med"/>
          </a:ln>
        </p:spPr>
      </p:cxnSp>
      <p:cxnSp>
        <p:nvCxnSpPr>
          <p:cNvPr id="6177" name="Google Shape;6177;p503"/>
          <p:cNvCxnSpPr>
            <a:endCxn id="6172" idx="1"/>
          </p:cNvCxnSpPr>
          <p:nvPr/>
        </p:nvCxnSpPr>
        <p:spPr>
          <a:xfrm rot="10800000" flipH="1">
            <a:off x="5680900" y="1056737"/>
            <a:ext cx="1108500" cy="735000"/>
          </a:xfrm>
          <a:prstGeom prst="straightConnector1">
            <a:avLst/>
          </a:prstGeom>
          <a:noFill/>
          <a:ln w="9525" cap="flat" cmpd="sng">
            <a:solidFill>
              <a:schemeClr val="dk1"/>
            </a:solidFill>
            <a:prstDash val="dot"/>
            <a:round/>
            <a:headEnd type="none" w="med" len="med"/>
            <a:tailEnd type="triangle" w="med" len="med"/>
          </a:ln>
        </p:spPr>
      </p:cxnSp>
      <p:cxnSp>
        <p:nvCxnSpPr>
          <p:cNvPr id="6178" name="Google Shape;6178;p503"/>
          <p:cNvCxnSpPr>
            <a:endCxn id="6173" idx="1"/>
          </p:cNvCxnSpPr>
          <p:nvPr/>
        </p:nvCxnSpPr>
        <p:spPr>
          <a:xfrm rot="10800000" flipH="1">
            <a:off x="5699869" y="2392588"/>
            <a:ext cx="1284600" cy="498600"/>
          </a:xfrm>
          <a:prstGeom prst="straightConnector1">
            <a:avLst/>
          </a:prstGeom>
          <a:noFill/>
          <a:ln w="9525" cap="flat" cmpd="sng">
            <a:solidFill>
              <a:schemeClr val="dk1"/>
            </a:solidFill>
            <a:prstDash val="dot"/>
            <a:round/>
            <a:headEnd type="none" w="med" len="med"/>
            <a:tailEnd type="triangle" w="med" len="med"/>
          </a:ln>
        </p:spPr>
      </p:cxnSp>
      <p:pic>
        <p:nvPicPr>
          <p:cNvPr id="6179" name="Google Shape;6179;p503"/>
          <p:cNvPicPr preferRelativeResize="0"/>
          <p:nvPr/>
        </p:nvPicPr>
        <p:blipFill>
          <a:blip r:embed="rId8">
            <a:alphaModFix/>
          </a:blip>
          <a:stretch>
            <a:fillRect/>
          </a:stretch>
        </p:blipFill>
        <p:spPr>
          <a:xfrm>
            <a:off x="6694037" y="3094647"/>
            <a:ext cx="1284601" cy="1632002"/>
          </a:xfrm>
          <a:prstGeom prst="rect">
            <a:avLst/>
          </a:prstGeom>
          <a:noFill/>
          <a:ln>
            <a:noFill/>
          </a:ln>
        </p:spPr>
      </p:pic>
      <p:sp>
        <p:nvSpPr>
          <p:cNvPr id="6180" name="Google Shape;6180;p503"/>
          <p:cNvSpPr txBox="1"/>
          <p:nvPr/>
        </p:nvSpPr>
        <p:spPr>
          <a:xfrm>
            <a:off x="3964175" y="4243200"/>
            <a:ext cx="1574100" cy="43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r" rtl="0">
              <a:spcBef>
                <a:spcPts val="0"/>
              </a:spcBef>
              <a:spcAft>
                <a:spcPts val="0"/>
              </a:spcAft>
              <a:buNone/>
            </a:pPr>
            <a:r>
              <a:rPr lang="en-GB" sz="800">
                <a:solidFill>
                  <a:schemeClr val="dk1"/>
                </a:solidFill>
              </a:rPr>
              <a:t>Example Metrics to Monitor a Downstream Impact:</a:t>
            </a:r>
            <a:endParaRPr sz="800">
              <a:solidFill>
                <a:schemeClr val="dk1"/>
              </a:solidFill>
            </a:endParaRPr>
          </a:p>
        </p:txBody>
      </p:sp>
      <p:cxnSp>
        <p:nvCxnSpPr>
          <p:cNvPr id="6181" name="Google Shape;6181;p503"/>
          <p:cNvCxnSpPr>
            <a:stCxn id="6180" idx="3"/>
          </p:cNvCxnSpPr>
          <p:nvPr/>
        </p:nvCxnSpPr>
        <p:spPr>
          <a:xfrm>
            <a:off x="5538275" y="4458750"/>
            <a:ext cx="1089000" cy="0"/>
          </a:xfrm>
          <a:prstGeom prst="straightConnector1">
            <a:avLst/>
          </a:prstGeom>
          <a:noFill/>
          <a:ln w="9525" cap="flat" cmpd="sng">
            <a:solidFill>
              <a:schemeClr val="dk1"/>
            </a:solidFill>
            <a:prstDash val="dot"/>
            <a:round/>
            <a:headEnd type="none" w="med" len="med"/>
            <a:tailEnd type="triangle" w="med" len="med"/>
          </a:ln>
        </p:spPr>
      </p:cxnSp>
      <p:cxnSp>
        <p:nvCxnSpPr>
          <p:cNvPr id="6182" name="Google Shape;6182;p503"/>
          <p:cNvCxnSpPr/>
          <p:nvPr/>
        </p:nvCxnSpPr>
        <p:spPr>
          <a:xfrm>
            <a:off x="5690350" y="3292600"/>
            <a:ext cx="1204500" cy="191100"/>
          </a:xfrm>
          <a:prstGeom prst="straightConnector1">
            <a:avLst/>
          </a:prstGeom>
          <a:noFill/>
          <a:ln w="9525" cap="flat" cmpd="sng">
            <a:solidFill>
              <a:schemeClr val="dk1"/>
            </a:solidFill>
            <a:prstDash val="dot"/>
            <a:round/>
            <a:headEnd type="none" w="med" len="med"/>
            <a:tailEnd type="triangle" w="med" len="med"/>
          </a:ln>
        </p:spPr>
      </p:cxnSp>
      <p:sp>
        <p:nvSpPr>
          <p:cNvPr id="6183" name="Google Shape;6183;p503"/>
          <p:cNvSpPr txBox="1"/>
          <p:nvPr/>
        </p:nvSpPr>
        <p:spPr>
          <a:xfrm>
            <a:off x="6493425" y="79275"/>
            <a:ext cx="1730100" cy="431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r" rtl="0">
              <a:spcBef>
                <a:spcPts val="0"/>
              </a:spcBef>
              <a:spcAft>
                <a:spcPts val="0"/>
              </a:spcAft>
              <a:buNone/>
            </a:pPr>
            <a:r>
              <a:rPr lang="en-GB" sz="800">
                <a:solidFill>
                  <a:schemeClr val="dk1"/>
                </a:solidFill>
              </a:rPr>
              <a:t>Metrics to Monitor </a:t>
            </a:r>
            <a:br>
              <a:rPr lang="en-GB" sz="800">
                <a:solidFill>
                  <a:schemeClr val="dk1"/>
                </a:solidFill>
              </a:rPr>
            </a:br>
            <a:r>
              <a:rPr lang="en-GB" sz="800">
                <a:solidFill>
                  <a:schemeClr val="dk1"/>
                </a:solidFill>
              </a:rPr>
              <a:t>Upstream &amp; Downstream  Impacts</a:t>
            </a:r>
            <a:endParaRPr sz="800">
              <a:solidFill>
                <a:schemeClr val="dk1"/>
              </a:solidFill>
            </a:endParaRPr>
          </a:p>
        </p:txBody>
      </p:sp>
      <p:cxnSp>
        <p:nvCxnSpPr>
          <p:cNvPr id="6184" name="Google Shape;6184;p503"/>
          <p:cNvCxnSpPr>
            <a:stCxn id="6172" idx="3"/>
            <a:endCxn id="6173" idx="3"/>
          </p:cNvCxnSpPr>
          <p:nvPr/>
        </p:nvCxnSpPr>
        <p:spPr>
          <a:xfrm>
            <a:off x="7640675" y="1056737"/>
            <a:ext cx="47400" cy="1335900"/>
          </a:xfrm>
          <a:prstGeom prst="curvedConnector3">
            <a:avLst>
              <a:gd name="adj1" fmla="val 602624"/>
            </a:avLst>
          </a:prstGeom>
          <a:noFill/>
          <a:ln w="9525" cap="flat" cmpd="sng">
            <a:solidFill>
              <a:schemeClr val="dk2"/>
            </a:solidFill>
            <a:prstDash val="lgDash"/>
            <a:round/>
            <a:headEnd type="none" w="med" len="med"/>
            <a:tailEnd type="stealth" w="med" len="med"/>
          </a:ln>
        </p:spPr>
      </p:cxnSp>
      <p:cxnSp>
        <p:nvCxnSpPr>
          <p:cNvPr id="6185" name="Google Shape;6185;p503"/>
          <p:cNvCxnSpPr>
            <a:stCxn id="6172" idx="3"/>
            <a:endCxn id="6179" idx="3"/>
          </p:cNvCxnSpPr>
          <p:nvPr/>
        </p:nvCxnSpPr>
        <p:spPr>
          <a:xfrm>
            <a:off x="7640675" y="1056737"/>
            <a:ext cx="338100" cy="2853900"/>
          </a:xfrm>
          <a:prstGeom prst="curvedConnector3">
            <a:avLst>
              <a:gd name="adj1" fmla="val 170390"/>
            </a:avLst>
          </a:prstGeom>
          <a:noFill/>
          <a:ln w="9525" cap="flat" cmpd="sng">
            <a:solidFill>
              <a:schemeClr val="dk2"/>
            </a:solidFill>
            <a:prstDash val="dashDot"/>
            <a:round/>
            <a:headEnd type="none" w="med" len="med"/>
            <a:tailEnd type="stealth" w="med" len="med"/>
          </a:ln>
        </p:spPr>
      </p:cxnSp>
      <p:cxnSp>
        <p:nvCxnSpPr>
          <p:cNvPr id="6186" name="Google Shape;6186;p503"/>
          <p:cNvCxnSpPr>
            <a:stCxn id="6180" idx="1"/>
            <a:endCxn id="6171" idx="3"/>
          </p:cNvCxnSpPr>
          <p:nvPr/>
        </p:nvCxnSpPr>
        <p:spPr>
          <a:xfrm rot="10800000">
            <a:off x="1349375" y="2888250"/>
            <a:ext cx="2614800" cy="1570500"/>
          </a:xfrm>
          <a:prstGeom prst="straightConnector1">
            <a:avLst/>
          </a:prstGeom>
          <a:noFill/>
          <a:ln w="9525" cap="flat" cmpd="sng">
            <a:solidFill>
              <a:schemeClr val="dk1"/>
            </a:solidFill>
            <a:prstDash val="dot"/>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90"/>
        <p:cNvGrpSpPr/>
        <p:nvPr/>
      </p:nvGrpSpPr>
      <p:grpSpPr>
        <a:xfrm>
          <a:off x="0" y="0"/>
          <a:ext cx="0" cy="0"/>
          <a:chOff x="0" y="0"/>
          <a:chExt cx="0" cy="0"/>
        </a:xfrm>
      </p:grpSpPr>
      <p:sp>
        <p:nvSpPr>
          <p:cNvPr id="6191" name="Google Shape;6191;p504"/>
          <p:cNvSpPr txBox="1">
            <a:spLocks noGrp="1"/>
          </p:cNvSpPr>
          <p:nvPr>
            <p:ph type="title"/>
          </p:nvPr>
        </p:nvSpPr>
        <p:spPr>
          <a:xfrm>
            <a:off x="439700" y="0"/>
            <a:ext cx="8354400" cy="1668300"/>
          </a:xfrm>
          <a:prstGeom prst="rect">
            <a:avLst/>
          </a:prstGeom>
        </p:spPr>
        <p:txBody>
          <a:bodyPr spcFirstLastPara="1" wrap="square" lIns="34275" tIns="17150" rIns="34275" bIns="17150" anchor="ctr" anchorCtr="0">
            <a:noAutofit/>
          </a:bodyPr>
          <a:lstStyle/>
          <a:p>
            <a:pPr marL="0" lvl="0" indent="0" algn="ctr" rtl="0">
              <a:spcBef>
                <a:spcPts val="0"/>
              </a:spcBef>
              <a:spcAft>
                <a:spcPts val="0"/>
              </a:spcAft>
              <a:buNone/>
            </a:pPr>
            <a:r>
              <a:rPr lang="en-GB" sz="3100">
                <a:solidFill>
                  <a:schemeClr val="accent3"/>
                </a:solidFill>
              </a:rPr>
              <a:t>Guide </a:t>
            </a:r>
            <a:r>
              <a:rPr lang="en-GB" sz="3100"/>
              <a:t>the “Cascade of Benefits” so that Adoption, Usage, and Efficiency Gain scales smoothly</a:t>
            </a:r>
            <a:endParaRPr/>
          </a:p>
        </p:txBody>
      </p:sp>
      <p:sp>
        <p:nvSpPr>
          <p:cNvPr id="6192" name="Google Shape;6192;p504"/>
          <p:cNvSpPr txBox="1">
            <a:spLocks noGrp="1"/>
          </p:cNvSpPr>
          <p:nvPr>
            <p:ph type="subTitle" idx="1"/>
          </p:nvPr>
        </p:nvSpPr>
        <p:spPr>
          <a:xfrm>
            <a:off x="383049" y="3152425"/>
            <a:ext cx="21858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Pilot Team </a:t>
            </a:r>
            <a:endParaRPr/>
          </a:p>
          <a:p>
            <a:pPr marL="0" lvl="0" indent="0" algn="ctr" rtl="0">
              <a:spcBef>
                <a:spcPts val="0"/>
              </a:spcBef>
              <a:spcAft>
                <a:spcPts val="0"/>
              </a:spcAft>
              <a:buNone/>
            </a:pPr>
            <a:r>
              <a:rPr lang="en-GB"/>
              <a:t>Selection</a:t>
            </a:r>
            <a:endParaRPr/>
          </a:p>
        </p:txBody>
      </p:sp>
      <p:sp>
        <p:nvSpPr>
          <p:cNvPr id="6193" name="Google Shape;6193;p504"/>
          <p:cNvSpPr txBox="1">
            <a:spLocks noGrp="1"/>
          </p:cNvSpPr>
          <p:nvPr>
            <p:ph type="subTitle" idx="2"/>
          </p:nvPr>
        </p:nvSpPr>
        <p:spPr>
          <a:xfrm>
            <a:off x="383058"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Team Adoption with consistent, predictable performance  make benefits clearer.</a:t>
            </a:r>
            <a:endParaRPr/>
          </a:p>
        </p:txBody>
      </p:sp>
      <p:sp>
        <p:nvSpPr>
          <p:cNvPr id="6194" name="Google Shape;6194;p504"/>
          <p:cNvSpPr txBox="1">
            <a:spLocks noGrp="1"/>
          </p:cNvSpPr>
          <p:nvPr>
            <p:ph type="subTitle" idx="3"/>
          </p:nvPr>
        </p:nvSpPr>
        <p:spPr>
          <a:xfrm>
            <a:off x="2552783" y="3381020"/>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Rollout Planning</a:t>
            </a:r>
            <a:endParaRPr/>
          </a:p>
        </p:txBody>
      </p:sp>
      <p:sp>
        <p:nvSpPr>
          <p:cNvPr id="6195" name="Google Shape;6195;p504"/>
          <p:cNvSpPr txBox="1">
            <a:spLocks noGrp="1"/>
          </p:cNvSpPr>
          <p:nvPr>
            <p:ph type="subTitle" idx="4"/>
          </p:nvPr>
        </p:nvSpPr>
        <p:spPr>
          <a:xfrm>
            <a:off x="2552783"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Well planned rollout minimizes confusion, misalignment, and </a:t>
            </a:r>
            <a:endParaRPr/>
          </a:p>
          <a:p>
            <a:pPr marL="0" lvl="0" indent="0" algn="ctr" rtl="0">
              <a:spcBef>
                <a:spcPts val="0"/>
              </a:spcBef>
              <a:spcAft>
                <a:spcPts val="0"/>
              </a:spcAft>
              <a:buNone/>
            </a:pPr>
            <a:r>
              <a:rPr lang="en-GB"/>
              <a:t>false starts. </a:t>
            </a:r>
            <a:endParaRPr/>
          </a:p>
        </p:txBody>
      </p:sp>
      <p:sp>
        <p:nvSpPr>
          <p:cNvPr id="6196" name="Google Shape;6196;p504"/>
          <p:cNvSpPr txBox="1">
            <a:spLocks noGrp="1"/>
          </p:cNvSpPr>
          <p:nvPr>
            <p:ph type="subTitle" idx="5"/>
          </p:nvPr>
        </p:nvSpPr>
        <p:spPr>
          <a:xfrm>
            <a:off x="4676858" y="3152420"/>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Collect &amp; Share Results</a:t>
            </a:r>
            <a:endParaRPr/>
          </a:p>
        </p:txBody>
      </p:sp>
      <p:sp>
        <p:nvSpPr>
          <p:cNvPr id="6197" name="Google Shape;6197;p504"/>
          <p:cNvSpPr txBox="1">
            <a:spLocks noGrp="1"/>
          </p:cNvSpPr>
          <p:nvPr>
            <p:ph type="subTitle" idx="6"/>
          </p:nvPr>
        </p:nvSpPr>
        <p:spPr>
          <a:xfrm>
            <a:off x="4676858"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Combine survey data* and Telemetry to make progress clear &amp; visible</a:t>
            </a:r>
            <a:endParaRPr/>
          </a:p>
        </p:txBody>
      </p:sp>
      <p:sp>
        <p:nvSpPr>
          <p:cNvPr id="6198" name="Google Shape;6198;p504"/>
          <p:cNvSpPr txBox="1">
            <a:spLocks noGrp="1"/>
          </p:cNvSpPr>
          <p:nvPr>
            <p:ph type="subTitle" idx="7"/>
          </p:nvPr>
        </p:nvSpPr>
        <p:spPr>
          <a:xfrm>
            <a:off x="6804033" y="3152420"/>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Training &amp;</a:t>
            </a:r>
            <a:br>
              <a:rPr lang="en-GB"/>
            </a:br>
            <a:r>
              <a:rPr lang="en-GB"/>
              <a:t>Office Hours</a:t>
            </a:r>
            <a:endParaRPr/>
          </a:p>
        </p:txBody>
      </p:sp>
      <p:sp>
        <p:nvSpPr>
          <p:cNvPr id="6199" name="Google Shape;6199;p504"/>
          <p:cNvSpPr txBox="1">
            <a:spLocks noGrp="1"/>
          </p:cNvSpPr>
          <p:nvPr>
            <p:ph type="subTitle" idx="8"/>
          </p:nvPr>
        </p:nvSpPr>
        <p:spPr>
          <a:xfrm>
            <a:off x="6804024" y="3691925"/>
            <a:ext cx="21858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Provide Training</a:t>
            </a:r>
            <a:br>
              <a:rPr lang="en-GB"/>
            </a:br>
            <a:r>
              <a:rPr lang="en-GB"/>
              <a:t> &amp; Support, as needed.</a:t>
            </a:r>
            <a:endParaRPr/>
          </a:p>
        </p:txBody>
      </p:sp>
      <p:pic>
        <p:nvPicPr>
          <p:cNvPr id="6200" name="Google Shape;6200;p504"/>
          <p:cNvPicPr preferRelativeResize="0">
            <a:picLocks noGrp="1"/>
          </p:cNvPicPr>
          <p:nvPr>
            <p:ph type="pic" idx="9"/>
          </p:nvPr>
        </p:nvPicPr>
        <p:blipFill rotWithShape="1">
          <a:blip r:embed="rId3">
            <a:alphaModFix/>
          </a:blip>
          <a:srcRect l="15407" r="15407"/>
          <a:stretch/>
        </p:blipFill>
        <p:spPr>
          <a:xfrm>
            <a:off x="972888" y="1965494"/>
            <a:ext cx="776699" cy="777300"/>
          </a:xfrm>
          <a:prstGeom prst="rect">
            <a:avLst/>
          </a:prstGeom>
        </p:spPr>
      </p:pic>
      <p:pic>
        <p:nvPicPr>
          <p:cNvPr id="6201" name="Google Shape;6201;p504"/>
          <p:cNvPicPr preferRelativeResize="0">
            <a:picLocks noGrp="1"/>
          </p:cNvPicPr>
          <p:nvPr>
            <p:ph type="pic" idx="13"/>
          </p:nvPr>
        </p:nvPicPr>
        <p:blipFill rotWithShape="1">
          <a:blip r:embed="rId4">
            <a:alphaModFix/>
          </a:blip>
          <a:srcRect l="39" r="39"/>
          <a:stretch/>
        </p:blipFill>
        <p:spPr>
          <a:xfrm>
            <a:off x="3142613" y="1965494"/>
            <a:ext cx="776698" cy="777299"/>
          </a:xfrm>
          <a:prstGeom prst="rect">
            <a:avLst/>
          </a:prstGeom>
        </p:spPr>
      </p:pic>
      <p:pic>
        <p:nvPicPr>
          <p:cNvPr id="6202" name="Google Shape;6202;p504"/>
          <p:cNvPicPr preferRelativeResize="0">
            <a:picLocks noGrp="1"/>
          </p:cNvPicPr>
          <p:nvPr>
            <p:ph type="pic" idx="14"/>
          </p:nvPr>
        </p:nvPicPr>
        <p:blipFill rotWithShape="1">
          <a:blip r:embed="rId5">
            <a:alphaModFix/>
          </a:blip>
          <a:srcRect l="12529" r="12529"/>
          <a:stretch/>
        </p:blipFill>
        <p:spPr>
          <a:xfrm>
            <a:off x="5245413" y="1965494"/>
            <a:ext cx="776701" cy="777300"/>
          </a:xfrm>
          <a:prstGeom prst="rect">
            <a:avLst/>
          </a:prstGeom>
        </p:spPr>
      </p:pic>
      <p:pic>
        <p:nvPicPr>
          <p:cNvPr id="6203" name="Google Shape;6203;p504"/>
          <p:cNvPicPr preferRelativeResize="0">
            <a:picLocks noGrp="1"/>
          </p:cNvPicPr>
          <p:nvPr>
            <p:ph type="pic" idx="15"/>
          </p:nvPr>
        </p:nvPicPr>
        <p:blipFill rotWithShape="1">
          <a:blip r:embed="rId6">
            <a:alphaModFix/>
          </a:blip>
          <a:srcRect l="13690" r="13682"/>
          <a:stretch/>
        </p:blipFill>
        <p:spPr>
          <a:xfrm>
            <a:off x="7393872" y="1965494"/>
            <a:ext cx="776700" cy="777301"/>
          </a:xfrm>
          <a:prstGeom prst="rect">
            <a:avLst/>
          </a:prstGeom>
        </p:spPr>
      </p:pic>
      <p:sp>
        <p:nvSpPr>
          <p:cNvPr id="6204" name="Google Shape;6204;p504"/>
          <p:cNvSpPr txBox="1"/>
          <p:nvPr/>
        </p:nvSpPr>
        <p:spPr>
          <a:xfrm>
            <a:off x="543425" y="4663200"/>
            <a:ext cx="2737500" cy="4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rPr>
              <a:t>*The </a:t>
            </a:r>
            <a:r>
              <a:rPr lang="en-GB" sz="1000" u="sng">
                <a:solidFill>
                  <a:schemeClr val="dk2"/>
                </a:solidFill>
                <a:hlinkClick r:id="rId7">
                  <a:extLst>
                    <a:ext uri="{A12FA001-AC4F-418D-AE19-62706E023703}">
                      <ahyp:hlinkClr xmlns:ahyp="http://schemas.microsoft.com/office/drawing/2018/hyperlinkcolor" val="tx"/>
                    </a:ext>
                  </a:extLst>
                </a:hlinkClick>
              </a:rPr>
              <a:t>Copilot Survey Engine</a:t>
            </a:r>
            <a:r>
              <a:rPr lang="en-GB" sz="1000">
                <a:solidFill>
                  <a:schemeClr val="dk2"/>
                </a:solidFill>
              </a:rPr>
              <a:t> can help survey developer reported time-savings.</a:t>
            </a:r>
            <a:endParaRPr sz="10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08"/>
        <p:cNvGrpSpPr/>
        <p:nvPr/>
      </p:nvGrpSpPr>
      <p:grpSpPr>
        <a:xfrm>
          <a:off x="0" y="0"/>
          <a:ext cx="0" cy="0"/>
          <a:chOff x="0" y="0"/>
          <a:chExt cx="0" cy="0"/>
        </a:xfrm>
      </p:grpSpPr>
      <p:sp>
        <p:nvSpPr>
          <p:cNvPr id="6209" name="Google Shape;6209;p505"/>
          <p:cNvSpPr txBox="1">
            <a:spLocks noGrp="1"/>
          </p:cNvSpPr>
          <p:nvPr>
            <p:ph type="title"/>
          </p:nvPr>
        </p:nvSpPr>
        <p:spPr>
          <a:xfrm>
            <a:off x="456296" y="1700217"/>
            <a:ext cx="358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GB"/>
              <a:t>Time Savings is surprisingly consistent, but still Varies</a:t>
            </a:r>
            <a:endParaRPr/>
          </a:p>
        </p:txBody>
      </p:sp>
      <p:sp>
        <p:nvSpPr>
          <p:cNvPr id="6210" name="Google Shape;6210;p505"/>
          <p:cNvSpPr txBox="1">
            <a:spLocks noGrp="1"/>
          </p:cNvSpPr>
          <p:nvPr>
            <p:ph type="subTitle" idx="1"/>
          </p:nvPr>
        </p:nvSpPr>
        <p:spPr>
          <a:xfrm>
            <a:off x="5102350" y="1645925"/>
            <a:ext cx="38685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Pharma: 4 -10 hrs/week saved</a:t>
            </a:r>
            <a:endParaRPr/>
          </a:p>
        </p:txBody>
      </p:sp>
      <p:sp>
        <p:nvSpPr>
          <p:cNvPr id="6211" name="Google Shape;6211;p505"/>
          <p:cNvSpPr txBox="1">
            <a:spLocks noGrp="1"/>
          </p:cNvSpPr>
          <p:nvPr>
            <p:ph type="subTitle" idx="2"/>
          </p:nvPr>
        </p:nvSpPr>
        <p:spPr>
          <a:xfrm>
            <a:off x="5102352" y="2194565"/>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Information Svcs: 6 hrs/week saved</a:t>
            </a:r>
            <a:endParaRPr/>
          </a:p>
        </p:txBody>
      </p:sp>
      <p:sp>
        <p:nvSpPr>
          <p:cNvPr id="6212" name="Google Shape;6212;p505"/>
          <p:cNvSpPr txBox="1">
            <a:spLocks noGrp="1"/>
          </p:cNvSpPr>
          <p:nvPr>
            <p:ph type="subTitle" idx="3"/>
          </p:nvPr>
        </p:nvSpPr>
        <p:spPr>
          <a:xfrm>
            <a:off x="5102350" y="2734075"/>
            <a:ext cx="38685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Financial Software: 4 - 5 hrs/week saved</a:t>
            </a:r>
            <a:endParaRPr/>
          </a:p>
        </p:txBody>
      </p:sp>
      <p:sp>
        <p:nvSpPr>
          <p:cNvPr id="6213" name="Google Shape;6213;p505"/>
          <p:cNvSpPr txBox="1">
            <a:spLocks noGrp="1"/>
          </p:cNvSpPr>
          <p:nvPr>
            <p:ph type="subTitle" idx="4"/>
          </p:nvPr>
        </p:nvSpPr>
        <p:spPr>
          <a:xfrm>
            <a:off x="5102350" y="3282700"/>
            <a:ext cx="3945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Mfg Company: 2.5 - 5.7 hrs/week saved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17"/>
        <p:cNvGrpSpPr/>
        <p:nvPr/>
      </p:nvGrpSpPr>
      <p:grpSpPr>
        <a:xfrm>
          <a:off x="0" y="0"/>
          <a:ext cx="0" cy="0"/>
          <a:chOff x="0" y="0"/>
          <a:chExt cx="0" cy="0"/>
        </a:xfrm>
      </p:grpSpPr>
      <p:sp>
        <p:nvSpPr>
          <p:cNvPr id="6218" name="Google Shape;6218;p506"/>
          <p:cNvSpPr txBox="1">
            <a:spLocks noGrp="1"/>
          </p:cNvSpPr>
          <p:nvPr>
            <p:ph type="title"/>
          </p:nvPr>
        </p:nvSpPr>
        <p:spPr>
          <a:xfrm>
            <a:off x="456300" y="1700225"/>
            <a:ext cx="37080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GB"/>
              <a:t>While Evaluating</a:t>
            </a:r>
            <a:br>
              <a:rPr lang="en-GB"/>
            </a:br>
            <a:r>
              <a:rPr lang="en-GB"/>
              <a:t>Watch out for…</a:t>
            </a:r>
            <a:endParaRPr/>
          </a:p>
        </p:txBody>
      </p:sp>
      <p:sp>
        <p:nvSpPr>
          <p:cNvPr id="6219" name="Google Shape;6219;p506"/>
          <p:cNvSpPr txBox="1">
            <a:spLocks noGrp="1"/>
          </p:cNvSpPr>
          <p:nvPr>
            <p:ph type="subTitle" idx="1"/>
          </p:nvPr>
        </p:nvSpPr>
        <p:spPr>
          <a:xfrm>
            <a:off x="5102350" y="1569725"/>
            <a:ext cx="38856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Survey fatigue - Use surveys sparingly, but do enough to see trends</a:t>
            </a:r>
            <a:endParaRPr/>
          </a:p>
        </p:txBody>
      </p:sp>
      <p:sp>
        <p:nvSpPr>
          <p:cNvPr id="6220" name="Google Shape;6220;p506"/>
          <p:cNvSpPr txBox="1">
            <a:spLocks noGrp="1"/>
          </p:cNvSpPr>
          <p:nvPr>
            <p:ph type="subTitle" idx="2"/>
          </p:nvPr>
        </p:nvSpPr>
        <p:spPr>
          <a:xfrm>
            <a:off x="5102350" y="2194575"/>
            <a:ext cx="39705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Biased self-reporting - Validate reasoning</a:t>
            </a:r>
            <a:endParaRPr/>
          </a:p>
        </p:txBody>
      </p:sp>
      <p:sp>
        <p:nvSpPr>
          <p:cNvPr id="6221" name="Google Shape;6221;p506"/>
          <p:cNvSpPr txBox="1">
            <a:spLocks noGrp="1"/>
          </p:cNvSpPr>
          <p:nvPr>
            <p:ph type="subTitle" idx="3"/>
          </p:nvPr>
        </p:nvSpPr>
        <p:spPr>
          <a:xfrm>
            <a:off x="5102352" y="2810263"/>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Poor Momentum - Train, involve, &amp; debug team adoption</a:t>
            </a:r>
            <a:endParaRPr/>
          </a:p>
        </p:txBody>
      </p:sp>
      <p:sp>
        <p:nvSpPr>
          <p:cNvPr id="6222" name="Google Shape;6222;p506"/>
          <p:cNvSpPr txBox="1">
            <a:spLocks noGrp="1"/>
          </p:cNvSpPr>
          <p:nvPr>
            <p:ph type="subTitle" idx="4"/>
          </p:nvPr>
        </p:nvSpPr>
        <p:spPr>
          <a:xfrm>
            <a:off x="5102352" y="351130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Unrealistic expectations - Model impacts cautiously. Calibrate expectations.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26"/>
        <p:cNvGrpSpPr/>
        <p:nvPr/>
      </p:nvGrpSpPr>
      <p:grpSpPr>
        <a:xfrm>
          <a:off x="0" y="0"/>
          <a:ext cx="0" cy="0"/>
          <a:chOff x="0" y="0"/>
          <a:chExt cx="0" cy="0"/>
        </a:xfrm>
      </p:grpSpPr>
      <p:sp>
        <p:nvSpPr>
          <p:cNvPr id="6227" name="Google Shape;6227;p507"/>
          <p:cNvSpPr txBox="1">
            <a:spLocks noGrp="1"/>
          </p:cNvSpPr>
          <p:nvPr>
            <p:ph type="title"/>
          </p:nvPr>
        </p:nvSpPr>
        <p:spPr>
          <a:xfrm>
            <a:off x="456300" y="1700225"/>
            <a:ext cx="39705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GB"/>
              <a:t>During Roll-out </a:t>
            </a:r>
            <a:br>
              <a:rPr lang="en-GB"/>
            </a:br>
            <a:r>
              <a:rPr lang="en-GB"/>
              <a:t>Watch out for…</a:t>
            </a:r>
            <a:endParaRPr/>
          </a:p>
        </p:txBody>
      </p:sp>
      <p:sp>
        <p:nvSpPr>
          <p:cNvPr id="6228" name="Google Shape;6228;p507"/>
          <p:cNvSpPr txBox="1">
            <a:spLocks noGrp="1"/>
          </p:cNvSpPr>
          <p:nvPr>
            <p:ph type="subTitle" idx="1"/>
          </p:nvPr>
        </p:nvSpPr>
        <p:spPr>
          <a:xfrm>
            <a:off x="5102350" y="1645925"/>
            <a:ext cx="38856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Changes in Rate of Defects, Rate of Test creation</a:t>
            </a:r>
            <a:endParaRPr/>
          </a:p>
        </p:txBody>
      </p:sp>
      <p:sp>
        <p:nvSpPr>
          <p:cNvPr id="6229" name="Google Shape;6229;p507"/>
          <p:cNvSpPr txBox="1">
            <a:spLocks noGrp="1"/>
          </p:cNvSpPr>
          <p:nvPr>
            <p:ph type="subTitle" idx="2"/>
          </p:nvPr>
        </p:nvSpPr>
        <p:spPr>
          <a:xfrm>
            <a:off x="5102350" y="2194575"/>
            <a:ext cx="39705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Velocity-gains driving up WIP &amp; Queue depths </a:t>
            </a:r>
            <a:endParaRPr/>
          </a:p>
        </p:txBody>
      </p:sp>
      <p:sp>
        <p:nvSpPr>
          <p:cNvPr id="6230" name="Google Shape;6230;p507"/>
          <p:cNvSpPr txBox="1">
            <a:spLocks noGrp="1"/>
          </p:cNvSpPr>
          <p:nvPr>
            <p:ph type="subTitle" idx="3"/>
          </p:nvPr>
        </p:nvSpPr>
        <p:spPr>
          <a:xfrm>
            <a:off x="5102350" y="2810275"/>
            <a:ext cx="36951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Speed exacerbating areas of Poor Coordination (Security Reviews?)</a:t>
            </a:r>
            <a:endParaRPr/>
          </a:p>
        </p:txBody>
      </p:sp>
      <p:sp>
        <p:nvSpPr>
          <p:cNvPr id="6231" name="Google Shape;6231;p507"/>
          <p:cNvSpPr txBox="1">
            <a:spLocks noGrp="1"/>
          </p:cNvSpPr>
          <p:nvPr>
            <p:ph type="subTitle" idx="4"/>
          </p:nvPr>
        </p:nvSpPr>
        <p:spPr>
          <a:xfrm>
            <a:off x="5102352" y="335890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Unrealistic expectations, knowledge gaps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35"/>
        <p:cNvGrpSpPr/>
        <p:nvPr/>
      </p:nvGrpSpPr>
      <p:grpSpPr>
        <a:xfrm>
          <a:off x="0" y="0"/>
          <a:ext cx="0" cy="0"/>
          <a:chOff x="0" y="0"/>
          <a:chExt cx="0" cy="0"/>
        </a:xfrm>
      </p:grpSpPr>
      <p:sp>
        <p:nvSpPr>
          <p:cNvPr id="6236" name="Google Shape;6236;p508"/>
          <p:cNvSpPr txBox="1">
            <a:spLocks noGrp="1"/>
          </p:cNvSpPr>
          <p:nvPr>
            <p:ph type="title"/>
          </p:nvPr>
        </p:nvSpPr>
        <p:spPr>
          <a:xfrm>
            <a:off x="629841" y="273845"/>
            <a:ext cx="7886700" cy="994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GB"/>
              <a:t>Topics In-Depth</a:t>
            </a:r>
            <a:endParaRPr/>
          </a:p>
        </p:txBody>
      </p:sp>
      <p:sp>
        <p:nvSpPr>
          <p:cNvPr id="6237" name="Google Shape;6237;p508"/>
          <p:cNvSpPr txBox="1">
            <a:spLocks noGrp="1"/>
          </p:cNvSpPr>
          <p:nvPr>
            <p:ph type="body" idx="1"/>
          </p:nvPr>
        </p:nvSpPr>
        <p:spPr>
          <a:xfrm>
            <a:off x="629842" y="1260876"/>
            <a:ext cx="3868200" cy="618000"/>
          </a:xfrm>
          <a:prstGeom prst="rect">
            <a:avLst/>
          </a:prstGeom>
        </p:spPr>
        <p:txBody>
          <a:bodyPr spcFirstLastPara="1" wrap="square" lIns="91425" tIns="45700" rIns="91425" bIns="45700" anchor="b" anchorCtr="0">
            <a:noAutofit/>
          </a:bodyPr>
          <a:lstStyle/>
          <a:p>
            <a:pPr marL="0" lvl="0" indent="0" algn="l" rtl="0">
              <a:spcBef>
                <a:spcPts val="750"/>
              </a:spcBef>
              <a:spcAft>
                <a:spcPts val="0"/>
              </a:spcAft>
              <a:buNone/>
            </a:pPr>
            <a:r>
              <a:rPr lang="en-GB"/>
              <a:t>Research &amp; </a:t>
            </a:r>
            <a:br>
              <a:rPr lang="en-GB"/>
            </a:br>
            <a:r>
              <a:rPr lang="en-GB"/>
              <a:t>Examples of Benefits</a:t>
            </a:r>
            <a:endParaRPr/>
          </a:p>
        </p:txBody>
      </p:sp>
      <p:sp>
        <p:nvSpPr>
          <p:cNvPr id="6238" name="Google Shape;6238;p508"/>
          <p:cNvSpPr txBox="1">
            <a:spLocks noGrp="1"/>
          </p:cNvSpPr>
          <p:nvPr>
            <p:ph type="body" idx="2"/>
          </p:nvPr>
        </p:nvSpPr>
        <p:spPr>
          <a:xfrm>
            <a:off x="629842" y="1878811"/>
            <a:ext cx="3868200" cy="27633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n-GB" i="1"/>
              <a:t>Understanding the Impact of Copilot</a:t>
            </a:r>
            <a:endParaRPr i="1"/>
          </a:p>
          <a:p>
            <a:pPr marL="0" lvl="0" indent="0" algn="l" rtl="0">
              <a:spcBef>
                <a:spcPts val="750"/>
              </a:spcBef>
              <a:spcAft>
                <a:spcPts val="0"/>
              </a:spcAft>
              <a:buNone/>
            </a:pPr>
            <a:r>
              <a:rPr lang="en-GB" sz="1200">
                <a:solidFill>
                  <a:schemeClr val="dk2"/>
                </a:solidFill>
              </a:rPr>
              <a:t> 🩻 Research on the Impact of Copilot</a:t>
            </a:r>
            <a:endParaRPr sz="1200">
              <a:solidFill>
                <a:schemeClr val="dk2"/>
              </a:solidFill>
            </a:endParaRPr>
          </a:p>
          <a:p>
            <a:pPr marL="457200" lvl="0" indent="-304800" algn="l" rtl="0">
              <a:spcBef>
                <a:spcPts val="750"/>
              </a:spcBef>
              <a:spcAft>
                <a:spcPts val="0"/>
              </a:spcAft>
              <a:buClr>
                <a:schemeClr val="dk2"/>
              </a:buClr>
              <a:buSzPts val="1200"/>
              <a:buAutoNum type="arabicParenBoth"/>
            </a:pPr>
            <a:r>
              <a:rPr lang="en-GB" sz="1200">
                <a:solidFill>
                  <a:schemeClr val="dk2"/>
                </a:solidFill>
              </a:rPr>
              <a:t>2022 GitHub Research</a:t>
            </a:r>
            <a:endParaRPr sz="1200">
              <a:solidFill>
                <a:schemeClr val="dk2"/>
              </a:solidFill>
            </a:endParaRPr>
          </a:p>
          <a:p>
            <a:pPr marL="457200" lvl="0" indent="-304800" algn="l" rtl="0">
              <a:spcBef>
                <a:spcPts val="0"/>
              </a:spcBef>
              <a:spcAft>
                <a:spcPts val="0"/>
              </a:spcAft>
              <a:buClr>
                <a:schemeClr val="dk2"/>
              </a:buClr>
              <a:buSzPts val="1200"/>
              <a:buAutoNum type="arabicParenBoth"/>
            </a:pPr>
            <a:r>
              <a:rPr lang="en-GB" sz="1200">
                <a:solidFill>
                  <a:schemeClr val="dk2"/>
                </a:solidFill>
              </a:rPr>
              <a:t>McKinsey Research</a:t>
            </a:r>
            <a:endParaRPr sz="1200">
              <a:solidFill>
                <a:schemeClr val="dk2"/>
              </a:solidFill>
            </a:endParaRPr>
          </a:p>
          <a:p>
            <a:pPr marL="457200" lvl="0" indent="-304800" algn="l" rtl="0">
              <a:spcBef>
                <a:spcPts val="0"/>
              </a:spcBef>
              <a:spcAft>
                <a:spcPts val="0"/>
              </a:spcAft>
              <a:buClr>
                <a:schemeClr val="dk2"/>
              </a:buClr>
              <a:buSzPts val="1200"/>
              <a:buAutoNum type="arabicParenBoth"/>
            </a:pPr>
            <a:r>
              <a:rPr lang="en-GB" sz="1200">
                <a:solidFill>
                  <a:schemeClr val="dk2"/>
                </a:solidFill>
              </a:rPr>
              <a:t>MIT Research on ChatGPT impact on Professional Writing</a:t>
            </a:r>
            <a:endParaRPr sz="1200">
              <a:solidFill>
                <a:schemeClr val="dk2"/>
              </a:solidFill>
            </a:endParaRPr>
          </a:p>
          <a:p>
            <a:pPr marL="457200" lvl="0" indent="-304800" algn="l" rtl="0">
              <a:spcBef>
                <a:spcPts val="0"/>
              </a:spcBef>
              <a:spcAft>
                <a:spcPts val="0"/>
              </a:spcAft>
              <a:buClr>
                <a:schemeClr val="dk2"/>
              </a:buClr>
              <a:buSzPts val="1200"/>
              <a:buAutoNum type="arabicParenBoth"/>
            </a:pPr>
            <a:r>
              <a:rPr lang="en-GB" sz="1200">
                <a:solidFill>
                  <a:schemeClr val="dk2"/>
                </a:solidFill>
              </a:rPr>
              <a:t>2023 GitHub Research</a:t>
            </a:r>
            <a:endParaRPr sz="1200">
              <a:solidFill>
                <a:schemeClr val="dk2"/>
              </a:solidFill>
            </a:endParaRPr>
          </a:p>
          <a:p>
            <a:pPr marL="457200" lvl="0" indent="-304800" algn="l" rtl="0">
              <a:spcBef>
                <a:spcPts val="0"/>
              </a:spcBef>
              <a:spcAft>
                <a:spcPts val="0"/>
              </a:spcAft>
              <a:buClr>
                <a:schemeClr val="dk2"/>
              </a:buClr>
              <a:buSzPts val="1200"/>
              <a:buAutoNum type="arabicParenBoth"/>
            </a:pPr>
            <a:r>
              <a:rPr lang="en-GB" sz="1200">
                <a:solidFill>
                  <a:schemeClr val="dk2"/>
                </a:solidFill>
              </a:rPr>
              <a:t>Duolingo Customer Story</a:t>
            </a:r>
            <a:endParaRPr sz="1200">
              <a:solidFill>
                <a:schemeClr val="dk2"/>
              </a:solidFill>
            </a:endParaRPr>
          </a:p>
          <a:p>
            <a:pPr marL="457200" lvl="0" indent="-304800" algn="l" rtl="0">
              <a:spcBef>
                <a:spcPts val="0"/>
              </a:spcBef>
              <a:spcAft>
                <a:spcPts val="0"/>
              </a:spcAft>
              <a:buClr>
                <a:schemeClr val="dk2"/>
              </a:buClr>
              <a:buSzPts val="1200"/>
              <a:buAutoNum type="arabicParenBoth"/>
            </a:pPr>
            <a:r>
              <a:rPr lang="en-GB" sz="1200">
                <a:solidFill>
                  <a:schemeClr val="dk2"/>
                </a:solidFill>
              </a:rPr>
              <a:t>Coyote Logistics Customer Story</a:t>
            </a:r>
            <a:endParaRPr sz="1200">
              <a:solidFill>
                <a:schemeClr val="dk2"/>
              </a:solidFill>
            </a:endParaRPr>
          </a:p>
        </p:txBody>
      </p:sp>
      <p:sp>
        <p:nvSpPr>
          <p:cNvPr id="6239" name="Google Shape;6239;p508"/>
          <p:cNvSpPr txBox="1">
            <a:spLocks noGrp="1"/>
          </p:cNvSpPr>
          <p:nvPr>
            <p:ph type="body" idx="3"/>
          </p:nvPr>
        </p:nvSpPr>
        <p:spPr>
          <a:xfrm>
            <a:off x="4629150" y="1260876"/>
            <a:ext cx="3887400" cy="618000"/>
          </a:xfrm>
          <a:prstGeom prst="rect">
            <a:avLst/>
          </a:prstGeom>
        </p:spPr>
        <p:txBody>
          <a:bodyPr spcFirstLastPara="1" wrap="square" lIns="91425" tIns="45700" rIns="91425" bIns="45700" anchor="b" anchorCtr="0">
            <a:normAutofit lnSpcReduction="10000"/>
          </a:bodyPr>
          <a:lstStyle/>
          <a:p>
            <a:pPr marL="0" lvl="0" indent="0" algn="l" rtl="0">
              <a:spcBef>
                <a:spcPts val="750"/>
              </a:spcBef>
              <a:spcAft>
                <a:spcPts val="0"/>
              </a:spcAft>
              <a:buNone/>
            </a:pPr>
            <a:r>
              <a:rPr lang="en-GB"/>
              <a:t>Modeling &amp; </a:t>
            </a:r>
            <a:br>
              <a:rPr lang="en-GB"/>
            </a:br>
            <a:r>
              <a:rPr lang="en-GB"/>
              <a:t>Value Quantification</a:t>
            </a:r>
            <a:endParaRPr/>
          </a:p>
        </p:txBody>
      </p:sp>
      <p:sp>
        <p:nvSpPr>
          <p:cNvPr id="6240" name="Google Shape;6240;p508"/>
          <p:cNvSpPr txBox="1">
            <a:spLocks noGrp="1"/>
          </p:cNvSpPr>
          <p:nvPr>
            <p:ph type="body" idx="4"/>
          </p:nvPr>
        </p:nvSpPr>
        <p:spPr>
          <a:xfrm>
            <a:off x="4629150" y="1878800"/>
            <a:ext cx="4363500" cy="27633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n-GB" i="1"/>
              <a:t>Understanding Business Value Engineering</a:t>
            </a:r>
            <a:endParaRPr i="1"/>
          </a:p>
          <a:p>
            <a:pPr marL="457200" lvl="0" indent="0" algn="l" rtl="0">
              <a:spcBef>
                <a:spcPts val="750"/>
              </a:spcBef>
              <a:spcAft>
                <a:spcPts val="0"/>
              </a:spcAft>
              <a:buNone/>
            </a:pPr>
            <a:r>
              <a:rPr lang="en-GB" sz="1200">
                <a:solidFill>
                  <a:schemeClr val="dk2"/>
                </a:solidFill>
              </a:rPr>
              <a:t>🔭 What is Business Value Engineering?</a:t>
            </a:r>
            <a:endParaRPr sz="1200">
              <a:solidFill>
                <a:schemeClr val="dk2"/>
              </a:solidFill>
            </a:endParaRPr>
          </a:p>
          <a:p>
            <a:pPr marL="457200" lvl="0" indent="0" algn="l" rtl="0">
              <a:spcBef>
                <a:spcPts val="750"/>
              </a:spcBef>
              <a:spcAft>
                <a:spcPts val="0"/>
              </a:spcAft>
              <a:buNone/>
            </a:pPr>
            <a:r>
              <a:rPr lang="en-GB" sz="1200">
                <a:solidFill>
                  <a:schemeClr val="dk2"/>
                </a:solidFill>
              </a:rPr>
              <a:t>🔍 Modeling Copilot: Improving Dev Task Completion</a:t>
            </a:r>
            <a:endParaRPr sz="1200">
              <a:solidFill>
                <a:schemeClr val="dk2"/>
              </a:solidFill>
            </a:endParaRPr>
          </a:p>
          <a:p>
            <a:pPr marL="457200" lvl="0" indent="0" algn="l" rtl="0">
              <a:spcBef>
                <a:spcPts val="750"/>
              </a:spcBef>
              <a:spcAft>
                <a:spcPts val="0"/>
              </a:spcAft>
              <a:buNone/>
            </a:pPr>
            <a:r>
              <a:rPr lang="en-GB" sz="1200">
                <a:solidFill>
                  <a:schemeClr val="dk2"/>
                </a:solidFill>
              </a:rPr>
              <a:t>🧮 Impact Calculator: Benefits at Scale </a:t>
            </a:r>
            <a:endParaRPr sz="1200">
              <a:solidFill>
                <a:schemeClr val="dk2"/>
              </a:solidFill>
            </a:endParaRPr>
          </a:p>
          <a:p>
            <a:pPr marL="457200" lvl="0" indent="0" algn="l" rtl="0">
              <a:spcBef>
                <a:spcPts val="750"/>
              </a:spcBef>
              <a:spcAft>
                <a:spcPts val="0"/>
              </a:spcAft>
              <a:buNone/>
            </a:pPr>
            <a:r>
              <a:rPr lang="en-GB" sz="1200">
                <a:solidFill>
                  <a:schemeClr val="dk2"/>
                </a:solidFill>
              </a:rPr>
              <a:t>📏  Measuring Copilot Efficiency Gain  </a:t>
            </a:r>
            <a:br>
              <a:rPr lang="en-GB" sz="1200">
                <a:solidFill>
                  <a:schemeClr val="dk2"/>
                </a:solidFill>
              </a:rPr>
            </a:br>
            <a:r>
              <a:rPr lang="en-GB" sz="1200">
                <a:solidFill>
                  <a:schemeClr val="dk2"/>
                </a:solidFill>
              </a:rPr>
              <a:t>      (Survey Techniques)</a:t>
            </a:r>
            <a:endParaRPr sz="1200">
              <a:solidFill>
                <a:schemeClr val="dk2"/>
              </a:solidFill>
            </a:endParaRPr>
          </a:p>
          <a:p>
            <a:pPr marL="457200" lvl="0" indent="0" algn="l" rtl="0">
              <a:spcBef>
                <a:spcPts val="750"/>
              </a:spcBef>
              <a:spcAft>
                <a:spcPts val="0"/>
              </a:spcAft>
              <a:buNone/>
            </a:pPr>
            <a:r>
              <a:rPr lang="en-GB" sz="1200">
                <a:solidFill>
                  <a:schemeClr val="dk2"/>
                </a:solidFill>
              </a:rPr>
              <a:t>🎯 Targeting Downstream Improvement</a:t>
            </a:r>
            <a:endParaRPr sz="1200">
              <a:solidFill>
                <a:schemeClr val="dk2"/>
              </a:solidFill>
            </a:endParaRPr>
          </a:p>
          <a:p>
            <a:pPr marL="457200" lvl="0" indent="0" algn="l" rtl="0">
              <a:spcBef>
                <a:spcPts val="750"/>
              </a:spcBef>
              <a:spcAft>
                <a:spcPts val="0"/>
              </a:spcAft>
              <a:buNone/>
            </a:pPr>
            <a:r>
              <a:rPr lang="en-GB" sz="1200">
                <a:solidFill>
                  <a:schemeClr val="dk2"/>
                </a:solidFill>
              </a:rPr>
              <a:t>🕵️‍♀️  Measurement and Evaluation Experiences</a:t>
            </a:r>
            <a:endParaRPr sz="1200">
              <a:solidFill>
                <a:schemeClr val="dk2"/>
              </a:solidFill>
            </a:endParaRPr>
          </a:p>
          <a:p>
            <a:pPr marL="457200" lvl="0" indent="0" algn="l" rtl="0">
              <a:spcBef>
                <a:spcPts val="750"/>
              </a:spcBef>
              <a:spcAft>
                <a:spcPts val="0"/>
              </a:spcAft>
              <a:buNone/>
            </a:pPr>
            <a:r>
              <a:rPr lang="en-GB" sz="1200">
                <a:solidFill>
                  <a:schemeClr val="dk2"/>
                </a:solidFill>
              </a:rPr>
              <a:t>🔬 Additional Survey Engine Details</a:t>
            </a:r>
            <a:endParaRPr sz="1200">
              <a:solidFill>
                <a:schemeClr val="dk2"/>
              </a:solidFill>
            </a:endParaRPr>
          </a:p>
          <a:p>
            <a:pPr marL="457200" lvl="0" indent="0" algn="l" rtl="0">
              <a:spcBef>
                <a:spcPts val="750"/>
              </a:spcBef>
              <a:spcAft>
                <a:spcPts val="0"/>
              </a:spcAft>
              <a:buNone/>
            </a:pPr>
            <a:r>
              <a:rPr lang="en-GB" sz="1200">
                <a:solidFill>
                  <a:schemeClr val="dk2"/>
                </a:solidFill>
              </a:rPr>
              <a:t>🔗 2-step Quantification &amp; Validation Survey Technique</a:t>
            </a:r>
            <a:endParaRPr sz="12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44"/>
        <p:cNvGrpSpPr/>
        <p:nvPr/>
      </p:nvGrpSpPr>
      <p:grpSpPr>
        <a:xfrm>
          <a:off x="0" y="0"/>
          <a:ext cx="0" cy="0"/>
          <a:chOff x="0" y="0"/>
          <a:chExt cx="0" cy="0"/>
        </a:xfrm>
      </p:grpSpPr>
      <p:sp>
        <p:nvSpPr>
          <p:cNvPr id="6245" name="Google Shape;6245;p509"/>
          <p:cNvSpPr txBox="1"/>
          <p:nvPr/>
        </p:nvSpPr>
        <p:spPr>
          <a:xfrm>
            <a:off x="152400" y="76200"/>
            <a:ext cx="5509500" cy="350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a:solidFill>
                  <a:schemeClr val="dk1"/>
                </a:solidFill>
                <a:latin typeface="Helvetica Neue"/>
                <a:ea typeface="Helvetica Neue"/>
                <a:cs typeface="Helvetica Neue"/>
                <a:sym typeface="Helvetica Neue"/>
              </a:rPr>
              <a:t>🩻 </a:t>
            </a:r>
            <a:r>
              <a:rPr lang="en-GB" sz="1100" b="1">
                <a:solidFill>
                  <a:schemeClr val="accent3"/>
                </a:solidFill>
              </a:rPr>
              <a:t>Research on the Impact of Copilot</a:t>
            </a:r>
            <a:endParaRPr sz="1100" b="1">
              <a:solidFill>
                <a:schemeClr val="accent3"/>
              </a:solidFill>
            </a:endParaRPr>
          </a:p>
          <a:p>
            <a:pPr marL="0" lvl="0" indent="0" algn="l" rtl="0">
              <a:lnSpc>
                <a:spcPct val="125000"/>
              </a:lnSpc>
              <a:spcBef>
                <a:spcPts val="600"/>
              </a:spcBef>
              <a:spcAft>
                <a:spcPts val="0"/>
              </a:spcAft>
              <a:buNone/>
            </a:pPr>
            <a:r>
              <a:rPr lang="en-GB" sz="1100">
                <a:solidFill>
                  <a:schemeClr val="dk1"/>
                </a:solidFill>
              </a:rPr>
              <a:t>Improving </a:t>
            </a:r>
            <a:r>
              <a:rPr lang="en-GB" sz="1100" b="1">
                <a:solidFill>
                  <a:schemeClr val="dk1"/>
                </a:solidFill>
              </a:rPr>
              <a:t>Development Task Completion</a:t>
            </a:r>
            <a:r>
              <a:rPr lang="en-GB" sz="1100">
                <a:solidFill>
                  <a:schemeClr val="dk1"/>
                </a:solidFill>
              </a:rPr>
              <a:t> is the focus of the research, modeling, and calculations provided below.</a:t>
            </a:r>
            <a:endParaRPr sz="1100">
              <a:solidFill>
                <a:schemeClr val="dk1"/>
              </a:solidFill>
            </a:endParaRPr>
          </a:p>
          <a:p>
            <a:pPr marL="0" lvl="0" indent="0" algn="l" rtl="0">
              <a:lnSpc>
                <a:spcPct val="130000"/>
              </a:lnSpc>
              <a:spcBef>
                <a:spcPts val="600"/>
              </a:spcBef>
              <a:spcAft>
                <a:spcPts val="0"/>
              </a:spcAft>
              <a:buNone/>
            </a:pPr>
            <a:br>
              <a:rPr lang="en-GB" sz="1100">
                <a:solidFill>
                  <a:schemeClr val="dk1"/>
                </a:solidFill>
              </a:rPr>
            </a:br>
            <a:r>
              <a:rPr lang="en-GB" sz="1100">
                <a:solidFill>
                  <a:schemeClr val="dk1"/>
                </a:solidFill>
                <a:latin typeface="Roboto"/>
                <a:ea typeface="Roboto"/>
                <a:cs typeface="Roboto"/>
                <a:sym typeface="Roboto"/>
              </a:rPr>
              <a:t>Multiple studies</a:t>
            </a:r>
            <a:r>
              <a:rPr lang="en-GB" sz="1100">
                <a:solidFill>
                  <a:schemeClr val="dk1"/>
                </a:solidFill>
              </a:rPr>
              <a:t> (from  </a:t>
            </a:r>
            <a:r>
              <a:rPr lang="en-GB" sz="1100" u="sng">
                <a:solidFill>
                  <a:schemeClr val="accent3"/>
                </a:solidFill>
                <a:hlinkClick r:id="rId3">
                  <a:extLst>
                    <a:ext uri="{A12FA001-AC4F-418D-AE19-62706E023703}">
                      <ahyp:hlinkClr xmlns:ahyp="http://schemas.microsoft.com/office/drawing/2018/hyperlinkcolor" val="tx"/>
                    </a:ext>
                  </a:extLst>
                </a:hlinkClick>
              </a:rPr>
              <a:t>GitHub research from 2022</a:t>
            </a:r>
            <a:r>
              <a:rPr lang="en-GB" sz="1100">
                <a:solidFill>
                  <a:schemeClr val="dk1"/>
                </a:solidFill>
              </a:rPr>
              <a:t> </a:t>
            </a:r>
            <a:r>
              <a:rPr lang="en-GB" sz="1100">
                <a:solidFill>
                  <a:schemeClr val="accent3"/>
                </a:solidFill>
              </a:rPr>
              <a:t>(1)</a:t>
            </a:r>
            <a:r>
              <a:rPr lang="en-GB" sz="1100">
                <a:solidFill>
                  <a:schemeClr val="dk1"/>
                </a:solidFill>
              </a:rPr>
              <a:t>, </a:t>
            </a:r>
            <a:r>
              <a:rPr lang="en-GB" sz="1100" u="sng">
                <a:solidFill>
                  <a:schemeClr val="dk1"/>
                </a:solidFill>
                <a:hlinkClick r:id="rId4">
                  <a:extLst>
                    <a:ext uri="{A12FA001-AC4F-418D-AE19-62706E023703}">
                      <ahyp:hlinkClr xmlns:ahyp="http://schemas.microsoft.com/office/drawing/2018/hyperlinkcolor" val="tx"/>
                    </a:ext>
                  </a:extLst>
                </a:hlinkClick>
              </a:rPr>
              <a:t> </a:t>
            </a:r>
            <a:r>
              <a:rPr lang="en-GB" sz="1100" u="sng">
                <a:solidFill>
                  <a:schemeClr val="accent3"/>
                </a:solidFill>
                <a:hlinkClick r:id="rId5">
                  <a:extLst>
                    <a:ext uri="{A12FA001-AC4F-418D-AE19-62706E023703}">
                      <ahyp:hlinkClr xmlns:ahyp="http://schemas.microsoft.com/office/drawing/2018/hyperlinkcolor" val="tx"/>
                    </a:ext>
                  </a:extLst>
                </a:hlinkClick>
              </a:rPr>
              <a:t>McKinsey research from June 2023</a:t>
            </a:r>
            <a:r>
              <a:rPr lang="en-GB" sz="1100">
                <a:solidFill>
                  <a:schemeClr val="dk1"/>
                </a:solidFill>
              </a:rPr>
              <a:t> </a:t>
            </a:r>
            <a:r>
              <a:rPr lang="en-GB" sz="1100">
                <a:solidFill>
                  <a:schemeClr val="accent3"/>
                </a:solidFill>
              </a:rPr>
              <a:t>(2)</a:t>
            </a:r>
            <a:r>
              <a:rPr lang="en-GB" sz="1100">
                <a:solidFill>
                  <a:schemeClr val="dk1"/>
                </a:solidFill>
              </a:rPr>
              <a:t> , </a:t>
            </a:r>
            <a:r>
              <a:rPr lang="en-GB" sz="1100" u="sng">
                <a:solidFill>
                  <a:schemeClr val="accent3"/>
                </a:solidFill>
                <a:hlinkClick r:id="rId4">
                  <a:extLst>
                    <a:ext uri="{A12FA001-AC4F-418D-AE19-62706E023703}">
                      <ahyp:hlinkClr xmlns:ahyp="http://schemas.microsoft.com/office/drawing/2018/hyperlinkcolor" val="tx"/>
                    </a:ext>
                  </a:extLst>
                </a:hlinkClick>
              </a:rPr>
              <a:t>research done by MIT in March 2023</a:t>
            </a:r>
            <a:r>
              <a:rPr lang="en-GB" sz="1100">
                <a:solidFill>
                  <a:schemeClr val="dk1"/>
                </a:solidFill>
                <a:latin typeface="Roboto"/>
                <a:ea typeface="Roboto"/>
                <a:cs typeface="Roboto"/>
                <a:sym typeface="Roboto"/>
              </a:rPr>
              <a:t> </a:t>
            </a:r>
            <a:r>
              <a:rPr lang="en-GB" sz="1100">
                <a:solidFill>
                  <a:schemeClr val="accent3"/>
                </a:solidFill>
                <a:latin typeface="Roboto"/>
                <a:ea typeface="Roboto"/>
                <a:cs typeface="Roboto"/>
                <a:sym typeface="Roboto"/>
              </a:rPr>
              <a:t>(3)</a:t>
            </a:r>
            <a:r>
              <a:rPr lang="en-GB" sz="1100">
                <a:solidFill>
                  <a:schemeClr val="dk1"/>
                </a:solidFill>
              </a:rPr>
              <a:t>, </a:t>
            </a:r>
            <a:br>
              <a:rPr lang="en-GB" sz="1100">
                <a:solidFill>
                  <a:schemeClr val="dk1"/>
                </a:solidFill>
              </a:rPr>
            </a:br>
            <a:r>
              <a:rPr lang="en-GB" sz="1100">
                <a:solidFill>
                  <a:schemeClr val="dk1"/>
                </a:solidFill>
              </a:rPr>
              <a:t>&amp; more recent </a:t>
            </a:r>
            <a:r>
              <a:rPr lang="en-GB" sz="1100" u="sng">
                <a:solidFill>
                  <a:schemeClr val="hlink"/>
                </a:solidFill>
                <a:hlinkClick r:id="rId6"/>
              </a:rPr>
              <a:t>GitHub research (4)</a:t>
            </a:r>
            <a:r>
              <a:rPr lang="en-GB" sz="1100">
                <a:solidFill>
                  <a:schemeClr val="dk1"/>
                </a:solidFill>
                <a:latin typeface="Roboto"/>
                <a:ea typeface="Roboto"/>
                <a:cs typeface="Roboto"/>
                <a:sym typeface="Roboto"/>
              </a:rPr>
              <a:t>,  have investigated Copilot’s ability to speed up Dev Task Completion have found:</a:t>
            </a:r>
            <a:endParaRPr sz="1100">
              <a:solidFill>
                <a:schemeClr val="dk1"/>
              </a:solidFill>
              <a:latin typeface="Roboto"/>
              <a:ea typeface="Roboto"/>
              <a:cs typeface="Roboto"/>
              <a:sym typeface="Roboto"/>
            </a:endParaRPr>
          </a:p>
          <a:p>
            <a:pPr marL="457200" lvl="0" indent="-298450" algn="l" rtl="0">
              <a:lnSpc>
                <a:spcPct val="130000"/>
              </a:lnSpc>
              <a:spcBef>
                <a:spcPts val="60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Copilot delivers </a:t>
            </a:r>
            <a:r>
              <a:rPr lang="en-GB" sz="1100" b="1">
                <a:solidFill>
                  <a:schemeClr val="dk1"/>
                </a:solidFill>
                <a:latin typeface="Roboto"/>
                <a:ea typeface="Roboto"/>
                <a:cs typeface="Roboto"/>
                <a:sym typeface="Roboto"/>
              </a:rPr>
              <a:t>10-55% efficiency gains for development tasks</a:t>
            </a:r>
            <a:r>
              <a:rPr lang="en-GB" sz="1100">
                <a:solidFill>
                  <a:schemeClr val="dk1"/>
                </a:solidFill>
                <a:latin typeface="Roboto"/>
                <a:ea typeface="Roboto"/>
                <a:cs typeface="Roboto"/>
                <a:sym typeface="Roboto"/>
              </a:rPr>
              <a:t>. </a:t>
            </a:r>
            <a:endParaRPr sz="1100">
              <a:solidFill>
                <a:schemeClr val="dk1"/>
              </a:solidFill>
              <a:latin typeface="Roboto"/>
              <a:ea typeface="Roboto"/>
              <a:cs typeface="Roboto"/>
              <a:sym typeface="Roboto"/>
            </a:endParaRPr>
          </a:p>
          <a:p>
            <a:pPr marL="457200" lvl="0" indent="-298450" algn="l" rtl="0">
              <a:lnSpc>
                <a:spcPct val="130000"/>
              </a:lnSpc>
              <a:spcBef>
                <a:spcPts val="600"/>
              </a:spcBef>
              <a:spcAft>
                <a:spcPts val="0"/>
              </a:spcAft>
              <a:buClr>
                <a:schemeClr val="dk1"/>
              </a:buClr>
              <a:buSzPts val="1100"/>
              <a:buFont typeface="Roboto"/>
              <a:buChar char="●"/>
            </a:pPr>
            <a:r>
              <a:rPr lang="en-GB" sz="1100">
                <a:solidFill>
                  <a:schemeClr val="dk1"/>
                </a:solidFill>
                <a:latin typeface="Roboto"/>
                <a:ea typeface="Roboto"/>
                <a:cs typeface="Roboto"/>
                <a:sym typeface="Roboto"/>
              </a:rPr>
              <a:t>Copilot reduces task duration, cost, and risk.</a:t>
            </a:r>
            <a:endParaRPr sz="1100">
              <a:solidFill>
                <a:schemeClr val="dk1"/>
              </a:solidFill>
              <a:latin typeface="Roboto"/>
              <a:ea typeface="Roboto"/>
              <a:cs typeface="Roboto"/>
              <a:sym typeface="Roboto"/>
            </a:endParaRPr>
          </a:p>
          <a:p>
            <a:pPr marL="457200" lvl="0" indent="-298450" algn="l" rtl="0">
              <a:lnSpc>
                <a:spcPct val="130000"/>
              </a:lnSpc>
              <a:spcBef>
                <a:spcPts val="600"/>
              </a:spcBef>
              <a:spcAft>
                <a:spcPts val="0"/>
              </a:spcAft>
              <a:buClr>
                <a:schemeClr val="dk1"/>
              </a:buClr>
              <a:buSzPts val="1100"/>
              <a:buFont typeface="Roboto"/>
              <a:buChar char="●"/>
            </a:pPr>
            <a:r>
              <a:rPr lang="en-GB" sz="1100">
                <a:solidFill>
                  <a:schemeClr val="dk1"/>
                </a:solidFill>
              </a:rPr>
              <a:t> At the aggregate level, tools like Copilot substantially compress the productivity distribution across a diverse set of developers, reducing inequality.</a:t>
            </a:r>
            <a:endParaRPr sz="11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endParaRPr sz="1100" b="1">
              <a:solidFill>
                <a:schemeClr val="dk1"/>
              </a:solidFill>
              <a:latin typeface="Roboto"/>
              <a:ea typeface="Roboto"/>
              <a:cs typeface="Roboto"/>
              <a:sym typeface="Roboto"/>
            </a:endParaRPr>
          </a:p>
        </p:txBody>
      </p:sp>
      <p:pic>
        <p:nvPicPr>
          <p:cNvPr id="6246" name="Google Shape;6246;p509"/>
          <p:cNvPicPr preferRelativeResize="0"/>
          <p:nvPr/>
        </p:nvPicPr>
        <p:blipFill>
          <a:blip r:embed="rId7">
            <a:alphaModFix/>
          </a:blip>
          <a:stretch>
            <a:fillRect/>
          </a:stretch>
        </p:blipFill>
        <p:spPr>
          <a:xfrm>
            <a:off x="5717660" y="152400"/>
            <a:ext cx="1498651" cy="1783901"/>
          </a:xfrm>
          <a:prstGeom prst="rect">
            <a:avLst/>
          </a:prstGeom>
          <a:noFill/>
          <a:ln>
            <a:noFill/>
          </a:ln>
        </p:spPr>
      </p:pic>
      <p:pic>
        <p:nvPicPr>
          <p:cNvPr id="6247" name="Google Shape;6247;p509"/>
          <p:cNvPicPr preferRelativeResize="0"/>
          <p:nvPr/>
        </p:nvPicPr>
        <p:blipFill>
          <a:blip r:embed="rId8">
            <a:alphaModFix/>
          </a:blip>
          <a:stretch>
            <a:fillRect/>
          </a:stretch>
        </p:blipFill>
        <p:spPr>
          <a:xfrm>
            <a:off x="7284090" y="159825"/>
            <a:ext cx="1667371" cy="1783900"/>
          </a:xfrm>
          <a:prstGeom prst="rect">
            <a:avLst/>
          </a:prstGeom>
          <a:noFill/>
          <a:ln>
            <a:noFill/>
          </a:ln>
        </p:spPr>
      </p:pic>
      <p:pic>
        <p:nvPicPr>
          <p:cNvPr id="6248" name="Google Shape;6248;p509"/>
          <p:cNvPicPr preferRelativeResize="0"/>
          <p:nvPr/>
        </p:nvPicPr>
        <p:blipFill>
          <a:blip r:embed="rId9">
            <a:alphaModFix/>
          </a:blip>
          <a:stretch>
            <a:fillRect/>
          </a:stretch>
        </p:blipFill>
        <p:spPr>
          <a:xfrm>
            <a:off x="5581173" y="2097987"/>
            <a:ext cx="1645000" cy="1743213"/>
          </a:xfrm>
          <a:prstGeom prst="rect">
            <a:avLst/>
          </a:prstGeom>
          <a:noFill/>
          <a:ln>
            <a:noFill/>
          </a:ln>
        </p:spPr>
      </p:pic>
      <p:pic>
        <p:nvPicPr>
          <p:cNvPr id="6249" name="Google Shape;6249;p509"/>
          <p:cNvPicPr preferRelativeResize="0"/>
          <p:nvPr/>
        </p:nvPicPr>
        <p:blipFill>
          <a:blip r:embed="rId10">
            <a:alphaModFix/>
          </a:blip>
          <a:stretch>
            <a:fillRect/>
          </a:stretch>
        </p:blipFill>
        <p:spPr>
          <a:xfrm>
            <a:off x="7288998" y="2090013"/>
            <a:ext cx="1645000" cy="17949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53"/>
        <p:cNvGrpSpPr/>
        <p:nvPr/>
      </p:nvGrpSpPr>
      <p:grpSpPr>
        <a:xfrm>
          <a:off x="0" y="0"/>
          <a:ext cx="0" cy="0"/>
          <a:chOff x="0" y="0"/>
          <a:chExt cx="0" cy="0"/>
        </a:xfrm>
      </p:grpSpPr>
      <p:sp>
        <p:nvSpPr>
          <p:cNvPr id="6254" name="Google Shape;6254;p510"/>
          <p:cNvSpPr txBox="1"/>
          <p:nvPr/>
        </p:nvSpPr>
        <p:spPr>
          <a:xfrm>
            <a:off x="152400" y="152400"/>
            <a:ext cx="5843100" cy="4825500"/>
          </a:xfrm>
          <a:prstGeom prst="rect">
            <a:avLst/>
          </a:prstGeom>
          <a:noFill/>
          <a:ln>
            <a:noFill/>
          </a:ln>
        </p:spPr>
        <p:txBody>
          <a:bodyPr spcFirstLastPara="1" wrap="square" lIns="91425" tIns="91425" rIns="91425" bIns="91425" anchor="t" anchorCtr="0">
            <a:spAutoFit/>
          </a:bodyPr>
          <a:lstStyle/>
          <a:p>
            <a:pPr marL="457200" lvl="0" indent="-285750" algn="l" rtl="0">
              <a:lnSpc>
                <a:spcPct val="125000"/>
              </a:lnSpc>
              <a:spcBef>
                <a:spcPts val="600"/>
              </a:spcBef>
              <a:spcAft>
                <a:spcPts val="0"/>
              </a:spcAft>
              <a:buClr>
                <a:srgbClr val="56D364"/>
              </a:buClr>
              <a:buSzPts val="900"/>
              <a:buFont typeface="Roboto"/>
              <a:buAutoNum type="arabicParenBoth"/>
            </a:pPr>
            <a:r>
              <a:rPr lang="en-GB" sz="900" b="1">
                <a:solidFill>
                  <a:srgbClr val="56D364"/>
                </a:solidFill>
                <a:latin typeface="Roboto"/>
                <a:ea typeface="Roboto"/>
                <a:cs typeface="Roboto"/>
                <a:sym typeface="Roboto"/>
              </a:rPr>
              <a:t>GitHub Copilot Research (Sept, 2022 )</a:t>
            </a:r>
            <a:endParaRPr sz="900" b="1">
              <a:solidFill>
                <a:schemeClr val="dk1"/>
              </a:solidFill>
            </a:endParaRPr>
          </a:p>
          <a:p>
            <a:pPr marL="0" lvl="0" indent="0" algn="l" rtl="0">
              <a:lnSpc>
                <a:spcPct val="125000"/>
              </a:lnSpc>
              <a:spcBef>
                <a:spcPts val="600"/>
              </a:spcBef>
              <a:spcAft>
                <a:spcPts val="0"/>
              </a:spcAft>
              <a:buNone/>
            </a:pPr>
            <a:r>
              <a:rPr lang="en-GB" sz="900" u="sng">
                <a:solidFill>
                  <a:schemeClr val="hlink"/>
                </a:solidFill>
                <a:hlinkClick r:id="rId3"/>
              </a:rPr>
              <a:t>Through a large-scale survey,</a:t>
            </a:r>
            <a:r>
              <a:rPr lang="en-GB" sz="900">
                <a:solidFill>
                  <a:schemeClr val="dk1"/>
                </a:solidFill>
              </a:rPr>
              <a:t> we wanted to see if developers using GitHub Copilot see benefits in other areas beyond speeding up tasks. Here’s what stood out:</a:t>
            </a:r>
            <a:endParaRPr sz="900">
              <a:solidFill>
                <a:schemeClr val="dk1"/>
              </a:solidFill>
            </a:endParaRPr>
          </a:p>
          <a:p>
            <a:pPr marL="457200" lvl="0" indent="-285750" algn="l" rtl="0">
              <a:lnSpc>
                <a:spcPct val="125000"/>
              </a:lnSpc>
              <a:spcBef>
                <a:spcPts val="600"/>
              </a:spcBef>
              <a:spcAft>
                <a:spcPts val="0"/>
              </a:spcAft>
              <a:buClr>
                <a:schemeClr val="dk1"/>
              </a:buClr>
              <a:buSzPts val="900"/>
              <a:buChar char="●"/>
            </a:pPr>
            <a:r>
              <a:rPr lang="en-GB" sz="900" b="1">
                <a:solidFill>
                  <a:schemeClr val="dk1"/>
                </a:solidFill>
              </a:rPr>
              <a:t>Improving developer satisfaction</a:t>
            </a:r>
            <a:r>
              <a:rPr lang="en-GB" sz="900">
                <a:solidFill>
                  <a:schemeClr val="dk1"/>
                </a:solidFill>
              </a:rPr>
              <a:t>. Between 60–75% of users reported they feel more fulfilled with their job, feel less frustrated when coding, and are able to focus on more satisfying work when using GitHub Copilot. That’s a win for developers feeling good about what they do!</a:t>
            </a:r>
            <a:endParaRPr sz="900">
              <a:solidFill>
                <a:schemeClr val="dk1"/>
              </a:solidFill>
            </a:endParaRPr>
          </a:p>
          <a:p>
            <a:pPr marL="457200" lvl="0" indent="-285750" algn="l" rtl="0">
              <a:lnSpc>
                <a:spcPct val="125000"/>
              </a:lnSpc>
              <a:spcBef>
                <a:spcPts val="0"/>
              </a:spcBef>
              <a:spcAft>
                <a:spcPts val="0"/>
              </a:spcAft>
              <a:buClr>
                <a:schemeClr val="dk1"/>
              </a:buClr>
              <a:buSzPts val="900"/>
              <a:buChar char="●"/>
            </a:pPr>
            <a:r>
              <a:rPr lang="en-GB" sz="900" b="1">
                <a:solidFill>
                  <a:schemeClr val="dk1"/>
                </a:solidFill>
              </a:rPr>
              <a:t>Conserving mental energy.</a:t>
            </a:r>
            <a:r>
              <a:rPr lang="en-GB" sz="900">
                <a:solidFill>
                  <a:schemeClr val="dk1"/>
                </a:solidFill>
              </a:rPr>
              <a:t> Developers reported that GitHub Copilot helped them stay in the flow (73%) and preserve mental effort during repetitive tasks (87%). That’s developer happiness right there, since we know from previous research that context switches and interruptions can ruin a developer’s day, and that certain types of work are draining [8, 9].</a:t>
            </a:r>
            <a:endParaRPr sz="900">
              <a:solidFill>
                <a:schemeClr val="dk1"/>
              </a:solidFill>
            </a:endParaRPr>
          </a:p>
          <a:p>
            <a:pPr marL="0" lvl="0" indent="0" algn="l" rtl="0">
              <a:lnSpc>
                <a:spcPct val="125000"/>
              </a:lnSpc>
              <a:spcBef>
                <a:spcPts val="600"/>
              </a:spcBef>
              <a:spcAft>
                <a:spcPts val="0"/>
              </a:spcAft>
              <a:buNone/>
            </a:pPr>
            <a:r>
              <a:rPr lang="en-GB" sz="900">
                <a:solidFill>
                  <a:schemeClr val="dk1"/>
                </a:solidFill>
              </a:rPr>
              <a:t>In the experiment, we measured—on average—how successful each group was in completing the task and how long each group took to finish.</a:t>
            </a:r>
            <a:endParaRPr sz="900">
              <a:solidFill>
                <a:schemeClr val="dk1"/>
              </a:solidFill>
            </a:endParaRPr>
          </a:p>
          <a:p>
            <a:pPr marL="0" lvl="0" indent="0" algn="l" rtl="0">
              <a:lnSpc>
                <a:spcPct val="125000"/>
              </a:lnSpc>
              <a:spcBef>
                <a:spcPts val="600"/>
              </a:spcBef>
              <a:spcAft>
                <a:spcPts val="0"/>
              </a:spcAft>
              <a:buNone/>
            </a:pPr>
            <a:endParaRPr sz="900">
              <a:solidFill>
                <a:schemeClr val="dk1"/>
              </a:solidFill>
            </a:endParaRPr>
          </a:p>
          <a:p>
            <a:pPr marL="0" lvl="0" indent="0" algn="l" rtl="0">
              <a:lnSpc>
                <a:spcPct val="125000"/>
              </a:lnSpc>
              <a:spcBef>
                <a:spcPts val="600"/>
              </a:spcBef>
              <a:spcAft>
                <a:spcPts val="0"/>
              </a:spcAft>
              <a:buNone/>
            </a:pPr>
            <a:r>
              <a:rPr lang="en-GB" sz="900">
                <a:solidFill>
                  <a:schemeClr val="dk1"/>
                </a:solidFill>
              </a:rPr>
              <a:t>The group that used GitHub Copilot had a higher rate of completing the task (78%, compared to 70% in the group without Copilot).</a:t>
            </a:r>
            <a:endParaRPr sz="900">
              <a:solidFill>
                <a:schemeClr val="dk1"/>
              </a:solidFill>
            </a:endParaRPr>
          </a:p>
          <a:p>
            <a:pPr marL="0" lvl="0" indent="0" algn="l" rtl="0">
              <a:lnSpc>
                <a:spcPct val="125000"/>
              </a:lnSpc>
              <a:spcBef>
                <a:spcPts val="600"/>
              </a:spcBef>
              <a:spcAft>
                <a:spcPts val="0"/>
              </a:spcAft>
              <a:buNone/>
            </a:pPr>
            <a:r>
              <a:rPr lang="en-GB" sz="900" b="1">
                <a:solidFill>
                  <a:schemeClr val="dk1"/>
                </a:solidFill>
              </a:rPr>
              <a:t>The striking difference was that developers who used GitHub Copilot completed the task significantly faster–55% faster than the developers who didn’t use GitHub Copilot. </a:t>
            </a:r>
            <a:r>
              <a:rPr lang="en-GB" sz="900">
                <a:solidFill>
                  <a:schemeClr val="dk1"/>
                </a:solidFill>
              </a:rPr>
              <a:t>Specifically, the developers using GitHub Copilot took on average 1 hour and 11 minutes to complete the task, while the developers who didn’t use GitHub Copilot took on average 2 hours and 41 minutes. These results are statistically significant (P=.0017) and the 95% confidence interval for the percentage speed gain is [21%, 89%].</a:t>
            </a:r>
            <a:endParaRPr sz="900">
              <a:solidFill>
                <a:schemeClr val="dk1"/>
              </a:solidFill>
            </a:endParaRPr>
          </a:p>
          <a:p>
            <a:pPr marL="0" lvl="0" indent="0" algn="l" rtl="0">
              <a:lnSpc>
                <a:spcPct val="125000"/>
              </a:lnSpc>
              <a:spcBef>
                <a:spcPts val="600"/>
              </a:spcBef>
              <a:spcAft>
                <a:spcPts val="0"/>
              </a:spcAft>
              <a:buNone/>
            </a:pPr>
            <a:endParaRPr sz="900">
              <a:solidFill>
                <a:schemeClr val="dk1"/>
              </a:solidFill>
            </a:endParaRPr>
          </a:p>
          <a:p>
            <a:pPr marL="0" lvl="0" indent="0" algn="l" rtl="0">
              <a:lnSpc>
                <a:spcPct val="125000"/>
              </a:lnSpc>
              <a:spcBef>
                <a:spcPts val="600"/>
              </a:spcBef>
              <a:spcAft>
                <a:spcPts val="0"/>
              </a:spcAft>
              <a:buNone/>
            </a:pPr>
            <a:endParaRPr sz="900">
              <a:solidFill>
                <a:schemeClr val="dk1"/>
              </a:solidFill>
            </a:endParaRPr>
          </a:p>
          <a:p>
            <a:pPr marL="0" lvl="0" indent="0" algn="l" rtl="0">
              <a:lnSpc>
                <a:spcPct val="125000"/>
              </a:lnSpc>
              <a:spcBef>
                <a:spcPts val="600"/>
              </a:spcBef>
              <a:spcAft>
                <a:spcPts val="0"/>
              </a:spcAft>
              <a:buNone/>
            </a:pPr>
            <a:endParaRPr sz="900">
              <a:solidFill>
                <a:schemeClr val="dk1"/>
              </a:solidFill>
            </a:endParaRPr>
          </a:p>
        </p:txBody>
      </p:sp>
      <p:pic>
        <p:nvPicPr>
          <p:cNvPr id="6255" name="Google Shape;6255;p510"/>
          <p:cNvPicPr preferRelativeResize="0"/>
          <p:nvPr/>
        </p:nvPicPr>
        <p:blipFill>
          <a:blip r:embed="rId4">
            <a:alphaModFix/>
          </a:blip>
          <a:stretch>
            <a:fillRect/>
          </a:stretch>
        </p:blipFill>
        <p:spPr>
          <a:xfrm>
            <a:off x="6109600" y="132569"/>
            <a:ext cx="2853825" cy="729925"/>
          </a:xfrm>
          <a:prstGeom prst="rect">
            <a:avLst/>
          </a:prstGeom>
          <a:noFill/>
          <a:ln>
            <a:noFill/>
          </a:ln>
        </p:spPr>
      </p:pic>
      <p:pic>
        <p:nvPicPr>
          <p:cNvPr id="6256" name="Google Shape;6256;p510"/>
          <p:cNvPicPr preferRelativeResize="0"/>
          <p:nvPr/>
        </p:nvPicPr>
        <p:blipFill>
          <a:blip r:embed="rId5">
            <a:alphaModFix/>
          </a:blip>
          <a:stretch>
            <a:fillRect/>
          </a:stretch>
        </p:blipFill>
        <p:spPr>
          <a:xfrm>
            <a:off x="6109600" y="1070225"/>
            <a:ext cx="2853825" cy="492039"/>
          </a:xfrm>
          <a:prstGeom prst="rect">
            <a:avLst/>
          </a:prstGeom>
          <a:noFill/>
          <a:ln>
            <a:noFill/>
          </a:ln>
        </p:spPr>
      </p:pic>
      <p:pic>
        <p:nvPicPr>
          <p:cNvPr id="6257" name="Google Shape;6257;p510"/>
          <p:cNvPicPr preferRelativeResize="0"/>
          <p:nvPr/>
        </p:nvPicPr>
        <p:blipFill>
          <a:blip r:embed="rId6">
            <a:alphaModFix/>
          </a:blip>
          <a:stretch>
            <a:fillRect/>
          </a:stretch>
        </p:blipFill>
        <p:spPr>
          <a:xfrm>
            <a:off x="6109599" y="1950824"/>
            <a:ext cx="2941150" cy="8958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61"/>
        <p:cNvGrpSpPr/>
        <p:nvPr/>
      </p:nvGrpSpPr>
      <p:grpSpPr>
        <a:xfrm>
          <a:off x="0" y="0"/>
          <a:ext cx="0" cy="0"/>
          <a:chOff x="0" y="0"/>
          <a:chExt cx="0" cy="0"/>
        </a:xfrm>
      </p:grpSpPr>
      <p:sp>
        <p:nvSpPr>
          <p:cNvPr id="6262" name="Google Shape;6262;p511"/>
          <p:cNvSpPr txBox="1"/>
          <p:nvPr/>
        </p:nvSpPr>
        <p:spPr>
          <a:xfrm>
            <a:off x="76200" y="152400"/>
            <a:ext cx="6246300" cy="4248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900" b="1">
                <a:solidFill>
                  <a:srgbClr val="56D364"/>
                </a:solidFill>
                <a:latin typeface="Roboto"/>
                <a:ea typeface="Roboto"/>
                <a:cs typeface="Roboto"/>
                <a:sym typeface="Roboto"/>
              </a:rPr>
              <a:t>(2)	McKinsey Research (June, 2023 )</a:t>
            </a:r>
            <a:endParaRPr sz="900" b="1">
              <a:solidFill>
                <a:schemeClr val="dk1"/>
              </a:solidFill>
            </a:endParaRPr>
          </a:p>
          <a:p>
            <a:pPr marL="0" lvl="0" indent="0" algn="l" rtl="0">
              <a:lnSpc>
                <a:spcPct val="125000"/>
              </a:lnSpc>
              <a:spcBef>
                <a:spcPts val="600"/>
              </a:spcBef>
              <a:spcAft>
                <a:spcPts val="0"/>
              </a:spcAft>
              <a:buNone/>
            </a:pPr>
            <a:r>
              <a:rPr lang="en-GB" sz="900" u="sng">
                <a:solidFill>
                  <a:schemeClr val="hlink"/>
                </a:solidFill>
                <a:hlinkClick r:id="rId3"/>
              </a:rPr>
              <a:t>In our study</a:t>
            </a:r>
            <a:r>
              <a:rPr lang="en-GB" sz="900">
                <a:solidFill>
                  <a:schemeClr val="dk1"/>
                </a:solidFill>
              </a:rPr>
              <a:t>, we assigned developers some garden-variety tasks that software teams do regularly: refactor a piece of code into microservices to improve maintainability and reusability, build new application functionality to elevate the customer experience, and document code capabilities so future changes are easier.</a:t>
            </a:r>
            <a:endParaRPr sz="900">
              <a:solidFill>
                <a:schemeClr val="dk1"/>
              </a:solidFill>
            </a:endParaRPr>
          </a:p>
          <a:p>
            <a:pPr marL="0" lvl="0" indent="0" algn="l" rtl="0">
              <a:lnSpc>
                <a:spcPct val="125000"/>
              </a:lnSpc>
              <a:spcBef>
                <a:spcPts val="600"/>
              </a:spcBef>
              <a:spcAft>
                <a:spcPts val="0"/>
              </a:spcAft>
              <a:buNone/>
            </a:pPr>
            <a:r>
              <a:rPr lang="en-GB" sz="900">
                <a:solidFill>
                  <a:schemeClr val="dk1"/>
                </a:solidFill>
              </a:rPr>
              <a:t>Across these tasks, our research finds generative AI–based tools enable tremendous productivity gains in four key areas:</a:t>
            </a:r>
            <a:endParaRPr sz="900">
              <a:solidFill>
                <a:schemeClr val="dk1"/>
              </a:solidFill>
            </a:endParaRPr>
          </a:p>
          <a:p>
            <a:pPr marL="457200" lvl="0" indent="-285750" algn="l" rtl="0">
              <a:lnSpc>
                <a:spcPct val="125000"/>
              </a:lnSpc>
              <a:spcBef>
                <a:spcPts val="600"/>
              </a:spcBef>
              <a:spcAft>
                <a:spcPts val="0"/>
              </a:spcAft>
              <a:buClr>
                <a:schemeClr val="dk1"/>
              </a:buClr>
              <a:buSzPts val="900"/>
              <a:buChar char="●"/>
            </a:pPr>
            <a:r>
              <a:rPr lang="en-GB" sz="900">
                <a:solidFill>
                  <a:schemeClr val="dk1"/>
                </a:solidFill>
              </a:rPr>
              <a:t>Expediting manual and repetitive work.</a:t>
            </a:r>
            <a:endParaRPr sz="900">
              <a:solidFill>
                <a:schemeClr val="dk1"/>
              </a:solidFill>
            </a:endParaRPr>
          </a:p>
          <a:p>
            <a:pPr marL="457200" lvl="0" indent="-285750" algn="l" rtl="0">
              <a:lnSpc>
                <a:spcPct val="125000"/>
              </a:lnSpc>
              <a:spcBef>
                <a:spcPts val="0"/>
              </a:spcBef>
              <a:spcAft>
                <a:spcPts val="0"/>
              </a:spcAft>
              <a:buClr>
                <a:schemeClr val="dk1"/>
              </a:buClr>
              <a:buSzPts val="900"/>
              <a:buChar char="●"/>
            </a:pPr>
            <a:r>
              <a:rPr lang="en-GB" sz="900">
                <a:solidFill>
                  <a:schemeClr val="dk1"/>
                </a:solidFill>
              </a:rPr>
              <a:t>Jump-starting the first draft of new code. </a:t>
            </a:r>
            <a:endParaRPr sz="900">
              <a:solidFill>
                <a:schemeClr val="dk1"/>
              </a:solidFill>
            </a:endParaRPr>
          </a:p>
          <a:p>
            <a:pPr marL="457200" lvl="0" indent="-285750" algn="l" rtl="0">
              <a:lnSpc>
                <a:spcPct val="125000"/>
              </a:lnSpc>
              <a:spcBef>
                <a:spcPts val="0"/>
              </a:spcBef>
              <a:spcAft>
                <a:spcPts val="0"/>
              </a:spcAft>
              <a:buClr>
                <a:schemeClr val="dk1"/>
              </a:buClr>
              <a:buSzPts val="900"/>
              <a:buChar char="●"/>
            </a:pPr>
            <a:r>
              <a:rPr lang="en-GB" sz="900">
                <a:solidFill>
                  <a:schemeClr val="dk1"/>
                </a:solidFill>
              </a:rPr>
              <a:t>Accelerating updates to existing code. Participants also reported that when using these tools with effective prompting, they could make more changes to existing code faster. </a:t>
            </a:r>
            <a:endParaRPr sz="900">
              <a:solidFill>
                <a:schemeClr val="dk1"/>
              </a:solidFill>
            </a:endParaRPr>
          </a:p>
          <a:p>
            <a:pPr marL="457200" lvl="0" indent="-285750" algn="l" rtl="0">
              <a:lnSpc>
                <a:spcPct val="125000"/>
              </a:lnSpc>
              <a:spcBef>
                <a:spcPts val="0"/>
              </a:spcBef>
              <a:spcAft>
                <a:spcPts val="0"/>
              </a:spcAft>
              <a:buClr>
                <a:schemeClr val="dk1"/>
              </a:buClr>
              <a:buSzPts val="900"/>
              <a:buChar char="●"/>
            </a:pPr>
            <a:r>
              <a:rPr lang="en-GB" sz="900">
                <a:solidFill>
                  <a:schemeClr val="dk1"/>
                </a:solidFill>
              </a:rPr>
              <a:t>Increasing developers’ ability to tackle new challenges. While developer time savings with generative AI–based tools were more modest for complex tasks, our research still finds benefits: the technology can help developers rapidly brush up on an unfamiliar code base, language, or framework necessary to get the job done. Furthermore, when developers face a new challenge, they can turn to these tools to provide the kind of help they might otherwise seek from an experienced colleague—for example, explaining new concepts, synthesizing information (say, by comparing and contrasting code from different repositories), and providing step-by-step guides on how to use a framework so they can do the work. </a:t>
            </a:r>
            <a:endParaRPr sz="900">
              <a:solidFill>
                <a:schemeClr val="dk1"/>
              </a:solidFill>
            </a:endParaRPr>
          </a:p>
          <a:p>
            <a:pPr marL="0" lvl="0" indent="0" algn="l" rtl="0">
              <a:lnSpc>
                <a:spcPct val="125000"/>
              </a:lnSpc>
              <a:spcBef>
                <a:spcPts val="600"/>
              </a:spcBef>
              <a:spcAft>
                <a:spcPts val="0"/>
              </a:spcAft>
              <a:buNone/>
            </a:pPr>
            <a:r>
              <a:rPr lang="en-GB" sz="900">
                <a:solidFill>
                  <a:schemeClr val="dk1"/>
                </a:solidFill>
              </a:rPr>
              <a:t>Thus, developers using generative AI–based tools to perform complex tasks were </a:t>
            </a:r>
            <a:r>
              <a:rPr lang="en-GB" sz="900" b="1" i="1">
                <a:solidFill>
                  <a:schemeClr val="dk1"/>
                </a:solidFill>
              </a:rPr>
              <a:t>25 to 30 percent more likely</a:t>
            </a:r>
            <a:r>
              <a:rPr lang="en-GB" sz="900" i="1">
                <a:solidFill>
                  <a:schemeClr val="dk1"/>
                </a:solidFill>
              </a:rPr>
              <a:t> </a:t>
            </a:r>
            <a:r>
              <a:rPr lang="en-GB" sz="900">
                <a:solidFill>
                  <a:schemeClr val="dk1"/>
                </a:solidFill>
              </a:rPr>
              <a:t>than those without the tools to complete those tasks within the time frame given.</a:t>
            </a:r>
            <a:endParaRPr sz="900" b="1">
              <a:solidFill>
                <a:schemeClr val="dk1"/>
              </a:solidFill>
            </a:endParaRPr>
          </a:p>
          <a:p>
            <a:pPr marL="0" lvl="0" indent="0" algn="l" rtl="0">
              <a:lnSpc>
                <a:spcPct val="125000"/>
              </a:lnSpc>
              <a:spcBef>
                <a:spcPts val="600"/>
              </a:spcBef>
              <a:spcAft>
                <a:spcPts val="0"/>
              </a:spcAft>
              <a:buNone/>
            </a:pPr>
            <a:endParaRPr sz="900">
              <a:solidFill>
                <a:schemeClr val="dk1"/>
              </a:solidFill>
            </a:endParaRPr>
          </a:p>
          <a:p>
            <a:pPr marL="0" lvl="0" indent="0" algn="l" rtl="0">
              <a:lnSpc>
                <a:spcPct val="125000"/>
              </a:lnSpc>
              <a:spcBef>
                <a:spcPts val="600"/>
              </a:spcBef>
              <a:spcAft>
                <a:spcPts val="0"/>
              </a:spcAft>
              <a:buNone/>
            </a:pPr>
            <a:endParaRPr sz="900">
              <a:solidFill>
                <a:schemeClr val="dk1"/>
              </a:solidFill>
            </a:endParaRPr>
          </a:p>
        </p:txBody>
      </p:sp>
      <p:pic>
        <p:nvPicPr>
          <p:cNvPr id="6263" name="Google Shape;6263;p511"/>
          <p:cNvPicPr preferRelativeResize="0"/>
          <p:nvPr/>
        </p:nvPicPr>
        <p:blipFill>
          <a:blip r:embed="rId4">
            <a:alphaModFix/>
          </a:blip>
          <a:stretch>
            <a:fillRect/>
          </a:stretch>
        </p:blipFill>
        <p:spPr>
          <a:xfrm>
            <a:off x="6307475" y="2035025"/>
            <a:ext cx="2662751" cy="1085648"/>
          </a:xfrm>
          <a:prstGeom prst="rect">
            <a:avLst/>
          </a:prstGeom>
          <a:noFill/>
          <a:ln>
            <a:noFill/>
          </a:ln>
        </p:spPr>
      </p:pic>
      <p:pic>
        <p:nvPicPr>
          <p:cNvPr id="6264" name="Google Shape;6264;p511"/>
          <p:cNvPicPr preferRelativeResize="0"/>
          <p:nvPr/>
        </p:nvPicPr>
        <p:blipFill>
          <a:blip r:embed="rId5">
            <a:alphaModFix/>
          </a:blip>
          <a:stretch>
            <a:fillRect/>
          </a:stretch>
        </p:blipFill>
        <p:spPr>
          <a:xfrm>
            <a:off x="6307481" y="152399"/>
            <a:ext cx="2662752" cy="1678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84"/>
        <p:cNvGrpSpPr/>
        <p:nvPr/>
      </p:nvGrpSpPr>
      <p:grpSpPr>
        <a:xfrm>
          <a:off x="0" y="0"/>
          <a:ext cx="0" cy="0"/>
          <a:chOff x="0" y="0"/>
          <a:chExt cx="0" cy="0"/>
        </a:xfrm>
      </p:grpSpPr>
      <p:sp>
        <p:nvSpPr>
          <p:cNvPr id="5985" name="Google Shape;5985;p494"/>
          <p:cNvSpPr txBox="1">
            <a:spLocks noGrp="1"/>
          </p:cNvSpPr>
          <p:nvPr>
            <p:ph type="subTitle" idx="1"/>
          </p:nvPr>
        </p:nvSpPr>
        <p:spPr>
          <a:xfrm>
            <a:off x="383058" y="3381020"/>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a:t>VALUE CREATION</a:t>
            </a:r>
            <a:endParaRPr sz="1200"/>
          </a:p>
        </p:txBody>
      </p:sp>
      <p:sp>
        <p:nvSpPr>
          <p:cNvPr id="5986" name="Google Shape;5986;p494"/>
          <p:cNvSpPr txBox="1">
            <a:spLocks noGrp="1"/>
          </p:cNvSpPr>
          <p:nvPr>
            <p:ph type="subTitle" idx="2"/>
          </p:nvPr>
        </p:nvSpPr>
        <p:spPr>
          <a:xfrm>
            <a:off x="383058"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How does GitHub Copilot Create Value?</a:t>
            </a:r>
            <a:endParaRPr/>
          </a:p>
        </p:txBody>
      </p:sp>
      <p:sp>
        <p:nvSpPr>
          <p:cNvPr id="5987" name="Google Shape;5987;p494"/>
          <p:cNvSpPr txBox="1">
            <a:spLocks noGrp="1"/>
          </p:cNvSpPr>
          <p:nvPr>
            <p:ph type="subTitle" idx="3"/>
          </p:nvPr>
        </p:nvSpPr>
        <p:spPr>
          <a:xfrm>
            <a:off x="2552783" y="3381020"/>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a:t>VALUE MODELING</a:t>
            </a:r>
            <a:endParaRPr sz="1200"/>
          </a:p>
        </p:txBody>
      </p:sp>
      <p:sp>
        <p:nvSpPr>
          <p:cNvPr id="5988" name="Google Shape;5988;p494"/>
          <p:cNvSpPr txBox="1">
            <a:spLocks noGrp="1"/>
          </p:cNvSpPr>
          <p:nvPr>
            <p:ph type="subTitle" idx="4"/>
          </p:nvPr>
        </p:nvSpPr>
        <p:spPr>
          <a:xfrm>
            <a:off x="2552783"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What can be expected from Adopting Copilot?</a:t>
            </a:r>
            <a:endParaRPr/>
          </a:p>
        </p:txBody>
      </p:sp>
      <p:sp>
        <p:nvSpPr>
          <p:cNvPr id="5989" name="Google Shape;5989;p494"/>
          <p:cNvSpPr txBox="1">
            <a:spLocks noGrp="1"/>
          </p:cNvSpPr>
          <p:nvPr>
            <p:ph type="subTitle" idx="5"/>
          </p:nvPr>
        </p:nvSpPr>
        <p:spPr>
          <a:xfrm>
            <a:off x="4676858" y="3381020"/>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a:t>MEASUREMENT</a:t>
            </a:r>
            <a:endParaRPr sz="1200"/>
          </a:p>
        </p:txBody>
      </p:sp>
      <p:sp>
        <p:nvSpPr>
          <p:cNvPr id="5990" name="Google Shape;5990;p494"/>
          <p:cNvSpPr txBox="1">
            <a:spLocks noGrp="1"/>
          </p:cNvSpPr>
          <p:nvPr>
            <p:ph type="subTitle" idx="6"/>
          </p:nvPr>
        </p:nvSpPr>
        <p:spPr>
          <a:xfrm>
            <a:off x="4676858"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How should Copilot Value be measured?</a:t>
            </a:r>
            <a:endParaRPr/>
          </a:p>
        </p:txBody>
      </p:sp>
      <p:sp>
        <p:nvSpPr>
          <p:cNvPr id="5991" name="Google Shape;5991;p494"/>
          <p:cNvSpPr txBox="1">
            <a:spLocks noGrp="1"/>
          </p:cNvSpPr>
          <p:nvPr>
            <p:ph type="subTitle" idx="7"/>
          </p:nvPr>
        </p:nvSpPr>
        <p:spPr>
          <a:xfrm>
            <a:off x="6804024" y="3381025"/>
            <a:ext cx="21726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a:t>HOW </a:t>
            </a:r>
            <a:r>
              <a:rPr lang="en-GB" sz="1200" u="sng"/>
              <a:t>NOT</a:t>
            </a:r>
            <a:r>
              <a:rPr lang="en-GB" sz="1200"/>
              <a:t> TO MEASURE</a:t>
            </a:r>
            <a:endParaRPr sz="1200"/>
          </a:p>
        </p:txBody>
      </p:sp>
      <p:sp>
        <p:nvSpPr>
          <p:cNvPr id="5992" name="Google Shape;5992;p494"/>
          <p:cNvSpPr txBox="1">
            <a:spLocks noGrp="1"/>
          </p:cNvSpPr>
          <p:nvPr>
            <p:ph type="subTitle" idx="8"/>
          </p:nvPr>
        </p:nvSpPr>
        <p:spPr>
          <a:xfrm>
            <a:off x="6804033"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What are Some Pitfalls to Avoid?</a:t>
            </a:r>
            <a:endParaRPr/>
          </a:p>
        </p:txBody>
      </p:sp>
      <p:sp>
        <p:nvSpPr>
          <p:cNvPr id="5993" name="Google Shape;5993;p494"/>
          <p:cNvSpPr txBox="1">
            <a:spLocks noGrp="1"/>
          </p:cNvSpPr>
          <p:nvPr>
            <p:ph type="title"/>
          </p:nvPr>
        </p:nvSpPr>
        <p:spPr>
          <a:xfrm>
            <a:off x="439700" y="308800"/>
            <a:ext cx="8354400" cy="1359600"/>
          </a:xfrm>
          <a:prstGeom prst="rect">
            <a:avLst/>
          </a:prstGeom>
        </p:spPr>
        <p:txBody>
          <a:bodyPr spcFirstLastPara="1" wrap="square" lIns="34275" tIns="17150" rIns="34275" bIns="17150" anchor="ctr" anchorCtr="0">
            <a:noAutofit/>
          </a:bodyPr>
          <a:lstStyle/>
          <a:p>
            <a:pPr marL="0" lvl="0" indent="0" algn="ctr" rtl="0">
              <a:spcBef>
                <a:spcPts val="0"/>
              </a:spcBef>
              <a:spcAft>
                <a:spcPts val="0"/>
              </a:spcAft>
              <a:buNone/>
            </a:pPr>
            <a:r>
              <a:rPr lang="en-GB"/>
              <a:t>What we will Cover...</a:t>
            </a:r>
            <a:endParaRPr/>
          </a:p>
          <a:p>
            <a:pPr marL="0" lvl="0" indent="0" algn="ctr" rtl="0">
              <a:lnSpc>
                <a:spcPct val="142158"/>
              </a:lnSpc>
              <a:spcBef>
                <a:spcPts val="0"/>
              </a:spcBef>
              <a:spcAft>
                <a:spcPts val="0"/>
              </a:spcAft>
              <a:buClr>
                <a:srgbClr val="FFFFFF"/>
              </a:buClr>
              <a:buSzPts val="1200"/>
              <a:buFont typeface="Roboto Slab"/>
              <a:buNone/>
            </a:pPr>
            <a:r>
              <a:rPr lang="en-GB" sz="1200" b="0">
                <a:solidFill>
                  <a:srgbClr val="FFFFFF"/>
                </a:solidFill>
                <a:latin typeface="Roboto Slab"/>
                <a:ea typeface="Roboto Slab"/>
                <a:cs typeface="Roboto Slab"/>
                <a:sym typeface="Roboto Slab"/>
              </a:rPr>
              <a:t>Quick Basics to help you make the best case for GitHub Copilot</a:t>
            </a:r>
            <a:endParaRPr sz="1400" b="0">
              <a:solidFill>
                <a:srgbClr val="000000"/>
              </a:solidFill>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994" name="Google Shape;5994;p494" descr="preencoded.png"/>
          <p:cNvPicPr preferRelativeResize="0"/>
          <p:nvPr/>
        </p:nvPicPr>
        <p:blipFill rotWithShape="1">
          <a:blip r:embed="rId3">
            <a:alphaModFix/>
          </a:blip>
          <a:srcRect/>
          <a:stretch/>
        </p:blipFill>
        <p:spPr>
          <a:xfrm>
            <a:off x="1018046" y="2008806"/>
            <a:ext cx="664203" cy="649919"/>
          </a:xfrm>
          <a:prstGeom prst="rect">
            <a:avLst/>
          </a:prstGeom>
          <a:noFill/>
          <a:ln>
            <a:noFill/>
          </a:ln>
        </p:spPr>
      </p:pic>
      <p:pic>
        <p:nvPicPr>
          <p:cNvPr id="5995" name="Google Shape;5995;p494" descr="preencoded.png"/>
          <p:cNvPicPr preferRelativeResize="0"/>
          <p:nvPr/>
        </p:nvPicPr>
        <p:blipFill rotWithShape="1">
          <a:blip r:embed="rId4">
            <a:alphaModFix/>
          </a:blip>
          <a:srcRect/>
          <a:stretch/>
        </p:blipFill>
        <p:spPr>
          <a:xfrm>
            <a:off x="3323545" y="1999587"/>
            <a:ext cx="457086" cy="685628"/>
          </a:xfrm>
          <a:prstGeom prst="rect">
            <a:avLst/>
          </a:prstGeom>
          <a:noFill/>
          <a:ln>
            <a:noFill/>
          </a:ln>
        </p:spPr>
      </p:pic>
      <p:pic>
        <p:nvPicPr>
          <p:cNvPr id="5996" name="Google Shape;5996;p494" descr="preencoded.png"/>
          <p:cNvPicPr preferRelativeResize="0"/>
          <p:nvPr/>
        </p:nvPicPr>
        <p:blipFill rotWithShape="1">
          <a:blip r:embed="rId5">
            <a:alphaModFix/>
          </a:blip>
          <a:srcRect/>
          <a:stretch/>
        </p:blipFill>
        <p:spPr>
          <a:xfrm>
            <a:off x="5442953" y="2033915"/>
            <a:ext cx="449944" cy="607067"/>
          </a:xfrm>
          <a:prstGeom prst="rect">
            <a:avLst/>
          </a:prstGeom>
          <a:noFill/>
          <a:ln>
            <a:noFill/>
          </a:ln>
        </p:spPr>
      </p:pic>
      <p:pic>
        <p:nvPicPr>
          <p:cNvPr id="5997" name="Google Shape;5997;p494" descr="preencoded.png"/>
          <p:cNvPicPr preferRelativeResize="0"/>
          <p:nvPr/>
        </p:nvPicPr>
        <p:blipFill rotWithShape="1">
          <a:blip r:embed="rId6">
            <a:alphaModFix/>
          </a:blip>
          <a:srcRect/>
          <a:stretch/>
        </p:blipFill>
        <p:spPr>
          <a:xfrm>
            <a:off x="7437370" y="1983693"/>
            <a:ext cx="707054" cy="7070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68"/>
        <p:cNvGrpSpPr/>
        <p:nvPr/>
      </p:nvGrpSpPr>
      <p:grpSpPr>
        <a:xfrm>
          <a:off x="0" y="0"/>
          <a:ext cx="0" cy="0"/>
          <a:chOff x="0" y="0"/>
          <a:chExt cx="0" cy="0"/>
        </a:xfrm>
      </p:grpSpPr>
      <p:sp>
        <p:nvSpPr>
          <p:cNvPr id="6269" name="Google Shape;6269;p512"/>
          <p:cNvSpPr txBox="1"/>
          <p:nvPr/>
        </p:nvSpPr>
        <p:spPr>
          <a:xfrm>
            <a:off x="72275" y="270700"/>
            <a:ext cx="4150800" cy="12660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900">
                <a:solidFill>
                  <a:schemeClr val="dk1"/>
                </a:solidFill>
              </a:rPr>
              <a:t> </a:t>
            </a:r>
            <a:r>
              <a:rPr lang="en-GB" sz="900" b="1">
                <a:solidFill>
                  <a:srgbClr val="56D364"/>
                </a:solidFill>
                <a:latin typeface="Roboto"/>
                <a:ea typeface="Roboto"/>
                <a:cs typeface="Roboto"/>
                <a:sym typeface="Roboto"/>
              </a:rPr>
              <a:t>(3)	MIT Research (March, 2023 )</a:t>
            </a:r>
            <a:endParaRPr sz="900" b="1">
              <a:solidFill>
                <a:schemeClr val="dk1"/>
              </a:solidFill>
            </a:endParaRPr>
          </a:p>
          <a:p>
            <a:pPr marL="0" lvl="0" indent="0" algn="l" rtl="0">
              <a:lnSpc>
                <a:spcPct val="125000"/>
              </a:lnSpc>
              <a:spcBef>
                <a:spcPts val="600"/>
              </a:spcBef>
              <a:spcAft>
                <a:spcPts val="0"/>
              </a:spcAft>
              <a:buNone/>
            </a:pPr>
            <a:r>
              <a:rPr lang="en-GB" sz="900">
                <a:solidFill>
                  <a:schemeClr val="dk1"/>
                </a:solidFill>
              </a:rPr>
              <a:t>From</a:t>
            </a:r>
            <a:r>
              <a:rPr lang="en-GB" sz="900" u="sng">
                <a:solidFill>
                  <a:schemeClr val="dk1"/>
                </a:solidFill>
                <a:hlinkClick r:id="rId3">
                  <a:extLst>
                    <a:ext uri="{A12FA001-AC4F-418D-AE19-62706E023703}">
                      <ahyp:hlinkClr xmlns:ahyp="http://schemas.microsoft.com/office/drawing/2018/hyperlinkcolor" val="tx"/>
                    </a:ext>
                  </a:extLst>
                </a:hlinkClick>
              </a:rPr>
              <a:t> research done by MIT in March 2023</a:t>
            </a:r>
            <a:r>
              <a:rPr lang="en-GB" sz="900">
                <a:solidFill>
                  <a:schemeClr val="dk1"/>
                </a:solidFill>
              </a:rPr>
              <a:t>, which was focused on the use of Generative AI (ChatGPT) to complete mid-level professional writing tasks, it was found that users actually changed the structure of how they completed the task. This restructuring of work is further described in the graphical excerpt.</a:t>
            </a:r>
            <a:endParaRPr sz="900">
              <a:solidFill>
                <a:schemeClr val="dk1"/>
              </a:solidFill>
            </a:endParaRPr>
          </a:p>
        </p:txBody>
      </p:sp>
      <p:pic>
        <p:nvPicPr>
          <p:cNvPr id="6270" name="Google Shape;6270;p512"/>
          <p:cNvPicPr preferRelativeResize="0"/>
          <p:nvPr/>
        </p:nvPicPr>
        <p:blipFill>
          <a:blip r:embed="rId4">
            <a:alphaModFix/>
          </a:blip>
          <a:stretch>
            <a:fillRect/>
          </a:stretch>
        </p:blipFill>
        <p:spPr>
          <a:xfrm>
            <a:off x="4393525" y="309375"/>
            <a:ext cx="4602100" cy="1125400"/>
          </a:xfrm>
          <a:prstGeom prst="rect">
            <a:avLst/>
          </a:prstGeom>
          <a:noFill/>
          <a:ln w="12700" cap="flat" cmpd="sng">
            <a:solidFill>
              <a:srgbClr val="000000"/>
            </a:solidFill>
            <a:prstDash val="solid"/>
            <a:miter lim="8000"/>
            <a:headEnd type="none" w="sm" len="sm"/>
            <a:tailEnd type="none" w="sm" len="sm"/>
          </a:ln>
        </p:spPr>
      </p:pic>
      <p:sp>
        <p:nvSpPr>
          <p:cNvPr id="6271" name="Google Shape;6271;p512"/>
          <p:cNvSpPr txBox="1"/>
          <p:nvPr/>
        </p:nvSpPr>
        <p:spPr>
          <a:xfrm>
            <a:off x="4393575" y="1658325"/>
            <a:ext cx="4602000" cy="2247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1100">
                <a:solidFill>
                  <a:schemeClr val="dk1"/>
                </a:solidFill>
              </a:rPr>
              <a:t>The MIT paper summarizes the impact of generative AI usage with the following statement:</a:t>
            </a:r>
            <a:endParaRPr sz="1100">
              <a:solidFill>
                <a:schemeClr val="dk1"/>
              </a:solidFill>
            </a:endParaRPr>
          </a:p>
          <a:p>
            <a:pPr marL="457200" lvl="0" indent="0" algn="l" rtl="0">
              <a:lnSpc>
                <a:spcPct val="125000"/>
              </a:lnSpc>
              <a:spcBef>
                <a:spcPts val="600"/>
              </a:spcBef>
              <a:spcAft>
                <a:spcPts val="0"/>
              </a:spcAft>
              <a:buNone/>
            </a:pPr>
            <a:r>
              <a:rPr lang="en-GB" sz="1100" i="1">
                <a:solidFill>
                  <a:srgbClr val="56D364"/>
                </a:solidFill>
              </a:rPr>
              <a:t>“The generative writing tool increases the output quality of low-ability workers while reducing their time spent, and it allows high-ability workers to maintain their quality standards while becoming significantly faster. At the aggregate level, ChatGPT substantially compresses the productivity distribution, reducing inequality.”</a:t>
            </a:r>
            <a:endParaRPr sz="1100" i="1">
              <a:solidFill>
                <a:srgbClr val="56D364"/>
              </a:solidFill>
            </a:endParaRPr>
          </a:p>
          <a:p>
            <a:pPr marL="0" lvl="0" indent="0" algn="l" rtl="0">
              <a:lnSpc>
                <a:spcPct val="125000"/>
              </a:lnSpc>
              <a:spcBef>
                <a:spcPts val="600"/>
              </a:spcBef>
              <a:spcAft>
                <a:spcPts val="0"/>
              </a:spcAft>
              <a:buNone/>
            </a:pPr>
            <a:endParaRPr>
              <a:solidFill>
                <a:schemeClr val="dk1"/>
              </a:solidFill>
            </a:endParaRPr>
          </a:p>
        </p:txBody>
      </p:sp>
      <p:sp>
        <p:nvSpPr>
          <p:cNvPr id="6272" name="Google Shape;6272;p512"/>
          <p:cNvSpPr txBox="1"/>
          <p:nvPr/>
        </p:nvSpPr>
        <p:spPr>
          <a:xfrm>
            <a:off x="4295072" y="2486712"/>
            <a:ext cx="287400" cy="322500"/>
          </a:xfrm>
          <a:prstGeom prst="rect">
            <a:avLst/>
          </a:prstGeom>
          <a:no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0A0C10"/>
              </a:buClr>
              <a:buSzPts val="8300"/>
              <a:buFont typeface="Arial"/>
              <a:buNone/>
            </a:pPr>
            <a:r>
              <a:rPr lang="en-GB" sz="9000" b="1" i="0" u="none" strike="noStrike" cap="none">
                <a:solidFill>
                  <a:srgbClr val="56D364"/>
                </a:solidFill>
                <a:latin typeface="Arial"/>
                <a:ea typeface="Arial"/>
                <a:cs typeface="Arial"/>
                <a:sym typeface="Arial"/>
              </a:rPr>
              <a:t>“</a:t>
            </a:r>
            <a:endParaRPr sz="9000" b="1" i="0" u="none" strike="noStrike" cap="none">
              <a:solidFill>
                <a:srgbClr val="56D364"/>
              </a:solidFill>
              <a:latin typeface="Arial"/>
              <a:ea typeface="Arial"/>
              <a:cs typeface="Arial"/>
              <a:sym typeface="Arial"/>
            </a:endParaRPr>
          </a:p>
        </p:txBody>
      </p:sp>
      <p:pic>
        <p:nvPicPr>
          <p:cNvPr id="6273" name="Google Shape;6273;p512"/>
          <p:cNvPicPr preferRelativeResize="0"/>
          <p:nvPr/>
        </p:nvPicPr>
        <p:blipFill>
          <a:blip r:embed="rId5">
            <a:alphaModFix/>
          </a:blip>
          <a:stretch>
            <a:fillRect/>
          </a:stretch>
        </p:blipFill>
        <p:spPr>
          <a:xfrm>
            <a:off x="152400" y="1683700"/>
            <a:ext cx="3814156" cy="3078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77"/>
        <p:cNvGrpSpPr/>
        <p:nvPr/>
      </p:nvGrpSpPr>
      <p:grpSpPr>
        <a:xfrm>
          <a:off x="0" y="0"/>
          <a:ext cx="0" cy="0"/>
          <a:chOff x="0" y="0"/>
          <a:chExt cx="0" cy="0"/>
        </a:xfrm>
      </p:grpSpPr>
      <p:sp>
        <p:nvSpPr>
          <p:cNvPr id="6278" name="Google Shape;6278;p513"/>
          <p:cNvSpPr txBox="1"/>
          <p:nvPr/>
        </p:nvSpPr>
        <p:spPr>
          <a:xfrm>
            <a:off x="152400" y="152400"/>
            <a:ext cx="4328100" cy="40944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900" b="1">
                <a:solidFill>
                  <a:srgbClr val="56D364"/>
                </a:solidFill>
                <a:latin typeface="Roboto"/>
                <a:ea typeface="Roboto"/>
                <a:cs typeface="Roboto"/>
                <a:sym typeface="Roboto"/>
              </a:rPr>
              <a:t>(4)	GitHub Copilot Research (June, 2023 )</a:t>
            </a:r>
            <a:endParaRPr sz="900" b="1">
              <a:solidFill>
                <a:schemeClr val="dk1"/>
              </a:solidFill>
            </a:endParaRPr>
          </a:p>
          <a:p>
            <a:pPr marL="0" lvl="0" indent="0" algn="l" rtl="0">
              <a:lnSpc>
                <a:spcPct val="125000"/>
              </a:lnSpc>
              <a:spcBef>
                <a:spcPts val="600"/>
              </a:spcBef>
              <a:spcAft>
                <a:spcPts val="0"/>
              </a:spcAft>
              <a:buNone/>
            </a:pPr>
            <a:r>
              <a:rPr lang="en-GB" sz="900" u="sng">
                <a:solidFill>
                  <a:schemeClr val="hlink"/>
                </a:solidFill>
                <a:hlinkClick r:id="rId3"/>
              </a:rPr>
              <a:t>Based on recent research,</a:t>
            </a:r>
            <a:r>
              <a:rPr lang="en-GB" sz="900">
                <a:solidFill>
                  <a:schemeClr val="dk1"/>
                </a:solidFill>
              </a:rPr>
              <a:t> GitHub Copilot is turbocharging developer productivity. Analysis on a large sample of GitHub Copilot users (n = 934,533) reveals a sizable productivity impact. On average, within the first year in the market, users accept nearly 30% of code suggestions from GitHub Copilot and report increased productivity from these acceptances. Furthermore, we found that over time, the acceptance rate steadily increased as developers became more familiar with the tool. This suggests that GitHub Copilot has a large runway to continue its impact on developer productivity, as users become more accustomed to developing software with it.</a:t>
            </a:r>
            <a:endParaRPr sz="900">
              <a:solidFill>
                <a:schemeClr val="dk1"/>
              </a:solidFill>
            </a:endParaRPr>
          </a:p>
          <a:p>
            <a:pPr marL="0" lvl="0" indent="0" algn="l" rtl="0">
              <a:lnSpc>
                <a:spcPct val="125000"/>
              </a:lnSpc>
              <a:spcBef>
                <a:spcPts val="600"/>
              </a:spcBef>
              <a:spcAft>
                <a:spcPts val="0"/>
              </a:spcAft>
              <a:buNone/>
            </a:pPr>
            <a:endParaRPr sz="900">
              <a:solidFill>
                <a:schemeClr val="dk1"/>
              </a:solidFill>
            </a:endParaRPr>
          </a:p>
          <a:p>
            <a:pPr marL="0" lvl="0" indent="0" algn="l" rtl="0">
              <a:lnSpc>
                <a:spcPct val="125000"/>
              </a:lnSpc>
              <a:spcBef>
                <a:spcPts val="600"/>
              </a:spcBef>
              <a:spcAft>
                <a:spcPts val="0"/>
              </a:spcAft>
              <a:buNone/>
            </a:pPr>
            <a:r>
              <a:rPr lang="en-GB" sz="900">
                <a:solidFill>
                  <a:schemeClr val="dk1"/>
                </a:solidFill>
              </a:rPr>
              <a:t>Less experienced developers benefit more from GitHub Copilot. Our study also found that less experienced developers have a greater advantage with tools like GitHub Copilot, which is corroborated by other studies, including our own previous experiments on the impact of AI on developer productivity. As developers use these tools to upskill, they will become more fluent in prompting and interacting with AI to power the development lifecycle. This will ultimately help democratize software development for more people, help close the labor gap, and establish AI pair programming tools as part of the standard developer education experience.</a:t>
            </a:r>
            <a:endParaRPr sz="900">
              <a:solidFill>
                <a:schemeClr val="dk1"/>
              </a:solidFill>
            </a:endParaRPr>
          </a:p>
          <a:p>
            <a:pPr marL="0" lvl="0" indent="0" algn="l" rtl="0">
              <a:lnSpc>
                <a:spcPct val="125000"/>
              </a:lnSpc>
              <a:spcBef>
                <a:spcPts val="600"/>
              </a:spcBef>
              <a:spcAft>
                <a:spcPts val="0"/>
              </a:spcAft>
              <a:buNone/>
            </a:pPr>
            <a:endParaRPr sz="900">
              <a:solidFill>
                <a:schemeClr val="dk1"/>
              </a:solidFill>
            </a:endParaRPr>
          </a:p>
        </p:txBody>
      </p:sp>
      <p:pic>
        <p:nvPicPr>
          <p:cNvPr id="6279" name="Google Shape;6279;p513"/>
          <p:cNvPicPr preferRelativeResize="0"/>
          <p:nvPr/>
        </p:nvPicPr>
        <p:blipFill>
          <a:blip r:embed="rId4">
            <a:alphaModFix/>
          </a:blip>
          <a:stretch>
            <a:fillRect/>
          </a:stretch>
        </p:blipFill>
        <p:spPr>
          <a:xfrm>
            <a:off x="4632900" y="152400"/>
            <a:ext cx="3667125" cy="2176874"/>
          </a:xfrm>
          <a:prstGeom prst="rect">
            <a:avLst/>
          </a:prstGeom>
          <a:noFill/>
          <a:ln>
            <a:noFill/>
          </a:ln>
        </p:spPr>
      </p:pic>
      <p:pic>
        <p:nvPicPr>
          <p:cNvPr id="6280" name="Google Shape;6280;p513"/>
          <p:cNvPicPr preferRelativeResize="0"/>
          <p:nvPr/>
        </p:nvPicPr>
        <p:blipFill>
          <a:blip r:embed="rId5">
            <a:alphaModFix/>
          </a:blip>
          <a:stretch>
            <a:fillRect/>
          </a:stretch>
        </p:blipFill>
        <p:spPr>
          <a:xfrm>
            <a:off x="4632900" y="2481675"/>
            <a:ext cx="3543631" cy="2176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84"/>
        <p:cNvGrpSpPr/>
        <p:nvPr/>
      </p:nvGrpSpPr>
      <p:grpSpPr>
        <a:xfrm>
          <a:off x="0" y="0"/>
          <a:ext cx="0" cy="0"/>
          <a:chOff x="0" y="0"/>
          <a:chExt cx="0" cy="0"/>
        </a:xfrm>
      </p:grpSpPr>
      <p:pic>
        <p:nvPicPr>
          <p:cNvPr id="6285" name="Google Shape;6285;p514"/>
          <p:cNvPicPr preferRelativeResize="0"/>
          <p:nvPr/>
        </p:nvPicPr>
        <p:blipFill>
          <a:blip r:embed="rId3">
            <a:alphaModFix/>
          </a:blip>
          <a:stretch>
            <a:fillRect/>
          </a:stretch>
        </p:blipFill>
        <p:spPr>
          <a:xfrm>
            <a:off x="717175" y="432070"/>
            <a:ext cx="7466760" cy="3570655"/>
          </a:xfrm>
          <a:prstGeom prst="rect">
            <a:avLst/>
          </a:prstGeom>
          <a:noFill/>
          <a:ln>
            <a:noFill/>
          </a:ln>
        </p:spPr>
      </p:pic>
      <p:sp>
        <p:nvSpPr>
          <p:cNvPr id="6286" name="Google Shape;6286;p514"/>
          <p:cNvSpPr/>
          <p:nvPr/>
        </p:nvSpPr>
        <p:spPr>
          <a:xfrm>
            <a:off x="775375" y="2210800"/>
            <a:ext cx="1223400" cy="1487400"/>
          </a:xfrm>
          <a:prstGeom prst="roundRect">
            <a:avLst>
              <a:gd name="adj" fmla="val 16667"/>
            </a:avLst>
          </a:prstGeom>
          <a:noFill/>
          <a:ln w="19050" cap="flat" cmpd="sng">
            <a:solidFill>
              <a:schemeClr val="accent6"/>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0D22"/>
        </a:solidFill>
        <a:effectLst/>
      </p:bgPr>
    </p:bg>
    <p:spTree>
      <p:nvGrpSpPr>
        <p:cNvPr id="1" name="Shape 6291"/>
        <p:cNvGrpSpPr/>
        <p:nvPr/>
      </p:nvGrpSpPr>
      <p:grpSpPr>
        <a:xfrm>
          <a:off x="0" y="0"/>
          <a:ext cx="0" cy="0"/>
          <a:chOff x="0" y="0"/>
          <a:chExt cx="0" cy="0"/>
        </a:xfrm>
      </p:grpSpPr>
      <p:pic>
        <p:nvPicPr>
          <p:cNvPr id="6292" name="Google Shape;6292;p515" descr="preencoded.png"/>
          <p:cNvPicPr preferRelativeResize="0"/>
          <p:nvPr/>
        </p:nvPicPr>
        <p:blipFill rotWithShape="1">
          <a:blip r:embed="rId3">
            <a:alphaModFix/>
          </a:blip>
          <a:srcRect/>
          <a:stretch/>
        </p:blipFill>
        <p:spPr>
          <a:xfrm>
            <a:off x="4210050" y="0"/>
            <a:ext cx="3791947" cy="5143500"/>
          </a:xfrm>
          <a:prstGeom prst="rect">
            <a:avLst/>
          </a:prstGeom>
          <a:noFill/>
          <a:ln>
            <a:noFill/>
          </a:ln>
        </p:spPr>
      </p:pic>
      <p:pic>
        <p:nvPicPr>
          <p:cNvPr id="6293" name="Google Shape;6293;p515" descr="preencoded.png"/>
          <p:cNvPicPr preferRelativeResize="0"/>
          <p:nvPr/>
        </p:nvPicPr>
        <p:blipFill rotWithShape="1">
          <a:blip r:embed="rId4">
            <a:alphaModFix/>
          </a:blip>
          <a:srcRect/>
          <a:stretch/>
        </p:blipFill>
        <p:spPr>
          <a:xfrm>
            <a:off x="4672013" y="0"/>
            <a:ext cx="4469809" cy="2223705"/>
          </a:xfrm>
          <a:prstGeom prst="rect">
            <a:avLst/>
          </a:prstGeom>
          <a:noFill/>
          <a:ln>
            <a:noFill/>
          </a:ln>
        </p:spPr>
      </p:pic>
      <p:pic>
        <p:nvPicPr>
          <p:cNvPr id="6294" name="Google Shape;6294;p515" descr="preencoded.png"/>
          <p:cNvPicPr preferRelativeResize="0"/>
          <p:nvPr/>
        </p:nvPicPr>
        <p:blipFill rotWithShape="1">
          <a:blip r:embed="rId5">
            <a:alphaModFix/>
          </a:blip>
          <a:srcRect/>
          <a:stretch/>
        </p:blipFill>
        <p:spPr>
          <a:xfrm>
            <a:off x="476250" y="4689625"/>
            <a:ext cx="295275" cy="295275"/>
          </a:xfrm>
          <a:prstGeom prst="rect">
            <a:avLst/>
          </a:prstGeom>
          <a:noFill/>
          <a:ln>
            <a:noFill/>
          </a:ln>
        </p:spPr>
      </p:pic>
      <p:sp>
        <p:nvSpPr>
          <p:cNvPr id="6295" name="Google Shape;6295;p515"/>
          <p:cNvSpPr txBox="1">
            <a:spLocks noGrp="1"/>
          </p:cNvSpPr>
          <p:nvPr>
            <p:ph type="sldNum" idx="12"/>
          </p:nvPr>
        </p:nvSpPr>
        <p:spPr>
          <a:xfrm>
            <a:off x="8778240" y="4834890"/>
            <a:ext cx="400200" cy="150000"/>
          </a:xfrm>
          <a:prstGeom prst="rect">
            <a:avLst/>
          </a:prstGeom>
          <a:noFill/>
          <a:ln>
            <a:noFill/>
          </a:ln>
        </p:spPr>
        <p:txBody>
          <a:bodyPr spcFirstLastPara="1" wrap="square" lIns="45725" tIns="22850" rIns="45725" bIns="22850" anchor="t" anchorCtr="0">
            <a:noAutofit/>
          </a:bodyPr>
          <a:lstStyle/>
          <a:p>
            <a:pPr marL="0" lvl="0" indent="0" algn="l" rtl="0">
              <a:spcBef>
                <a:spcPts val="0"/>
              </a:spcBef>
              <a:spcAft>
                <a:spcPts val="0"/>
              </a:spcAft>
              <a:buNone/>
            </a:pPr>
            <a:fld id="{00000000-1234-1234-1234-123412341234}" type="slidenum">
              <a:rPr lang="en-GB" sz="100" b="0" i="0" u="none" strike="noStrike" cap="none">
                <a:solidFill>
                  <a:schemeClr val="dk1"/>
                </a:solidFill>
                <a:latin typeface="Arial"/>
                <a:ea typeface="Arial"/>
                <a:cs typeface="Arial"/>
                <a:sym typeface="Arial"/>
              </a:rPr>
              <a:t>23</a:t>
            </a:fld>
            <a:endParaRPr sz="100" b="0" i="0" u="none" strike="noStrike" cap="none">
              <a:solidFill>
                <a:schemeClr val="dk1"/>
              </a:solidFill>
              <a:latin typeface="Arial"/>
              <a:ea typeface="Arial"/>
              <a:cs typeface="Arial"/>
              <a:sym typeface="Arial"/>
            </a:endParaRPr>
          </a:p>
        </p:txBody>
      </p:sp>
      <p:sp>
        <p:nvSpPr>
          <p:cNvPr id="6296" name="Google Shape;6296;p515"/>
          <p:cNvSpPr/>
          <p:nvPr/>
        </p:nvSpPr>
        <p:spPr>
          <a:xfrm>
            <a:off x="415800" y="1082525"/>
            <a:ext cx="5623200" cy="457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b="1">
                <a:solidFill>
                  <a:srgbClr val="2282FA"/>
                </a:solidFill>
              </a:rPr>
              <a:t>Coyote Logistics is on the move with…</a:t>
            </a:r>
            <a:endParaRPr sz="1500" b="1">
              <a:solidFill>
                <a:srgbClr val="2282FA"/>
              </a:solidFill>
            </a:endParaRPr>
          </a:p>
          <a:p>
            <a:pPr marL="0" marR="0" lvl="0" indent="0" algn="l" rtl="0">
              <a:lnSpc>
                <a:spcPct val="100000"/>
              </a:lnSpc>
              <a:spcBef>
                <a:spcPts val="600"/>
              </a:spcBef>
              <a:spcAft>
                <a:spcPts val="0"/>
              </a:spcAft>
              <a:buSzPts val="600"/>
              <a:buNone/>
            </a:pPr>
            <a:endParaRPr sz="1500" b="1">
              <a:solidFill>
                <a:srgbClr val="2282FA"/>
              </a:solidFill>
            </a:endParaRPr>
          </a:p>
        </p:txBody>
      </p:sp>
      <p:sp>
        <p:nvSpPr>
          <p:cNvPr id="6297" name="Google Shape;6297;p515"/>
          <p:cNvSpPr/>
          <p:nvPr/>
        </p:nvSpPr>
        <p:spPr>
          <a:xfrm>
            <a:off x="476250" y="1539713"/>
            <a:ext cx="3014700" cy="190500"/>
          </a:xfrm>
          <a:prstGeom prst="rect">
            <a:avLst/>
          </a:prstGeom>
          <a:noFill/>
          <a:ln>
            <a:noFill/>
          </a:ln>
        </p:spPr>
        <p:txBody>
          <a:bodyPr spcFirstLastPara="1" wrap="square" lIns="0" tIns="0" rIns="0" bIns="0" anchor="ctr" anchorCtr="0">
            <a:noAutofit/>
          </a:bodyPr>
          <a:lstStyle/>
          <a:p>
            <a:pPr marL="0" marR="0" lvl="0" indent="0" algn="l" rtl="0">
              <a:lnSpc>
                <a:spcPct val="110000"/>
              </a:lnSpc>
              <a:spcBef>
                <a:spcPts val="0"/>
              </a:spcBef>
              <a:spcAft>
                <a:spcPts val="0"/>
              </a:spcAft>
              <a:buNone/>
            </a:pPr>
            <a:r>
              <a:rPr lang="en-GB" sz="1300" b="0" i="0" u="none" strike="noStrike" cap="none">
                <a:solidFill>
                  <a:srgbClr val="FFFFFF"/>
                </a:solidFill>
                <a:latin typeface="Courier"/>
                <a:ea typeface="Courier"/>
                <a:cs typeface="Courier"/>
                <a:sym typeface="Courier"/>
              </a:rPr>
              <a:t>GitHub-powered solutions</a:t>
            </a:r>
            <a:endParaRPr sz="1300" b="0" i="0" u="none" strike="noStrike" cap="none">
              <a:solidFill>
                <a:schemeClr val="dk1"/>
              </a:solidFill>
              <a:latin typeface="Calibri"/>
              <a:ea typeface="Calibri"/>
              <a:cs typeface="Calibri"/>
              <a:sym typeface="Calibri"/>
            </a:endParaRPr>
          </a:p>
        </p:txBody>
      </p:sp>
      <p:sp>
        <p:nvSpPr>
          <p:cNvPr id="6298" name="Google Shape;6298;p515"/>
          <p:cNvSpPr/>
          <p:nvPr/>
        </p:nvSpPr>
        <p:spPr>
          <a:xfrm>
            <a:off x="423900" y="3996957"/>
            <a:ext cx="3014700" cy="2952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GB" sz="1300" b="0" i="0" u="none" strike="noStrike" cap="none">
                <a:solidFill>
                  <a:srgbClr val="FFFFFF"/>
                </a:solidFill>
                <a:latin typeface="Courier"/>
                <a:ea typeface="Courier"/>
                <a:cs typeface="Courier"/>
                <a:sym typeface="Courier"/>
              </a:rPr>
              <a:t>Impact</a:t>
            </a:r>
            <a:endParaRPr sz="1300" b="0" i="0" u="none" strike="noStrike" cap="none">
              <a:solidFill>
                <a:schemeClr val="dk1"/>
              </a:solidFill>
              <a:latin typeface="Calibri"/>
              <a:ea typeface="Calibri"/>
              <a:cs typeface="Calibri"/>
              <a:sym typeface="Calibri"/>
            </a:endParaRPr>
          </a:p>
        </p:txBody>
      </p:sp>
      <p:sp>
        <p:nvSpPr>
          <p:cNvPr id="6299" name="Google Shape;6299;p515"/>
          <p:cNvSpPr/>
          <p:nvPr/>
        </p:nvSpPr>
        <p:spPr>
          <a:xfrm>
            <a:off x="494850" y="1885363"/>
            <a:ext cx="5858100" cy="19449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dk1"/>
              </a:buClr>
              <a:buSzPts val="600"/>
              <a:buFont typeface="Arial"/>
              <a:buNone/>
            </a:pPr>
            <a:r>
              <a:rPr lang="en-GB" sz="1100" b="1">
                <a:solidFill>
                  <a:srgbClr val="03C9DE"/>
                </a:solidFill>
              </a:rPr>
              <a:t>GitHub Copilot—Increased developer efficiency by limiting context switching </a:t>
            </a:r>
            <a:endParaRPr sz="1100" b="1">
              <a:solidFill>
                <a:srgbClr val="03C9DE"/>
              </a:solidFill>
            </a:endParaRPr>
          </a:p>
          <a:p>
            <a:pPr marL="457200" marR="0" lvl="0" indent="-298450" algn="l" rtl="0">
              <a:lnSpc>
                <a:spcPct val="110000"/>
              </a:lnSpc>
              <a:spcBef>
                <a:spcPts val="0"/>
              </a:spcBef>
              <a:spcAft>
                <a:spcPts val="0"/>
              </a:spcAft>
              <a:buClr>
                <a:srgbClr val="03C9DE"/>
              </a:buClr>
              <a:buSzPts val="1100"/>
              <a:buChar char="●"/>
            </a:pPr>
            <a:r>
              <a:rPr lang="en-GB" sz="1100" b="1">
                <a:solidFill>
                  <a:srgbClr val="03C9DE"/>
                </a:solidFill>
              </a:rPr>
              <a:t>50% less time to write Terraform config files</a:t>
            </a:r>
            <a:endParaRPr sz="1100" b="1">
              <a:solidFill>
                <a:srgbClr val="03C9DE"/>
              </a:solidFill>
            </a:endParaRPr>
          </a:p>
          <a:p>
            <a:pPr marL="0" marR="0" lvl="0" indent="0" algn="l" rtl="0">
              <a:lnSpc>
                <a:spcPct val="110000"/>
              </a:lnSpc>
              <a:spcBef>
                <a:spcPts val="0"/>
              </a:spcBef>
              <a:spcAft>
                <a:spcPts val="0"/>
              </a:spcAft>
              <a:buClr>
                <a:schemeClr val="dk1"/>
              </a:buClr>
              <a:buSzPts val="600"/>
              <a:buFont typeface="Arial"/>
              <a:buNone/>
            </a:pPr>
            <a:endParaRPr sz="500">
              <a:solidFill>
                <a:srgbClr val="7687A7"/>
              </a:solidFill>
            </a:endParaRPr>
          </a:p>
          <a:p>
            <a:pPr marL="0" marR="0" lvl="0" indent="0" algn="l" rtl="0">
              <a:lnSpc>
                <a:spcPct val="110000"/>
              </a:lnSpc>
              <a:spcBef>
                <a:spcPts val="0"/>
              </a:spcBef>
              <a:spcAft>
                <a:spcPts val="0"/>
              </a:spcAft>
              <a:buClr>
                <a:schemeClr val="dk1"/>
              </a:buClr>
              <a:buSzPts val="600"/>
              <a:buFont typeface="Arial"/>
              <a:buNone/>
            </a:pPr>
            <a:r>
              <a:rPr lang="en-GB" sz="1100">
                <a:solidFill>
                  <a:srgbClr val="7687A7"/>
                </a:solidFill>
              </a:rPr>
              <a:t>GitHub Codespaces—Avoids time spent manually setting up local dev environments</a:t>
            </a:r>
            <a:endParaRPr sz="1100">
              <a:solidFill>
                <a:srgbClr val="7687A7"/>
              </a:solidFill>
            </a:endParaRPr>
          </a:p>
          <a:p>
            <a:pPr marL="457200" marR="0" lvl="0" indent="-298450" algn="l" rtl="0">
              <a:lnSpc>
                <a:spcPct val="110000"/>
              </a:lnSpc>
              <a:spcBef>
                <a:spcPts val="0"/>
              </a:spcBef>
              <a:spcAft>
                <a:spcPts val="0"/>
              </a:spcAft>
              <a:buClr>
                <a:srgbClr val="7687A7"/>
              </a:buClr>
              <a:buSzPts val="1100"/>
              <a:buChar char="●"/>
            </a:pPr>
            <a:r>
              <a:rPr lang="en-GB" sz="1100">
                <a:solidFill>
                  <a:srgbClr val="7687A7"/>
                </a:solidFill>
              </a:rPr>
              <a:t>1 hour of time saved per developer per day </a:t>
            </a:r>
            <a:endParaRPr sz="1100">
              <a:solidFill>
                <a:srgbClr val="7687A7"/>
              </a:solidFill>
            </a:endParaRPr>
          </a:p>
          <a:p>
            <a:pPr marL="0" marR="0" lvl="0" indent="0" algn="l" rtl="0">
              <a:lnSpc>
                <a:spcPct val="110000"/>
              </a:lnSpc>
              <a:spcBef>
                <a:spcPts val="0"/>
              </a:spcBef>
              <a:spcAft>
                <a:spcPts val="0"/>
              </a:spcAft>
              <a:buClr>
                <a:schemeClr val="dk1"/>
              </a:buClr>
              <a:buSzPts val="600"/>
              <a:buFont typeface="Arial"/>
              <a:buNone/>
            </a:pPr>
            <a:endParaRPr sz="700">
              <a:solidFill>
                <a:srgbClr val="7687A7"/>
              </a:solidFill>
            </a:endParaRPr>
          </a:p>
          <a:p>
            <a:pPr marL="0" marR="0" lvl="0" indent="0" algn="l" rtl="0">
              <a:lnSpc>
                <a:spcPct val="110000"/>
              </a:lnSpc>
              <a:spcBef>
                <a:spcPts val="0"/>
              </a:spcBef>
              <a:spcAft>
                <a:spcPts val="0"/>
              </a:spcAft>
              <a:buClr>
                <a:schemeClr val="dk1"/>
              </a:buClr>
              <a:buSzPts val="600"/>
              <a:buFont typeface="Arial"/>
              <a:buNone/>
            </a:pPr>
            <a:r>
              <a:rPr lang="en-GB" sz="1100">
                <a:solidFill>
                  <a:srgbClr val="7687A7"/>
                </a:solidFill>
              </a:rPr>
              <a:t>GitHub Enterprise— Centralized 80% of source code on GitHub </a:t>
            </a:r>
            <a:endParaRPr sz="1100">
              <a:solidFill>
                <a:srgbClr val="7687A7"/>
              </a:solidFill>
            </a:endParaRPr>
          </a:p>
          <a:p>
            <a:pPr marL="0" marR="0" lvl="0" indent="0" algn="l" rtl="0">
              <a:lnSpc>
                <a:spcPct val="110000"/>
              </a:lnSpc>
              <a:spcBef>
                <a:spcPts val="0"/>
              </a:spcBef>
              <a:spcAft>
                <a:spcPts val="0"/>
              </a:spcAft>
              <a:buClr>
                <a:schemeClr val="dk1"/>
              </a:buClr>
              <a:buSzPts val="600"/>
              <a:buFont typeface="Arial"/>
              <a:buNone/>
            </a:pPr>
            <a:endParaRPr sz="500">
              <a:solidFill>
                <a:srgbClr val="7687A7"/>
              </a:solidFill>
            </a:endParaRPr>
          </a:p>
          <a:p>
            <a:pPr marL="0" marR="0" lvl="0" indent="0" algn="l" rtl="0">
              <a:lnSpc>
                <a:spcPct val="110000"/>
              </a:lnSpc>
              <a:spcBef>
                <a:spcPts val="0"/>
              </a:spcBef>
              <a:spcAft>
                <a:spcPts val="0"/>
              </a:spcAft>
              <a:buClr>
                <a:schemeClr val="dk1"/>
              </a:buClr>
              <a:buSzPts val="600"/>
              <a:buFont typeface="Arial"/>
              <a:buNone/>
            </a:pPr>
            <a:r>
              <a:rPr lang="en-GB" sz="1100">
                <a:solidFill>
                  <a:srgbClr val="7687A7"/>
                </a:solidFill>
              </a:rPr>
              <a:t>GitHub Advanced Security—Reduces manual code review by security team.</a:t>
            </a:r>
            <a:endParaRPr sz="1100">
              <a:solidFill>
                <a:srgbClr val="7687A7"/>
              </a:solidFill>
            </a:endParaRPr>
          </a:p>
          <a:p>
            <a:pPr marL="457200" marR="0" lvl="0" indent="-298450" algn="l" rtl="0">
              <a:lnSpc>
                <a:spcPct val="110000"/>
              </a:lnSpc>
              <a:spcBef>
                <a:spcPts val="0"/>
              </a:spcBef>
              <a:spcAft>
                <a:spcPts val="0"/>
              </a:spcAft>
              <a:buClr>
                <a:srgbClr val="7687A7"/>
              </a:buClr>
              <a:buSzPts val="1100"/>
              <a:buChar char="●"/>
            </a:pPr>
            <a:r>
              <a:rPr lang="en-GB" sz="1100">
                <a:solidFill>
                  <a:srgbClr val="7687A7"/>
                </a:solidFill>
              </a:rPr>
              <a:t>50% reduction in manual code review</a:t>
            </a:r>
            <a:endParaRPr sz="1100">
              <a:solidFill>
                <a:srgbClr val="7687A7"/>
              </a:solidFill>
            </a:endParaRPr>
          </a:p>
          <a:p>
            <a:pPr marL="0" marR="0" lvl="0" indent="0" algn="l" rtl="0">
              <a:lnSpc>
                <a:spcPct val="110000"/>
              </a:lnSpc>
              <a:spcBef>
                <a:spcPts val="0"/>
              </a:spcBef>
              <a:spcAft>
                <a:spcPts val="0"/>
              </a:spcAft>
              <a:buClr>
                <a:schemeClr val="dk1"/>
              </a:buClr>
              <a:buSzPts val="600"/>
              <a:buFont typeface="Arial"/>
              <a:buNone/>
            </a:pPr>
            <a:endParaRPr sz="600">
              <a:solidFill>
                <a:srgbClr val="7687A7"/>
              </a:solidFill>
            </a:endParaRPr>
          </a:p>
          <a:p>
            <a:pPr marL="0" marR="0" lvl="0" indent="0" algn="l" rtl="0">
              <a:lnSpc>
                <a:spcPct val="110000"/>
              </a:lnSpc>
              <a:spcBef>
                <a:spcPts val="0"/>
              </a:spcBef>
              <a:spcAft>
                <a:spcPts val="0"/>
              </a:spcAft>
              <a:buClr>
                <a:schemeClr val="dk1"/>
              </a:buClr>
              <a:buSzPts val="600"/>
              <a:buFont typeface="Arial"/>
              <a:buNone/>
            </a:pPr>
            <a:r>
              <a:rPr lang="en-GB" sz="1100">
                <a:solidFill>
                  <a:srgbClr val="7687A7"/>
                </a:solidFill>
              </a:rPr>
              <a:t>GitHub Actions—Pre-approved Actions enable devs to deploy their own automations</a:t>
            </a:r>
            <a:endParaRPr sz="1100">
              <a:solidFill>
                <a:srgbClr val="7687A7"/>
              </a:solidFill>
            </a:endParaRPr>
          </a:p>
          <a:p>
            <a:pPr marL="457200" marR="0" lvl="0" indent="-298450" algn="l" rtl="0">
              <a:lnSpc>
                <a:spcPct val="110000"/>
              </a:lnSpc>
              <a:spcBef>
                <a:spcPts val="0"/>
              </a:spcBef>
              <a:spcAft>
                <a:spcPts val="0"/>
              </a:spcAft>
              <a:buClr>
                <a:srgbClr val="7687A7"/>
              </a:buClr>
              <a:buSzPts val="1100"/>
              <a:buChar char="●"/>
            </a:pPr>
            <a:r>
              <a:rPr lang="en-GB" sz="1100">
                <a:solidFill>
                  <a:srgbClr val="7687A7"/>
                </a:solidFill>
              </a:rPr>
              <a:t>1 hour per day per developer time savings</a:t>
            </a:r>
            <a:endParaRPr sz="1100">
              <a:solidFill>
                <a:srgbClr val="7687A7"/>
              </a:solidFill>
            </a:endParaRPr>
          </a:p>
        </p:txBody>
      </p:sp>
      <p:sp>
        <p:nvSpPr>
          <p:cNvPr id="6300" name="Google Shape;6300;p515"/>
          <p:cNvSpPr/>
          <p:nvPr/>
        </p:nvSpPr>
        <p:spPr>
          <a:xfrm>
            <a:off x="415800" y="4292150"/>
            <a:ext cx="4927200" cy="633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100">
                <a:solidFill>
                  <a:srgbClr val="7687A7"/>
                </a:solidFill>
              </a:rPr>
              <a:t>With GitHub’s innovative tooling, developers recapture ~2 work-months per year!</a:t>
            </a:r>
            <a:endParaRPr sz="1100">
              <a:solidFill>
                <a:srgbClr val="7687A7"/>
              </a:solidFill>
            </a:endParaRPr>
          </a:p>
        </p:txBody>
      </p:sp>
      <p:pic>
        <p:nvPicPr>
          <p:cNvPr id="6301" name="Google Shape;6301;p515"/>
          <p:cNvPicPr preferRelativeResize="0"/>
          <p:nvPr/>
        </p:nvPicPr>
        <p:blipFill rotWithShape="1">
          <a:blip r:embed="rId6">
            <a:alphaModFix/>
          </a:blip>
          <a:srcRect l="16881" t="40111" r="18212" b="38498"/>
          <a:stretch/>
        </p:blipFill>
        <p:spPr>
          <a:xfrm>
            <a:off x="393675" y="346725"/>
            <a:ext cx="3075149" cy="570086"/>
          </a:xfrm>
          <a:prstGeom prst="rect">
            <a:avLst/>
          </a:prstGeom>
          <a:noFill/>
          <a:ln>
            <a:noFill/>
          </a:ln>
        </p:spPr>
      </p:pic>
      <p:pic>
        <p:nvPicPr>
          <p:cNvPr id="6302" name="Google Shape;6302;p515"/>
          <p:cNvPicPr preferRelativeResize="0"/>
          <p:nvPr/>
        </p:nvPicPr>
        <p:blipFill rotWithShape="1">
          <a:blip r:embed="rId7">
            <a:alphaModFix/>
          </a:blip>
          <a:srcRect l="20981" r="16666"/>
          <a:stretch/>
        </p:blipFill>
        <p:spPr>
          <a:xfrm>
            <a:off x="5660025" y="1192675"/>
            <a:ext cx="3483976" cy="3143125"/>
          </a:xfrm>
          <a:prstGeom prst="rect">
            <a:avLst/>
          </a:prstGeom>
          <a:noFill/>
          <a:ln>
            <a:noFill/>
          </a:ln>
        </p:spPr>
      </p:pic>
      <p:sp>
        <p:nvSpPr>
          <p:cNvPr id="6303" name="Google Shape;6303;p515"/>
          <p:cNvSpPr/>
          <p:nvPr/>
        </p:nvSpPr>
        <p:spPr>
          <a:xfrm>
            <a:off x="476250" y="1805950"/>
            <a:ext cx="5183700" cy="4572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07"/>
        <p:cNvGrpSpPr/>
        <p:nvPr/>
      </p:nvGrpSpPr>
      <p:grpSpPr>
        <a:xfrm>
          <a:off x="0" y="0"/>
          <a:ext cx="0" cy="0"/>
          <a:chOff x="0" y="0"/>
          <a:chExt cx="0" cy="0"/>
        </a:xfrm>
      </p:grpSpPr>
      <p:sp>
        <p:nvSpPr>
          <p:cNvPr id="6308" name="Google Shape;6308;p516"/>
          <p:cNvSpPr txBox="1"/>
          <p:nvPr/>
        </p:nvSpPr>
        <p:spPr>
          <a:xfrm>
            <a:off x="76200" y="228600"/>
            <a:ext cx="5962800" cy="450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GB" sz="1600">
                <a:solidFill>
                  <a:schemeClr val="dk1"/>
                </a:solidFill>
                <a:latin typeface="Helvetica Neue"/>
                <a:ea typeface="Helvetica Neue"/>
                <a:cs typeface="Helvetica Neue"/>
                <a:sym typeface="Helvetica Neue"/>
              </a:rPr>
              <a:t>🔭</a:t>
            </a:r>
            <a:r>
              <a:rPr lang="en-GB" sz="900" b="1">
                <a:solidFill>
                  <a:schemeClr val="accent3"/>
                </a:solidFill>
                <a:latin typeface="Helvetica Neue"/>
                <a:ea typeface="Helvetica Neue"/>
                <a:cs typeface="Helvetica Neue"/>
                <a:sym typeface="Helvetica Neue"/>
              </a:rPr>
              <a:t> </a:t>
            </a:r>
            <a:r>
              <a:rPr lang="en-GB" sz="900" b="1">
                <a:solidFill>
                  <a:schemeClr val="accent3"/>
                </a:solidFill>
              </a:rPr>
              <a:t>What is Business Value Engineering?</a:t>
            </a:r>
            <a:endParaRPr sz="900" b="1">
              <a:solidFill>
                <a:schemeClr val="accent3"/>
              </a:solidFill>
            </a:endParaRPr>
          </a:p>
          <a:p>
            <a:pPr marL="0" lvl="0" indent="0" algn="l" rtl="0">
              <a:lnSpc>
                <a:spcPct val="125000"/>
              </a:lnSpc>
              <a:spcBef>
                <a:spcPts val="600"/>
              </a:spcBef>
              <a:spcAft>
                <a:spcPts val="0"/>
              </a:spcAft>
              <a:buNone/>
            </a:pPr>
            <a:r>
              <a:rPr lang="en-GB" sz="900" b="1" i="1">
                <a:solidFill>
                  <a:schemeClr val="dk1"/>
                </a:solidFill>
              </a:rPr>
              <a:t>Business Value Engineering</a:t>
            </a:r>
            <a:r>
              <a:rPr lang="en-GB" sz="900">
                <a:solidFill>
                  <a:schemeClr val="dk1"/>
                </a:solidFill>
              </a:rPr>
              <a:t> (BVE) provides a framework for guiding and validating improvement efforts across an organization. Data from various sources are combined to clarify the impacts of improvements.</a:t>
            </a:r>
            <a:br>
              <a:rPr lang="en-GB" sz="900">
                <a:solidFill>
                  <a:schemeClr val="dk1"/>
                </a:solidFill>
              </a:rPr>
            </a:br>
            <a:r>
              <a:rPr lang="en-GB" sz="900">
                <a:solidFill>
                  <a:schemeClr val="dk1"/>
                </a:solidFill>
              </a:rPr>
              <a:t>These can be any of the following types of improvements:</a:t>
            </a:r>
            <a:endParaRPr sz="900">
              <a:solidFill>
                <a:schemeClr val="dk1"/>
              </a:solidFill>
            </a:endParaRPr>
          </a:p>
          <a:p>
            <a:pPr marL="0" lvl="0" indent="0" algn="l" rtl="0">
              <a:lnSpc>
                <a:spcPct val="125000"/>
              </a:lnSpc>
              <a:spcBef>
                <a:spcPts val="800"/>
              </a:spcBef>
              <a:spcAft>
                <a:spcPts val="0"/>
              </a:spcAft>
              <a:buNone/>
            </a:pPr>
            <a:r>
              <a:rPr lang="en-GB" sz="900" b="1">
                <a:solidFill>
                  <a:schemeClr val="dk1"/>
                </a:solidFill>
              </a:rPr>
              <a:t>Types of Change:</a:t>
            </a:r>
            <a:endParaRPr sz="900" b="1">
              <a:solidFill>
                <a:schemeClr val="dk1"/>
              </a:solidFill>
            </a:endParaRPr>
          </a:p>
          <a:p>
            <a:pPr marL="457200" lvl="0" indent="-285750" algn="l" rtl="0">
              <a:lnSpc>
                <a:spcPct val="125000"/>
              </a:lnSpc>
              <a:spcBef>
                <a:spcPts val="400"/>
              </a:spcBef>
              <a:spcAft>
                <a:spcPts val="0"/>
              </a:spcAft>
              <a:buClr>
                <a:schemeClr val="dk1"/>
              </a:buClr>
              <a:buSzPts val="900"/>
              <a:buAutoNum type="arabicPeriod"/>
            </a:pPr>
            <a:r>
              <a:rPr lang="en-GB" sz="900" b="1">
                <a:solidFill>
                  <a:schemeClr val="dk1"/>
                </a:solidFill>
              </a:rPr>
              <a:t>Process changes (e.g. reduce steps, add automation)</a:t>
            </a:r>
            <a:endParaRPr sz="900" b="1">
              <a:solidFill>
                <a:schemeClr val="dk1"/>
              </a:solidFill>
            </a:endParaRPr>
          </a:p>
          <a:p>
            <a:pPr marL="457200" lvl="0" indent="-285750" algn="l" rtl="0">
              <a:lnSpc>
                <a:spcPct val="125000"/>
              </a:lnSpc>
              <a:spcBef>
                <a:spcPts val="400"/>
              </a:spcBef>
              <a:spcAft>
                <a:spcPts val="0"/>
              </a:spcAft>
              <a:buClr>
                <a:schemeClr val="dk1"/>
              </a:buClr>
              <a:buSzPts val="900"/>
              <a:buAutoNum type="arabicPeriod"/>
            </a:pPr>
            <a:r>
              <a:rPr lang="en-GB" sz="900" b="1">
                <a:solidFill>
                  <a:schemeClr val="dk1"/>
                </a:solidFill>
              </a:rPr>
              <a:t>Product Features (e.g. reduce effort, share control, or visibility)</a:t>
            </a:r>
            <a:endParaRPr sz="900" b="1">
              <a:solidFill>
                <a:schemeClr val="dk1"/>
              </a:solidFill>
            </a:endParaRPr>
          </a:p>
          <a:p>
            <a:pPr marL="457200" lvl="0" indent="-285750" algn="l" rtl="0">
              <a:lnSpc>
                <a:spcPct val="125000"/>
              </a:lnSpc>
              <a:spcBef>
                <a:spcPts val="400"/>
              </a:spcBef>
              <a:spcAft>
                <a:spcPts val="0"/>
              </a:spcAft>
              <a:buClr>
                <a:schemeClr val="dk1"/>
              </a:buClr>
              <a:buSzPts val="900"/>
              <a:buAutoNum type="arabicPeriod"/>
            </a:pPr>
            <a:r>
              <a:rPr lang="en-GB" sz="900" b="1">
                <a:solidFill>
                  <a:schemeClr val="dk1"/>
                </a:solidFill>
              </a:rPr>
              <a:t>New Practices (e.g. adopt new standards or rituals, improve decision-making)</a:t>
            </a:r>
            <a:endParaRPr sz="900">
              <a:solidFill>
                <a:schemeClr val="dk1"/>
              </a:solidFill>
            </a:endParaRPr>
          </a:p>
          <a:p>
            <a:pPr marL="0" lvl="0" indent="0" algn="l" rtl="0">
              <a:lnSpc>
                <a:spcPct val="125000"/>
              </a:lnSpc>
              <a:spcBef>
                <a:spcPts val="400"/>
              </a:spcBef>
              <a:spcAft>
                <a:spcPts val="0"/>
              </a:spcAft>
              <a:buNone/>
            </a:pPr>
            <a:r>
              <a:rPr lang="en-GB" sz="900" b="1">
                <a:solidFill>
                  <a:schemeClr val="dk1"/>
                </a:solidFill>
              </a:rPr>
              <a:t>Comparing Before and After</a:t>
            </a:r>
            <a:br>
              <a:rPr lang="en-GB" sz="900">
                <a:solidFill>
                  <a:schemeClr val="dk1"/>
                </a:solidFill>
              </a:rPr>
            </a:br>
            <a:r>
              <a:rPr lang="en-GB" sz="900">
                <a:solidFill>
                  <a:schemeClr val="dk1"/>
                </a:solidFill>
              </a:rPr>
              <a:t>To calculate the improvement potential, a  </a:t>
            </a:r>
            <a:r>
              <a:rPr lang="en-GB" sz="900" b="1" i="1">
                <a:solidFill>
                  <a:schemeClr val="dk1"/>
                </a:solidFill>
              </a:rPr>
              <a:t>before</a:t>
            </a:r>
            <a:r>
              <a:rPr lang="en-GB" sz="900">
                <a:solidFill>
                  <a:schemeClr val="dk1"/>
                </a:solidFill>
              </a:rPr>
              <a:t> vs </a:t>
            </a:r>
            <a:r>
              <a:rPr lang="en-GB" sz="900" b="1" i="1">
                <a:solidFill>
                  <a:schemeClr val="dk1"/>
                </a:solidFill>
              </a:rPr>
              <a:t>after</a:t>
            </a:r>
            <a:r>
              <a:rPr lang="en-GB" sz="900">
                <a:solidFill>
                  <a:schemeClr val="dk1"/>
                </a:solidFill>
              </a:rPr>
              <a:t> comparison is created with one or more proposed changes. For each change,  the expected impact on  </a:t>
            </a:r>
            <a:r>
              <a:rPr lang="en-GB" sz="900" b="1" i="1">
                <a:solidFill>
                  <a:schemeClr val="dk1"/>
                </a:solidFill>
              </a:rPr>
              <a:t>Cost 💵</a:t>
            </a:r>
            <a:r>
              <a:rPr lang="en-GB" sz="900">
                <a:solidFill>
                  <a:schemeClr val="dk1"/>
                </a:solidFill>
              </a:rPr>
              <a:t>,  </a:t>
            </a:r>
            <a:r>
              <a:rPr lang="en-GB" sz="900" b="1" i="1">
                <a:solidFill>
                  <a:schemeClr val="dk1"/>
                </a:solidFill>
              </a:rPr>
              <a:t>Delay ⏱</a:t>
            </a:r>
            <a:r>
              <a:rPr lang="en-GB" sz="900">
                <a:solidFill>
                  <a:schemeClr val="dk1"/>
                </a:solidFill>
              </a:rPr>
              <a:t>, or </a:t>
            </a:r>
            <a:r>
              <a:rPr lang="en-GB" sz="900" b="1" i="1">
                <a:solidFill>
                  <a:schemeClr val="dk1"/>
                </a:solidFill>
              </a:rPr>
              <a:t>Risk</a:t>
            </a:r>
            <a:r>
              <a:rPr lang="en-GB" sz="900">
                <a:solidFill>
                  <a:schemeClr val="dk1"/>
                </a:solidFill>
              </a:rPr>
              <a:t> </a:t>
            </a:r>
            <a:r>
              <a:rPr lang="en-GB" sz="900" b="1" i="1">
                <a:solidFill>
                  <a:schemeClr val="dk1"/>
                </a:solidFill>
              </a:rPr>
              <a:t>🦺</a:t>
            </a:r>
            <a:r>
              <a:rPr lang="en-GB" sz="900">
                <a:solidFill>
                  <a:schemeClr val="dk1"/>
                </a:solidFill>
              </a:rPr>
              <a:t>  is modeled for a time-period, step, or unit of work.  Using findings from these small comparisons, the aggregate impact can be analyzed and communicated via one of several value-viewpoints.</a:t>
            </a:r>
            <a:endParaRPr sz="900">
              <a:solidFill>
                <a:schemeClr val="dk1"/>
              </a:solidFill>
            </a:endParaRPr>
          </a:p>
          <a:p>
            <a:pPr marL="0" lvl="0" indent="0" algn="l" rtl="0">
              <a:lnSpc>
                <a:spcPct val="125000"/>
              </a:lnSpc>
              <a:spcBef>
                <a:spcPts val="400"/>
              </a:spcBef>
              <a:spcAft>
                <a:spcPts val="0"/>
              </a:spcAft>
              <a:buNone/>
            </a:pPr>
            <a:r>
              <a:rPr lang="en-GB" sz="900" b="1">
                <a:solidFill>
                  <a:schemeClr val="dk1"/>
                </a:solidFill>
                <a:latin typeface="Roboto"/>
                <a:ea typeface="Roboto"/>
                <a:cs typeface="Roboto"/>
                <a:sym typeface="Roboto"/>
              </a:rPr>
              <a:t>Value-Viewpoints</a:t>
            </a:r>
            <a:endParaRPr sz="900" b="1">
              <a:solidFill>
                <a:schemeClr val="dk1"/>
              </a:solidFill>
              <a:latin typeface="Roboto"/>
              <a:ea typeface="Roboto"/>
              <a:cs typeface="Roboto"/>
              <a:sym typeface="Roboto"/>
            </a:endParaRPr>
          </a:p>
          <a:p>
            <a:pPr marL="457200" lvl="0" indent="-285750" algn="l" rtl="0">
              <a:lnSpc>
                <a:spcPct val="125000"/>
              </a:lnSpc>
              <a:spcBef>
                <a:spcPts val="0"/>
              </a:spcBef>
              <a:spcAft>
                <a:spcPts val="0"/>
              </a:spcAft>
              <a:buClr>
                <a:schemeClr val="dk1"/>
              </a:buClr>
              <a:buSzPts val="900"/>
              <a:buFont typeface="Roboto"/>
              <a:buChar char="●"/>
            </a:pPr>
            <a:r>
              <a:rPr lang="en-GB" sz="900" b="1" i="1">
                <a:solidFill>
                  <a:schemeClr val="dk1"/>
                </a:solidFill>
                <a:latin typeface="Roboto"/>
                <a:ea typeface="Roboto"/>
                <a:cs typeface="Roboto"/>
                <a:sym typeface="Roboto"/>
              </a:rPr>
              <a:t>Efficiency Viewpoint</a:t>
            </a:r>
            <a:r>
              <a:rPr lang="en-GB" sz="900">
                <a:solidFill>
                  <a:schemeClr val="dk1"/>
                </a:solidFill>
                <a:latin typeface="Roboto"/>
                <a:ea typeface="Roboto"/>
                <a:cs typeface="Roboto"/>
                <a:sym typeface="Roboto"/>
              </a:rPr>
              <a:t>: Evaluate the improvement for the Processes (via value stream mapping) for each “unit of work”  that will be affected by the change(s).</a:t>
            </a:r>
            <a:endParaRPr sz="900">
              <a:solidFill>
                <a:schemeClr val="dk1"/>
              </a:solidFill>
              <a:latin typeface="Roboto"/>
              <a:ea typeface="Roboto"/>
              <a:cs typeface="Roboto"/>
              <a:sym typeface="Roboto"/>
            </a:endParaRPr>
          </a:p>
          <a:p>
            <a:pPr marL="457200" lvl="0" indent="-285750" algn="l" rtl="0">
              <a:lnSpc>
                <a:spcPct val="125000"/>
              </a:lnSpc>
              <a:spcBef>
                <a:spcPts val="0"/>
              </a:spcBef>
              <a:spcAft>
                <a:spcPts val="0"/>
              </a:spcAft>
              <a:buClr>
                <a:schemeClr val="dk1"/>
              </a:buClr>
              <a:buSzPts val="900"/>
              <a:buFont typeface="Roboto"/>
              <a:buChar char="●"/>
            </a:pPr>
            <a:r>
              <a:rPr lang="en-GB" sz="900" b="1" i="1">
                <a:solidFill>
                  <a:schemeClr val="dk1"/>
                </a:solidFill>
                <a:latin typeface="Roboto"/>
                <a:ea typeface="Roboto"/>
                <a:cs typeface="Roboto"/>
                <a:sym typeface="Roboto"/>
              </a:rPr>
              <a:t>Productive Capacity Viewpoint</a:t>
            </a:r>
            <a:r>
              <a:rPr lang="en-GB" sz="900">
                <a:solidFill>
                  <a:schemeClr val="dk1"/>
                </a:solidFill>
                <a:latin typeface="Roboto"/>
                <a:ea typeface="Roboto"/>
                <a:cs typeface="Roboto"/>
                <a:sym typeface="Roboto"/>
              </a:rPr>
              <a:t>:  Evaluate the improvement for individual participants (via “Week in the Life” surveys) for those that will be affected by the change(s). </a:t>
            </a:r>
            <a:endParaRPr sz="900">
              <a:solidFill>
                <a:schemeClr val="dk1"/>
              </a:solidFill>
              <a:latin typeface="Roboto"/>
              <a:ea typeface="Roboto"/>
              <a:cs typeface="Roboto"/>
              <a:sym typeface="Roboto"/>
            </a:endParaRPr>
          </a:p>
          <a:p>
            <a:pPr marL="457200" lvl="0" indent="-285750" algn="l" rtl="0">
              <a:lnSpc>
                <a:spcPct val="125000"/>
              </a:lnSpc>
              <a:spcBef>
                <a:spcPts val="0"/>
              </a:spcBef>
              <a:spcAft>
                <a:spcPts val="0"/>
              </a:spcAft>
              <a:buClr>
                <a:schemeClr val="dk1"/>
              </a:buClr>
              <a:buSzPts val="900"/>
              <a:buFont typeface="Roboto"/>
              <a:buChar char="●"/>
            </a:pPr>
            <a:r>
              <a:rPr lang="en-GB" sz="900" b="1">
                <a:solidFill>
                  <a:schemeClr val="dk1"/>
                </a:solidFill>
                <a:latin typeface="Roboto"/>
                <a:ea typeface="Roboto"/>
                <a:cs typeface="Roboto"/>
                <a:sym typeface="Roboto"/>
              </a:rPr>
              <a:t>Structural Viewpoint</a:t>
            </a:r>
            <a:r>
              <a:rPr lang="en-GB" sz="900">
                <a:solidFill>
                  <a:schemeClr val="dk1"/>
                </a:solidFill>
                <a:latin typeface="Roboto"/>
                <a:ea typeface="Roboto"/>
                <a:cs typeface="Roboto"/>
                <a:sym typeface="Roboto"/>
              </a:rPr>
              <a:t>: Understand and clarify how the improvements structurally improve what the organization can do in terms of increasing the options for being responsive or by for coordinating parallel efforts. This can be thought of as  “structural leverage” (e.g. Rate of change, Ability to adapt and grow, Expand Collaboration)</a:t>
            </a:r>
            <a:endParaRPr sz="900">
              <a:solidFill>
                <a:schemeClr val="dk1"/>
              </a:solidFill>
            </a:endParaRPr>
          </a:p>
        </p:txBody>
      </p:sp>
      <p:pic>
        <p:nvPicPr>
          <p:cNvPr id="6309" name="Google Shape;6309;p516"/>
          <p:cNvPicPr preferRelativeResize="0"/>
          <p:nvPr/>
        </p:nvPicPr>
        <p:blipFill>
          <a:blip r:embed="rId3">
            <a:alphaModFix/>
          </a:blip>
          <a:stretch>
            <a:fillRect/>
          </a:stretch>
        </p:blipFill>
        <p:spPr>
          <a:xfrm>
            <a:off x="6178950" y="152400"/>
            <a:ext cx="2812650" cy="3214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13"/>
        <p:cNvGrpSpPr/>
        <p:nvPr/>
      </p:nvGrpSpPr>
      <p:grpSpPr>
        <a:xfrm>
          <a:off x="0" y="0"/>
          <a:ext cx="0" cy="0"/>
          <a:chOff x="0" y="0"/>
          <a:chExt cx="0" cy="0"/>
        </a:xfrm>
      </p:grpSpPr>
      <p:sp>
        <p:nvSpPr>
          <p:cNvPr id="6314" name="Google Shape;6314;p517"/>
          <p:cNvSpPr txBox="1"/>
          <p:nvPr/>
        </p:nvSpPr>
        <p:spPr>
          <a:xfrm>
            <a:off x="170450" y="251675"/>
            <a:ext cx="3736800" cy="462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GB" sz="1600">
                <a:solidFill>
                  <a:schemeClr val="dk1"/>
                </a:solidFill>
                <a:latin typeface="Helvetica Neue"/>
                <a:ea typeface="Helvetica Neue"/>
                <a:cs typeface="Helvetica Neue"/>
                <a:sym typeface="Helvetica Neue"/>
              </a:rPr>
              <a:t>🔍</a:t>
            </a:r>
            <a:r>
              <a:rPr lang="en-GB" sz="900" b="1">
                <a:solidFill>
                  <a:schemeClr val="accent3"/>
                </a:solidFill>
                <a:latin typeface="Helvetica Neue"/>
                <a:ea typeface="Helvetica Neue"/>
                <a:cs typeface="Helvetica Neue"/>
                <a:sym typeface="Helvetica Neue"/>
              </a:rPr>
              <a:t> </a:t>
            </a:r>
            <a:r>
              <a:rPr lang="en-GB" sz="900" b="1">
                <a:solidFill>
                  <a:schemeClr val="accent3"/>
                </a:solidFill>
              </a:rPr>
              <a:t>Modeling Copilot: </a:t>
            </a:r>
            <a:r>
              <a:rPr lang="en-GB" sz="900" b="1">
                <a:solidFill>
                  <a:srgbClr val="56D364"/>
                </a:solidFill>
              </a:rPr>
              <a:t>Improving Development Task Completion</a:t>
            </a:r>
            <a:br>
              <a:rPr lang="en-GB" sz="900" b="1">
                <a:solidFill>
                  <a:schemeClr val="dk1"/>
                </a:solidFill>
              </a:rPr>
            </a:br>
            <a:r>
              <a:rPr lang="en-GB" sz="900">
                <a:solidFill>
                  <a:schemeClr val="dk1"/>
                </a:solidFill>
              </a:rPr>
              <a:t>The four research examples listed above provide strong evidence that GitHub Copilot is able to promote </a:t>
            </a:r>
            <a:r>
              <a:rPr lang="en-GB" sz="900" b="1" i="1">
                <a:solidFill>
                  <a:schemeClr val="dk1"/>
                </a:solidFill>
              </a:rPr>
              <a:t>faster dev task completion</a:t>
            </a:r>
            <a:r>
              <a:rPr lang="en-GB" sz="900">
                <a:solidFill>
                  <a:schemeClr val="dk1"/>
                </a:solidFill>
              </a:rPr>
              <a:t>. More critically, combined with Business value engineering, the resulting model provides insight into how these benefits accrue to the Developer, Team, and Organizational levels.</a:t>
            </a:r>
            <a:endParaRPr sz="900" b="1">
              <a:solidFill>
                <a:schemeClr val="dk1"/>
              </a:solidFill>
            </a:endParaRPr>
          </a:p>
          <a:p>
            <a:pPr marL="0" lvl="0" indent="0" algn="l" rtl="0">
              <a:lnSpc>
                <a:spcPct val="115000"/>
              </a:lnSpc>
              <a:spcBef>
                <a:spcPts val="1800"/>
              </a:spcBef>
              <a:spcAft>
                <a:spcPts val="0"/>
              </a:spcAft>
              <a:buNone/>
            </a:pPr>
            <a:r>
              <a:rPr lang="en-GB" sz="900" b="1">
                <a:solidFill>
                  <a:srgbClr val="56D364"/>
                </a:solidFill>
              </a:rPr>
              <a:t>Cost, Delay, Risk  reductions on Task Completion</a:t>
            </a:r>
            <a:endParaRPr sz="900">
              <a:solidFill>
                <a:schemeClr val="dk1"/>
              </a:solidFill>
            </a:endParaRPr>
          </a:p>
          <a:p>
            <a:pPr marL="0" lvl="0" indent="0" algn="l" rtl="0">
              <a:lnSpc>
                <a:spcPct val="125000"/>
              </a:lnSpc>
              <a:spcBef>
                <a:spcPts val="600"/>
              </a:spcBef>
              <a:spcAft>
                <a:spcPts val="0"/>
              </a:spcAft>
              <a:buNone/>
            </a:pPr>
            <a:r>
              <a:rPr lang="en-GB" sz="900">
                <a:solidFill>
                  <a:schemeClr val="dk1"/>
                </a:solidFill>
              </a:rPr>
              <a:t>The Task view on the right shows that </a:t>
            </a:r>
            <a:r>
              <a:rPr lang="en-GB" sz="900" i="1">
                <a:solidFill>
                  <a:schemeClr val="dk1"/>
                </a:solidFill>
              </a:rPr>
              <a:t>faster task completion</a:t>
            </a:r>
            <a:r>
              <a:rPr lang="en-GB" sz="900">
                <a:solidFill>
                  <a:schemeClr val="dk1"/>
                </a:solidFill>
              </a:rPr>
              <a:t> can be viewed using a Value Stream Mapping Perspective(VSM). The VSM view highlights the improvements (55% shorter Delay) resulting from Copilot usage, simultaneously reducing task cost, and the risk of failure or disruption during the task.</a:t>
            </a:r>
            <a:endParaRPr sz="900">
              <a:solidFill>
                <a:schemeClr val="dk1"/>
              </a:solidFill>
            </a:endParaRPr>
          </a:p>
          <a:p>
            <a:pPr marL="0" lvl="0" indent="0" algn="l" rtl="0">
              <a:lnSpc>
                <a:spcPct val="125000"/>
              </a:lnSpc>
              <a:spcBef>
                <a:spcPts val="600"/>
              </a:spcBef>
              <a:spcAft>
                <a:spcPts val="0"/>
              </a:spcAft>
              <a:buNone/>
            </a:pPr>
            <a:br>
              <a:rPr lang="en-GB" sz="900">
                <a:solidFill>
                  <a:schemeClr val="dk1"/>
                </a:solidFill>
              </a:rPr>
            </a:br>
            <a:r>
              <a:rPr lang="en-GB" sz="900" b="1">
                <a:solidFill>
                  <a:schemeClr val="accent3"/>
                </a:solidFill>
              </a:rPr>
              <a:t>Real World expectations supported by Research findings </a:t>
            </a:r>
            <a:endParaRPr sz="900" b="1">
              <a:solidFill>
                <a:schemeClr val="accent3"/>
              </a:solidFill>
            </a:endParaRPr>
          </a:p>
          <a:p>
            <a:pPr marL="457200" lvl="0" indent="-285750" algn="l" rtl="0">
              <a:lnSpc>
                <a:spcPct val="125000"/>
              </a:lnSpc>
              <a:spcBef>
                <a:spcPts val="600"/>
              </a:spcBef>
              <a:spcAft>
                <a:spcPts val="0"/>
              </a:spcAft>
              <a:buClr>
                <a:schemeClr val="dk1"/>
              </a:buClr>
              <a:buSzPts val="900"/>
              <a:buAutoNum type="arabicPeriod"/>
            </a:pPr>
            <a:r>
              <a:rPr lang="en-GB" sz="900">
                <a:solidFill>
                  <a:schemeClr val="dk1"/>
                </a:solidFill>
              </a:rPr>
              <a:t>Developers finish Dev Tasks 55% faster (1)</a:t>
            </a:r>
            <a:endParaRPr sz="900">
              <a:solidFill>
                <a:schemeClr val="dk1"/>
              </a:solidFill>
            </a:endParaRPr>
          </a:p>
          <a:p>
            <a:pPr marL="457200" lvl="0" indent="-285750" algn="l" rtl="0">
              <a:lnSpc>
                <a:spcPct val="125000"/>
              </a:lnSpc>
              <a:spcBef>
                <a:spcPts val="0"/>
              </a:spcBef>
              <a:spcAft>
                <a:spcPts val="0"/>
              </a:spcAft>
              <a:buClr>
                <a:schemeClr val="dk1"/>
              </a:buClr>
              <a:buSzPts val="900"/>
              <a:buAutoNum type="arabicPeriod"/>
            </a:pPr>
            <a:r>
              <a:rPr lang="en-GB" sz="900">
                <a:solidFill>
                  <a:schemeClr val="dk1"/>
                </a:solidFill>
              </a:rPr>
              <a:t>Developers finish Dev Tasks faster depending on the Type of Task (2)</a:t>
            </a:r>
            <a:endParaRPr sz="900">
              <a:solidFill>
                <a:schemeClr val="dk1"/>
              </a:solidFill>
            </a:endParaRPr>
          </a:p>
          <a:p>
            <a:pPr marL="457200" lvl="0" indent="-285750" algn="l" rtl="0">
              <a:lnSpc>
                <a:spcPct val="125000"/>
              </a:lnSpc>
              <a:spcBef>
                <a:spcPts val="0"/>
              </a:spcBef>
              <a:spcAft>
                <a:spcPts val="0"/>
              </a:spcAft>
              <a:buClr>
                <a:schemeClr val="dk1"/>
              </a:buClr>
              <a:buSzPts val="900"/>
              <a:buAutoNum type="arabicPeriod"/>
            </a:pPr>
            <a:r>
              <a:rPr lang="en-GB" sz="900">
                <a:solidFill>
                  <a:schemeClr val="dk1"/>
                </a:solidFill>
              </a:rPr>
              <a:t>Junior Developers finish Dev Tasks faster and with less Risk of Failure (3)</a:t>
            </a:r>
            <a:endParaRPr sz="900">
              <a:solidFill>
                <a:schemeClr val="dk1"/>
              </a:solidFill>
            </a:endParaRPr>
          </a:p>
          <a:p>
            <a:pPr marL="457200" lvl="0" indent="-285750" algn="l" rtl="0">
              <a:lnSpc>
                <a:spcPct val="125000"/>
              </a:lnSpc>
              <a:spcBef>
                <a:spcPts val="0"/>
              </a:spcBef>
              <a:spcAft>
                <a:spcPts val="0"/>
              </a:spcAft>
              <a:buClr>
                <a:schemeClr val="dk1"/>
              </a:buClr>
              <a:buSzPts val="900"/>
              <a:buAutoNum type="arabicPeriod"/>
            </a:pPr>
            <a:r>
              <a:rPr lang="en-GB" sz="900">
                <a:solidFill>
                  <a:schemeClr val="dk1"/>
                </a:solidFill>
              </a:rPr>
              <a:t>Senior Developers finish Dev Tasks faster at equivalent Risk of Failure.(3)</a:t>
            </a:r>
            <a:endParaRPr sz="900">
              <a:solidFill>
                <a:schemeClr val="dk1"/>
              </a:solidFill>
            </a:endParaRPr>
          </a:p>
          <a:p>
            <a:pPr marL="457200" lvl="0" indent="-285750" algn="l" rtl="0">
              <a:lnSpc>
                <a:spcPct val="125000"/>
              </a:lnSpc>
              <a:spcBef>
                <a:spcPts val="0"/>
              </a:spcBef>
              <a:spcAft>
                <a:spcPts val="0"/>
              </a:spcAft>
              <a:buClr>
                <a:schemeClr val="dk1"/>
              </a:buClr>
              <a:buSzPts val="900"/>
              <a:buAutoNum type="arabicPeriod"/>
            </a:pPr>
            <a:r>
              <a:rPr lang="en-GB" sz="900">
                <a:solidFill>
                  <a:schemeClr val="dk1"/>
                </a:solidFill>
              </a:rPr>
              <a:t>Developers accept a higher percentage of suggestions over time (4)</a:t>
            </a:r>
            <a:endParaRPr sz="900">
              <a:solidFill>
                <a:schemeClr val="dk1"/>
              </a:solidFill>
            </a:endParaRPr>
          </a:p>
        </p:txBody>
      </p:sp>
      <p:pic>
        <p:nvPicPr>
          <p:cNvPr id="6315" name="Google Shape;6315;p517"/>
          <p:cNvPicPr preferRelativeResize="0"/>
          <p:nvPr/>
        </p:nvPicPr>
        <p:blipFill>
          <a:blip r:embed="rId3">
            <a:alphaModFix/>
          </a:blip>
          <a:stretch>
            <a:fillRect/>
          </a:stretch>
        </p:blipFill>
        <p:spPr>
          <a:xfrm>
            <a:off x="3999500" y="213175"/>
            <a:ext cx="4632150" cy="1722225"/>
          </a:xfrm>
          <a:prstGeom prst="rect">
            <a:avLst/>
          </a:prstGeom>
          <a:noFill/>
          <a:ln w="12700" cap="flat" cmpd="sng">
            <a:solidFill>
              <a:srgbClr val="000000"/>
            </a:solidFill>
            <a:prstDash val="solid"/>
            <a:miter lim="8000"/>
            <a:headEnd type="none" w="sm" len="sm"/>
            <a:tailEnd type="none" w="sm" len="sm"/>
          </a:ln>
        </p:spPr>
      </p:pic>
      <p:sp>
        <p:nvSpPr>
          <p:cNvPr id="6316" name="Google Shape;6316;p517"/>
          <p:cNvSpPr/>
          <p:nvPr/>
        </p:nvSpPr>
        <p:spPr>
          <a:xfrm>
            <a:off x="3867200" y="36101"/>
            <a:ext cx="469200" cy="306900"/>
          </a:xfrm>
          <a:prstGeom prst="roundRect">
            <a:avLst>
              <a:gd name="adj" fmla="val 50000"/>
            </a:avLst>
          </a:prstGeom>
          <a:gradFill>
            <a:gsLst>
              <a:gs pos="0">
                <a:srgbClr val="4D4D4D"/>
              </a:gs>
              <a:gs pos="100000">
                <a:srgbClr val="000000"/>
              </a:gs>
            </a:gsLst>
            <a:lin ang="5400012" scaled="0"/>
          </a:gra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a:solidFill>
                  <a:srgbClr val="FFFFFF"/>
                </a:solidFill>
                <a:latin typeface="Google Sans"/>
                <a:ea typeface="Google Sans"/>
                <a:cs typeface="Google Sans"/>
                <a:sym typeface="Google Sans"/>
              </a:rPr>
              <a:t>1</a:t>
            </a:r>
            <a:endParaRPr sz="1200">
              <a:solidFill>
                <a:srgbClr val="FFFFFF"/>
              </a:solidFill>
              <a:latin typeface="Google Sans"/>
              <a:ea typeface="Google Sans"/>
              <a:cs typeface="Google Sans"/>
              <a:sym typeface="Google Sans"/>
            </a:endParaRPr>
          </a:p>
        </p:txBody>
      </p:sp>
      <p:pic>
        <p:nvPicPr>
          <p:cNvPr id="6317" name="Google Shape;6317;p517"/>
          <p:cNvPicPr preferRelativeResize="0"/>
          <p:nvPr/>
        </p:nvPicPr>
        <p:blipFill>
          <a:blip r:embed="rId4">
            <a:alphaModFix/>
          </a:blip>
          <a:stretch>
            <a:fillRect/>
          </a:stretch>
        </p:blipFill>
        <p:spPr>
          <a:xfrm>
            <a:off x="3999506" y="2001374"/>
            <a:ext cx="2662752" cy="1678375"/>
          </a:xfrm>
          <a:prstGeom prst="rect">
            <a:avLst/>
          </a:prstGeom>
          <a:noFill/>
          <a:ln>
            <a:noFill/>
          </a:ln>
        </p:spPr>
      </p:pic>
      <p:pic>
        <p:nvPicPr>
          <p:cNvPr id="6318" name="Google Shape;6318;p517"/>
          <p:cNvPicPr preferRelativeResize="0"/>
          <p:nvPr/>
        </p:nvPicPr>
        <p:blipFill>
          <a:blip r:embed="rId5">
            <a:alphaModFix/>
          </a:blip>
          <a:stretch>
            <a:fillRect/>
          </a:stretch>
        </p:blipFill>
        <p:spPr>
          <a:xfrm>
            <a:off x="6750903" y="2001375"/>
            <a:ext cx="2014000" cy="1625725"/>
          </a:xfrm>
          <a:prstGeom prst="rect">
            <a:avLst/>
          </a:prstGeom>
          <a:noFill/>
          <a:ln>
            <a:noFill/>
          </a:ln>
        </p:spPr>
      </p:pic>
      <p:pic>
        <p:nvPicPr>
          <p:cNvPr id="6319" name="Google Shape;6319;p517"/>
          <p:cNvPicPr preferRelativeResize="0"/>
          <p:nvPr/>
        </p:nvPicPr>
        <p:blipFill>
          <a:blip r:embed="rId6">
            <a:alphaModFix/>
          </a:blip>
          <a:stretch>
            <a:fillRect/>
          </a:stretch>
        </p:blipFill>
        <p:spPr>
          <a:xfrm>
            <a:off x="6750898" y="3693075"/>
            <a:ext cx="1880749" cy="1195071"/>
          </a:xfrm>
          <a:prstGeom prst="rect">
            <a:avLst/>
          </a:prstGeom>
          <a:noFill/>
          <a:ln w="9525" cap="flat" cmpd="sng">
            <a:solidFill>
              <a:schemeClr val="dk2"/>
            </a:solidFill>
            <a:prstDash val="solid"/>
            <a:round/>
            <a:headEnd type="none" w="sm" len="sm"/>
            <a:tailEnd type="none" w="sm" len="sm"/>
          </a:ln>
        </p:spPr>
      </p:pic>
      <p:sp>
        <p:nvSpPr>
          <p:cNvPr id="6320" name="Google Shape;6320;p517"/>
          <p:cNvSpPr/>
          <p:nvPr/>
        </p:nvSpPr>
        <p:spPr>
          <a:xfrm>
            <a:off x="6381800" y="1941101"/>
            <a:ext cx="469200" cy="306900"/>
          </a:xfrm>
          <a:prstGeom prst="roundRect">
            <a:avLst>
              <a:gd name="adj" fmla="val 50000"/>
            </a:avLst>
          </a:prstGeom>
          <a:gradFill>
            <a:gsLst>
              <a:gs pos="0">
                <a:srgbClr val="4D4D4D"/>
              </a:gs>
              <a:gs pos="100000">
                <a:srgbClr val="000000"/>
              </a:gs>
            </a:gsLst>
            <a:lin ang="5400012" scaled="0"/>
          </a:gra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a:solidFill>
                  <a:srgbClr val="FFFFFF"/>
                </a:solidFill>
                <a:latin typeface="Google Sans"/>
                <a:ea typeface="Google Sans"/>
                <a:cs typeface="Google Sans"/>
                <a:sym typeface="Google Sans"/>
              </a:rPr>
              <a:t>2</a:t>
            </a:r>
            <a:endParaRPr sz="1200">
              <a:solidFill>
                <a:srgbClr val="FFFFFF"/>
              </a:solidFill>
              <a:latin typeface="Google Sans"/>
              <a:ea typeface="Google Sans"/>
              <a:cs typeface="Google Sans"/>
              <a:sym typeface="Google Sans"/>
            </a:endParaRPr>
          </a:p>
        </p:txBody>
      </p:sp>
      <p:sp>
        <p:nvSpPr>
          <p:cNvPr id="6321" name="Google Shape;6321;p517"/>
          <p:cNvSpPr/>
          <p:nvPr/>
        </p:nvSpPr>
        <p:spPr>
          <a:xfrm>
            <a:off x="8591600" y="1941101"/>
            <a:ext cx="469200" cy="306900"/>
          </a:xfrm>
          <a:prstGeom prst="roundRect">
            <a:avLst>
              <a:gd name="adj" fmla="val 50000"/>
            </a:avLst>
          </a:prstGeom>
          <a:gradFill>
            <a:gsLst>
              <a:gs pos="0">
                <a:srgbClr val="4D4D4D"/>
              </a:gs>
              <a:gs pos="100000">
                <a:srgbClr val="000000"/>
              </a:gs>
            </a:gsLst>
            <a:lin ang="5400012" scaled="0"/>
          </a:gra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a:solidFill>
                  <a:srgbClr val="FFFFFF"/>
                </a:solidFill>
                <a:latin typeface="Google Sans"/>
                <a:ea typeface="Google Sans"/>
                <a:cs typeface="Google Sans"/>
                <a:sym typeface="Google Sans"/>
              </a:rPr>
              <a:t>3</a:t>
            </a:r>
            <a:endParaRPr sz="1200">
              <a:solidFill>
                <a:srgbClr val="FFFFFF"/>
              </a:solidFill>
              <a:latin typeface="Google Sans"/>
              <a:ea typeface="Google Sans"/>
              <a:cs typeface="Google Sans"/>
              <a:sym typeface="Google Sans"/>
            </a:endParaRPr>
          </a:p>
        </p:txBody>
      </p:sp>
      <p:sp>
        <p:nvSpPr>
          <p:cNvPr id="6322" name="Google Shape;6322;p517"/>
          <p:cNvSpPr/>
          <p:nvPr/>
        </p:nvSpPr>
        <p:spPr>
          <a:xfrm>
            <a:off x="8439200" y="3617501"/>
            <a:ext cx="469200" cy="306900"/>
          </a:xfrm>
          <a:prstGeom prst="roundRect">
            <a:avLst>
              <a:gd name="adj" fmla="val 50000"/>
            </a:avLst>
          </a:prstGeom>
          <a:gradFill>
            <a:gsLst>
              <a:gs pos="0">
                <a:srgbClr val="4D4D4D"/>
              </a:gs>
              <a:gs pos="100000">
                <a:srgbClr val="000000"/>
              </a:gs>
            </a:gsLst>
            <a:lin ang="5400012" scaled="0"/>
          </a:gra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200">
                <a:solidFill>
                  <a:srgbClr val="FFFFFF"/>
                </a:solidFill>
                <a:latin typeface="Google Sans"/>
                <a:ea typeface="Google Sans"/>
                <a:cs typeface="Google Sans"/>
                <a:sym typeface="Google Sans"/>
              </a:rPr>
              <a:t>4</a:t>
            </a:r>
            <a:endParaRPr sz="1200">
              <a:solidFill>
                <a:srgbClr val="FFFFFF"/>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26"/>
        <p:cNvGrpSpPr/>
        <p:nvPr/>
      </p:nvGrpSpPr>
      <p:grpSpPr>
        <a:xfrm>
          <a:off x="0" y="0"/>
          <a:ext cx="0" cy="0"/>
          <a:chOff x="0" y="0"/>
          <a:chExt cx="0" cy="0"/>
        </a:xfrm>
      </p:grpSpPr>
      <p:sp>
        <p:nvSpPr>
          <p:cNvPr id="6327" name="Google Shape;6327;p518"/>
          <p:cNvSpPr txBox="1"/>
          <p:nvPr/>
        </p:nvSpPr>
        <p:spPr>
          <a:xfrm>
            <a:off x="170450" y="175475"/>
            <a:ext cx="3736800" cy="510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GB" sz="1600">
                <a:solidFill>
                  <a:schemeClr val="dk1"/>
                </a:solidFill>
                <a:latin typeface="Helvetica Neue"/>
                <a:ea typeface="Helvetica Neue"/>
                <a:cs typeface="Helvetica Neue"/>
                <a:sym typeface="Helvetica Neue"/>
              </a:rPr>
              <a:t>🧮</a:t>
            </a:r>
            <a:r>
              <a:rPr lang="en-GB" sz="1600" b="1">
                <a:solidFill>
                  <a:schemeClr val="accent3"/>
                </a:solidFill>
                <a:latin typeface="Helvetica Neue"/>
                <a:ea typeface="Helvetica Neue"/>
                <a:cs typeface="Helvetica Neue"/>
                <a:sym typeface="Helvetica Neue"/>
              </a:rPr>
              <a:t> </a:t>
            </a:r>
            <a:r>
              <a:rPr lang="en-GB" sz="900" b="1">
                <a:solidFill>
                  <a:schemeClr val="accent3"/>
                </a:solidFill>
                <a:latin typeface="Helvetica Neue"/>
                <a:ea typeface="Helvetica Neue"/>
                <a:cs typeface="Helvetica Neue"/>
                <a:sym typeface="Helvetica Neue"/>
              </a:rPr>
              <a:t>Impact </a:t>
            </a:r>
            <a:r>
              <a:rPr lang="en-GB" sz="900" b="1">
                <a:solidFill>
                  <a:schemeClr val="accent3"/>
                </a:solidFill>
              </a:rPr>
              <a:t>Calculator: </a:t>
            </a:r>
            <a:r>
              <a:rPr lang="en-GB" sz="900" b="1">
                <a:solidFill>
                  <a:srgbClr val="56D364"/>
                </a:solidFill>
              </a:rPr>
              <a:t>Understanding Benefits at Scale </a:t>
            </a:r>
            <a:br>
              <a:rPr lang="en-GB" sz="900" b="1">
                <a:solidFill>
                  <a:schemeClr val="dk1"/>
                </a:solidFill>
              </a:rPr>
            </a:br>
            <a:r>
              <a:rPr lang="en-GB" sz="900">
                <a:solidFill>
                  <a:schemeClr val="dk1"/>
                </a:solidFill>
              </a:rPr>
              <a:t>The </a:t>
            </a:r>
            <a:r>
              <a:rPr lang="en-GB" sz="900" b="1">
                <a:solidFill>
                  <a:schemeClr val="dk1"/>
                </a:solidFill>
              </a:rPr>
              <a:t>Copilot Value Calculator</a:t>
            </a:r>
            <a:r>
              <a:rPr lang="en-GB" sz="900">
                <a:solidFill>
                  <a:schemeClr val="dk1"/>
                </a:solidFill>
              </a:rPr>
              <a:t> converts per developer and per task inputs to quantify Cost, Delay, and Risk </a:t>
            </a:r>
            <a:r>
              <a:rPr lang="en-GB" sz="900" b="1">
                <a:solidFill>
                  <a:schemeClr val="dk1"/>
                </a:solidFill>
              </a:rPr>
              <a:t>reduction potential </a:t>
            </a:r>
            <a:r>
              <a:rPr lang="en-GB" sz="900">
                <a:solidFill>
                  <a:schemeClr val="dk1"/>
                </a:solidFill>
              </a:rPr>
              <a:t>for the organization or team.  </a:t>
            </a:r>
            <a:endParaRPr sz="900">
              <a:solidFill>
                <a:schemeClr val="dk1"/>
              </a:solidFill>
            </a:endParaRPr>
          </a:p>
          <a:p>
            <a:pPr marL="0" lvl="0" indent="0" algn="l" rtl="0">
              <a:lnSpc>
                <a:spcPct val="115000"/>
              </a:lnSpc>
              <a:spcBef>
                <a:spcPts val="1800"/>
              </a:spcBef>
              <a:spcAft>
                <a:spcPts val="0"/>
              </a:spcAft>
              <a:buNone/>
            </a:pPr>
            <a:r>
              <a:rPr lang="en-GB" sz="900">
                <a:solidFill>
                  <a:schemeClr val="dk1"/>
                </a:solidFill>
              </a:rPr>
              <a:t>Inputs can either be </a:t>
            </a:r>
            <a:r>
              <a:rPr lang="en-GB" sz="900" b="1">
                <a:solidFill>
                  <a:schemeClr val="dk1"/>
                </a:solidFill>
              </a:rPr>
              <a:t>Assumptions</a:t>
            </a:r>
            <a:r>
              <a:rPr lang="en-GB" sz="900">
                <a:solidFill>
                  <a:schemeClr val="dk1"/>
                </a:solidFill>
              </a:rPr>
              <a:t> or </a:t>
            </a:r>
            <a:r>
              <a:rPr lang="en-GB" sz="900" b="1">
                <a:solidFill>
                  <a:schemeClr val="dk1"/>
                </a:solidFill>
              </a:rPr>
              <a:t>Measurements</a:t>
            </a:r>
            <a:r>
              <a:rPr lang="en-GB" sz="900">
                <a:solidFill>
                  <a:schemeClr val="dk1"/>
                </a:solidFill>
              </a:rPr>
              <a:t>.</a:t>
            </a:r>
            <a:endParaRPr sz="900">
              <a:solidFill>
                <a:schemeClr val="dk1"/>
              </a:solidFill>
            </a:endParaRPr>
          </a:p>
          <a:p>
            <a:pPr marL="0" lvl="0" indent="0" algn="l" rtl="0">
              <a:lnSpc>
                <a:spcPct val="115000"/>
              </a:lnSpc>
              <a:spcBef>
                <a:spcPts val="800"/>
              </a:spcBef>
              <a:spcAft>
                <a:spcPts val="0"/>
              </a:spcAft>
              <a:buNone/>
            </a:pPr>
            <a:r>
              <a:rPr lang="en-GB" sz="900" b="1">
                <a:solidFill>
                  <a:srgbClr val="56D364"/>
                </a:solidFill>
              </a:rPr>
              <a:t>Key Inputs </a:t>
            </a:r>
            <a:endParaRPr sz="900">
              <a:solidFill>
                <a:schemeClr val="dk1"/>
              </a:solidFill>
            </a:endParaRPr>
          </a:p>
          <a:p>
            <a:pPr marL="457200" lvl="0" indent="-285750" algn="l" rtl="0">
              <a:lnSpc>
                <a:spcPct val="125000"/>
              </a:lnSpc>
              <a:spcBef>
                <a:spcPts val="600"/>
              </a:spcBef>
              <a:spcAft>
                <a:spcPts val="0"/>
              </a:spcAft>
              <a:buClr>
                <a:schemeClr val="dk1"/>
              </a:buClr>
              <a:buSzPts val="900"/>
              <a:buChar char="●"/>
            </a:pPr>
            <a:r>
              <a:rPr lang="en-GB" sz="900">
                <a:solidFill>
                  <a:schemeClr val="dk1"/>
                </a:solidFill>
              </a:rPr>
              <a:t>Number of Developers ( &amp; percent Adoption of Copilot)</a:t>
            </a:r>
            <a:endParaRPr sz="900">
              <a:solidFill>
                <a:schemeClr val="dk1"/>
              </a:solidFill>
            </a:endParaRPr>
          </a:p>
          <a:p>
            <a:pPr marL="457200" lvl="0" indent="-285750" algn="l" rtl="0">
              <a:lnSpc>
                <a:spcPct val="125000"/>
              </a:lnSpc>
              <a:spcBef>
                <a:spcPts val="0"/>
              </a:spcBef>
              <a:spcAft>
                <a:spcPts val="0"/>
              </a:spcAft>
              <a:buClr>
                <a:schemeClr val="dk1"/>
              </a:buClr>
              <a:buSzPts val="900"/>
              <a:buChar char="●"/>
            </a:pPr>
            <a:r>
              <a:rPr lang="en-GB" sz="900">
                <a:solidFill>
                  <a:schemeClr val="dk1"/>
                </a:solidFill>
              </a:rPr>
              <a:t>Total Loaded Costs/Year</a:t>
            </a:r>
            <a:endParaRPr sz="900">
              <a:solidFill>
                <a:schemeClr val="dk1"/>
              </a:solidFill>
            </a:endParaRPr>
          </a:p>
          <a:p>
            <a:pPr marL="457200" lvl="0" indent="-285750" algn="l" rtl="0">
              <a:lnSpc>
                <a:spcPct val="125000"/>
              </a:lnSpc>
              <a:spcBef>
                <a:spcPts val="0"/>
              </a:spcBef>
              <a:spcAft>
                <a:spcPts val="0"/>
              </a:spcAft>
              <a:buClr>
                <a:schemeClr val="dk1"/>
              </a:buClr>
              <a:buSzPts val="900"/>
              <a:buChar char="●"/>
            </a:pPr>
            <a:r>
              <a:rPr lang="en-GB" sz="900">
                <a:solidFill>
                  <a:schemeClr val="dk1"/>
                </a:solidFill>
              </a:rPr>
              <a:t>Percent of Time Spent Coding</a:t>
            </a:r>
            <a:endParaRPr sz="900">
              <a:solidFill>
                <a:schemeClr val="dk1"/>
              </a:solidFill>
            </a:endParaRPr>
          </a:p>
          <a:p>
            <a:pPr marL="457200" lvl="0" indent="-285750" algn="l" rtl="0">
              <a:lnSpc>
                <a:spcPct val="125000"/>
              </a:lnSpc>
              <a:spcBef>
                <a:spcPts val="0"/>
              </a:spcBef>
              <a:spcAft>
                <a:spcPts val="0"/>
              </a:spcAft>
              <a:buClr>
                <a:schemeClr val="dk1"/>
              </a:buClr>
              <a:buSzPts val="900"/>
              <a:buChar char="●"/>
            </a:pPr>
            <a:r>
              <a:rPr lang="en-GB" sz="900">
                <a:solidFill>
                  <a:schemeClr val="dk1"/>
                </a:solidFill>
              </a:rPr>
              <a:t>Percent of Time Saved per Dev Task</a:t>
            </a:r>
            <a:endParaRPr sz="900" b="1">
              <a:solidFill>
                <a:srgbClr val="56D364"/>
              </a:solidFill>
            </a:endParaRPr>
          </a:p>
          <a:p>
            <a:pPr marL="0" lvl="0" indent="0" algn="l" rtl="0">
              <a:lnSpc>
                <a:spcPct val="130000"/>
              </a:lnSpc>
              <a:spcBef>
                <a:spcPts val="600"/>
              </a:spcBef>
              <a:spcAft>
                <a:spcPts val="0"/>
              </a:spcAft>
              <a:buNone/>
            </a:pPr>
            <a:r>
              <a:rPr lang="en-GB" sz="900" b="1">
                <a:solidFill>
                  <a:schemeClr val="accent3"/>
                </a:solidFill>
                <a:latin typeface="Roboto"/>
                <a:ea typeface="Roboto"/>
                <a:cs typeface="Roboto"/>
                <a:sym typeface="Roboto"/>
              </a:rPr>
              <a:t>Example Calculation</a:t>
            </a:r>
            <a:r>
              <a:rPr lang="en-GB" sz="900" b="1">
                <a:solidFill>
                  <a:schemeClr val="dk1"/>
                </a:solidFill>
                <a:latin typeface="Roboto"/>
                <a:ea typeface="Roboto"/>
                <a:cs typeface="Roboto"/>
                <a:sym typeface="Roboto"/>
              </a:rPr>
              <a:t> ( 1000 Developer Organization, 90% adoption):</a:t>
            </a:r>
            <a:endParaRPr sz="900">
              <a:solidFill>
                <a:schemeClr val="dk1"/>
              </a:solidFill>
              <a:latin typeface="Roboto"/>
              <a:ea typeface="Roboto"/>
              <a:cs typeface="Roboto"/>
              <a:sym typeface="Roboto"/>
            </a:endParaRPr>
          </a:p>
          <a:p>
            <a:pPr marL="457200" lvl="0" indent="-285750" algn="l" rtl="0">
              <a:lnSpc>
                <a:spcPct val="130000"/>
              </a:lnSpc>
              <a:spcBef>
                <a:spcPts val="600"/>
              </a:spcBef>
              <a:spcAft>
                <a:spcPts val="0"/>
              </a:spcAft>
              <a:buClr>
                <a:schemeClr val="dk1"/>
              </a:buClr>
              <a:buSzPts val="900"/>
              <a:buFont typeface="Roboto"/>
              <a:buAutoNum type="arabicPeriod"/>
            </a:pPr>
            <a:r>
              <a:rPr lang="en-GB" sz="900">
                <a:solidFill>
                  <a:schemeClr val="dk1"/>
                </a:solidFill>
                <a:latin typeface="Roboto"/>
                <a:ea typeface="Roboto"/>
                <a:cs typeface="Roboto"/>
                <a:sym typeface="Roboto"/>
              </a:rPr>
              <a:t>They spend 40% of 2000 </a:t>
            </a:r>
            <a:r>
              <a:rPr lang="en-GB" sz="900" b="1">
                <a:solidFill>
                  <a:schemeClr val="dk1"/>
                </a:solidFill>
                <a:latin typeface="Roboto"/>
                <a:ea typeface="Roboto"/>
                <a:cs typeface="Roboto"/>
                <a:sym typeface="Roboto"/>
              </a:rPr>
              <a:t>hours coding</a:t>
            </a:r>
            <a:r>
              <a:rPr lang="en-GB" sz="900">
                <a:solidFill>
                  <a:schemeClr val="dk1"/>
                </a:solidFill>
                <a:latin typeface="Roboto"/>
                <a:ea typeface="Roboto"/>
                <a:cs typeface="Roboto"/>
                <a:sym typeface="Roboto"/>
              </a:rPr>
              <a:t> per year</a:t>
            </a:r>
            <a:endParaRPr sz="900">
              <a:solidFill>
                <a:schemeClr val="dk1"/>
              </a:solidFill>
              <a:latin typeface="Roboto"/>
              <a:ea typeface="Roboto"/>
              <a:cs typeface="Roboto"/>
              <a:sym typeface="Roboto"/>
            </a:endParaRPr>
          </a:p>
          <a:p>
            <a:pPr marL="457200" lvl="0" indent="-285750" algn="l" rtl="0">
              <a:lnSpc>
                <a:spcPct val="130000"/>
              </a:lnSpc>
              <a:spcBef>
                <a:spcPts val="600"/>
              </a:spcBef>
              <a:spcAft>
                <a:spcPts val="0"/>
              </a:spcAft>
              <a:buClr>
                <a:schemeClr val="dk1"/>
              </a:buClr>
              <a:buSzPts val="900"/>
              <a:buFont typeface="Roboto"/>
              <a:buAutoNum type="arabicPeriod"/>
            </a:pPr>
            <a:r>
              <a:rPr lang="en-GB" sz="900">
                <a:solidFill>
                  <a:schemeClr val="dk1"/>
                </a:solidFill>
                <a:latin typeface="Roboto"/>
                <a:ea typeface="Roboto"/>
                <a:cs typeface="Roboto"/>
                <a:sym typeface="Roboto"/>
              </a:rPr>
              <a:t>They complete dev tasks 25% </a:t>
            </a:r>
            <a:r>
              <a:rPr lang="en-GB" sz="900" b="1">
                <a:solidFill>
                  <a:schemeClr val="dk1"/>
                </a:solidFill>
                <a:latin typeface="Roboto"/>
                <a:ea typeface="Roboto"/>
                <a:cs typeface="Roboto"/>
                <a:sym typeface="Roboto"/>
              </a:rPr>
              <a:t>faster</a:t>
            </a:r>
            <a:r>
              <a:rPr lang="en-GB" sz="900">
                <a:solidFill>
                  <a:schemeClr val="dk1"/>
                </a:solidFill>
                <a:latin typeface="Roboto"/>
                <a:ea typeface="Roboto"/>
                <a:cs typeface="Roboto"/>
                <a:sym typeface="Roboto"/>
              </a:rPr>
              <a:t>. (This is the only impact being modeled at present and the speed up is limited to Time spent Coding given in step (1))</a:t>
            </a:r>
            <a:endParaRPr sz="900">
              <a:solidFill>
                <a:schemeClr val="dk1"/>
              </a:solidFill>
              <a:latin typeface="Roboto"/>
              <a:ea typeface="Roboto"/>
              <a:cs typeface="Roboto"/>
              <a:sym typeface="Roboto"/>
            </a:endParaRPr>
          </a:p>
          <a:p>
            <a:pPr marL="457200" lvl="0" indent="-285750" algn="l" rtl="0">
              <a:lnSpc>
                <a:spcPct val="130000"/>
              </a:lnSpc>
              <a:spcBef>
                <a:spcPts val="600"/>
              </a:spcBef>
              <a:spcAft>
                <a:spcPts val="0"/>
              </a:spcAft>
              <a:buClr>
                <a:schemeClr val="dk1"/>
              </a:buClr>
              <a:buSzPts val="900"/>
              <a:buFont typeface="Roboto"/>
              <a:buAutoNum type="arabicPeriod"/>
            </a:pPr>
            <a:r>
              <a:rPr lang="en-GB" sz="900">
                <a:solidFill>
                  <a:schemeClr val="dk1"/>
                </a:solidFill>
                <a:latin typeface="Roboto"/>
                <a:ea typeface="Roboto"/>
                <a:cs typeface="Roboto"/>
                <a:sym typeface="Roboto"/>
              </a:rPr>
              <a:t>The modeled </a:t>
            </a:r>
            <a:r>
              <a:rPr lang="en-GB" sz="900" b="1" i="1">
                <a:solidFill>
                  <a:schemeClr val="dk1"/>
                </a:solidFill>
                <a:latin typeface="Roboto"/>
                <a:ea typeface="Roboto"/>
                <a:cs typeface="Roboto"/>
                <a:sym typeface="Roboto"/>
              </a:rPr>
              <a:t>economic benefit</a:t>
            </a:r>
            <a:r>
              <a:rPr lang="en-GB" sz="900">
                <a:solidFill>
                  <a:schemeClr val="dk1"/>
                </a:solidFill>
                <a:latin typeface="Roboto"/>
                <a:ea typeface="Roboto"/>
                <a:cs typeface="Roboto"/>
                <a:sym typeface="Roboto"/>
              </a:rPr>
              <a:t> of the efficiency gain would be: 90% X 1000 X $100,000 X 40%(time spent coding) X 25%(copilot speedup) = </a:t>
            </a:r>
            <a:r>
              <a:rPr lang="en-GB" sz="900" b="1">
                <a:solidFill>
                  <a:schemeClr val="dk1"/>
                </a:solidFill>
                <a:latin typeface="Roboto"/>
                <a:ea typeface="Roboto"/>
                <a:cs typeface="Roboto"/>
                <a:sym typeface="Roboto"/>
              </a:rPr>
              <a:t>$9 million</a:t>
            </a:r>
            <a:endParaRPr sz="900" b="1">
              <a:solidFill>
                <a:schemeClr val="dk1"/>
              </a:solidFill>
              <a:latin typeface="Roboto"/>
              <a:ea typeface="Roboto"/>
              <a:cs typeface="Roboto"/>
              <a:sym typeface="Roboto"/>
            </a:endParaRPr>
          </a:p>
          <a:p>
            <a:pPr marL="457200" lvl="0" indent="-285750" algn="l" rtl="0">
              <a:lnSpc>
                <a:spcPct val="130000"/>
              </a:lnSpc>
              <a:spcBef>
                <a:spcPts val="600"/>
              </a:spcBef>
              <a:spcAft>
                <a:spcPts val="0"/>
              </a:spcAft>
              <a:buClr>
                <a:schemeClr val="dk1"/>
              </a:buClr>
              <a:buSzPts val="900"/>
              <a:buFont typeface="Roboto"/>
              <a:buAutoNum type="arabicPeriod"/>
            </a:pPr>
            <a:r>
              <a:rPr lang="en-GB" sz="900">
                <a:solidFill>
                  <a:schemeClr val="dk1"/>
                </a:solidFill>
                <a:latin typeface="Roboto"/>
                <a:ea typeface="Roboto"/>
                <a:cs typeface="Roboto"/>
                <a:sym typeface="Roboto"/>
              </a:rPr>
              <a:t>The calculated </a:t>
            </a:r>
            <a:r>
              <a:rPr lang="en-GB" sz="900" b="1" i="1">
                <a:solidFill>
                  <a:schemeClr val="dk1"/>
                </a:solidFill>
                <a:latin typeface="Roboto"/>
                <a:ea typeface="Roboto"/>
                <a:cs typeface="Roboto"/>
                <a:sym typeface="Roboto"/>
              </a:rPr>
              <a:t>velocity increase</a:t>
            </a:r>
            <a:r>
              <a:rPr lang="en-GB" sz="900">
                <a:solidFill>
                  <a:schemeClr val="dk1"/>
                </a:solidFill>
                <a:latin typeface="Roboto"/>
                <a:ea typeface="Roboto"/>
                <a:cs typeface="Roboto"/>
                <a:sym typeface="Roboto"/>
              </a:rPr>
              <a:t> (best case) would be the ratio of  [2000 hrs X 1000 devs ] /  [2000 hrs X 1000 devs ] -  [2000 hrs X 1000 devs X 40% X 25%] =</a:t>
            </a:r>
            <a:r>
              <a:rPr lang="en-GB" sz="900" b="1">
                <a:solidFill>
                  <a:schemeClr val="dk1"/>
                </a:solidFill>
                <a:latin typeface="Roboto"/>
                <a:ea typeface="Roboto"/>
                <a:cs typeface="Roboto"/>
                <a:sym typeface="Roboto"/>
              </a:rPr>
              <a:t> 11% </a:t>
            </a:r>
            <a:endParaRPr sz="900">
              <a:solidFill>
                <a:schemeClr val="dk1"/>
              </a:solidFill>
              <a:latin typeface="Roboto"/>
              <a:ea typeface="Roboto"/>
              <a:cs typeface="Roboto"/>
              <a:sym typeface="Roboto"/>
            </a:endParaRPr>
          </a:p>
          <a:p>
            <a:pPr marL="0" lvl="0" indent="0" algn="l" rtl="0">
              <a:lnSpc>
                <a:spcPct val="115000"/>
              </a:lnSpc>
              <a:spcBef>
                <a:spcPts val="1800"/>
              </a:spcBef>
              <a:spcAft>
                <a:spcPts val="600"/>
              </a:spcAft>
              <a:buNone/>
            </a:pPr>
            <a:endParaRPr sz="900">
              <a:solidFill>
                <a:schemeClr val="dk1"/>
              </a:solidFill>
            </a:endParaRPr>
          </a:p>
        </p:txBody>
      </p:sp>
      <p:pic>
        <p:nvPicPr>
          <p:cNvPr id="6328" name="Google Shape;6328;p518"/>
          <p:cNvPicPr preferRelativeResize="0"/>
          <p:nvPr/>
        </p:nvPicPr>
        <p:blipFill>
          <a:blip r:embed="rId3">
            <a:alphaModFix/>
          </a:blip>
          <a:stretch>
            <a:fillRect/>
          </a:stretch>
        </p:blipFill>
        <p:spPr>
          <a:xfrm>
            <a:off x="4059650" y="152400"/>
            <a:ext cx="4931950" cy="2002250"/>
          </a:xfrm>
          <a:prstGeom prst="rect">
            <a:avLst/>
          </a:prstGeom>
          <a:noFill/>
          <a:ln>
            <a:noFill/>
          </a:ln>
        </p:spPr>
      </p:pic>
      <p:pic>
        <p:nvPicPr>
          <p:cNvPr id="6329" name="Google Shape;6329;p518"/>
          <p:cNvPicPr preferRelativeResize="0"/>
          <p:nvPr/>
        </p:nvPicPr>
        <p:blipFill>
          <a:blip r:embed="rId4">
            <a:alphaModFix/>
          </a:blip>
          <a:stretch>
            <a:fillRect/>
          </a:stretch>
        </p:blipFill>
        <p:spPr>
          <a:xfrm>
            <a:off x="4059650" y="2307050"/>
            <a:ext cx="4931950" cy="2211172"/>
          </a:xfrm>
          <a:prstGeom prst="rect">
            <a:avLst/>
          </a:prstGeom>
          <a:noFill/>
          <a:ln>
            <a:noFill/>
          </a:ln>
        </p:spPr>
      </p:pic>
      <p:sp>
        <p:nvSpPr>
          <p:cNvPr id="6330" name="Google Shape;6330;p518"/>
          <p:cNvSpPr/>
          <p:nvPr/>
        </p:nvSpPr>
        <p:spPr>
          <a:xfrm>
            <a:off x="7826300" y="463825"/>
            <a:ext cx="980400" cy="102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31" name="Google Shape;6331;p518"/>
          <p:cNvSpPr/>
          <p:nvPr/>
        </p:nvSpPr>
        <p:spPr>
          <a:xfrm>
            <a:off x="4656500" y="3601325"/>
            <a:ext cx="2886600" cy="413700"/>
          </a:xfrm>
          <a:prstGeom prst="roundRect">
            <a:avLst>
              <a:gd name="adj" fmla="val 16667"/>
            </a:avLst>
          </a:prstGeom>
          <a:noFill/>
          <a:ln w="1905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35"/>
        <p:cNvGrpSpPr/>
        <p:nvPr/>
      </p:nvGrpSpPr>
      <p:grpSpPr>
        <a:xfrm>
          <a:off x="0" y="0"/>
          <a:ext cx="0" cy="0"/>
          <a:chOff x="0" y="0"/>
          <a:chExt cx="0" cy="0"/>
        </a:xfrm>
      </p:grpSpPr>
      <p:sp>
        <p:nvSpPr>
          <p:cNvPr id="6336" name="Google Shape;6336;p519"/>
          <p:cNvSpPr txBox="1"/>
          <p:nvPr/>
        </p:nvSpPr>
        <p:spPr>
          <a:xfrm>
            <a:off x="170450" y="175475"/>
            <a:ext cx="3736800" cy="406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GB" sz="1800">
                <a:solidFill>
                  <a:schemeClr val="dk1"/>
                </a:solidFill>
                <a:latin typeface="Helvetica Neue"/>
                <a:ea typeface="Helvetica Neue"/>
                <a:cs typeface="Helvetica Neue"/>
                <a:sym typeface="Helvetica Neue"/>
              </a:rPr>
              <a:t>📏 </a:t>
            </a:r>
            <a:r>
              <a:rPr lang="en-GB" sz="900" b="1">
                <a:solidFill>
                  <a:schemeClr val="accent3"/>
                </a:solidFill>
                <a:latin typeface="Helvetica Neue"/>
                <a:ea typeface="Helvetica Neue"/>
                <a:cs typeface="Helvetica Neue"/>
                <a:sym typeface="Helvetica Neue"/>
              </a:rPr>
              <a:t> Measuring Copilot Efficiency Gain </a:t>
            </a:r>
            <a:br>
              <a:rPr lang="en-GB" sz="900" b="1">
                <a:solidFill>
                  <a:schemeClr val="accent3"/>
                </a:solidFill>
                <a:latin typeface="Helvetica Neue"/>
                <a:ea typeface="Helvetica Neue"/>
                <a:cs typeface="Helvetica Neue"/>
                <a:sym typeface="Helvetica Neue"/>
              </a:rPr>
            </a:br>
            <a:r>
              <a:rPr lang="en-GB" sz="900">
                <a:solidFill>
                  <a:schemeClr val="dk1"/>
                </a:solidFill>
              </a:rPr>
              <a:t>The </a:t>
            </a:r>
            <a:r>
              <a:rPr lang="en-GB" sz="900" b="1">
                <a:solidFill>
                  <a:schemeClr val="dk1"/>
                </a:solidFill>
              </a:rPr>
              <a:t>Efficiency Gain</a:t>
            </a:r>
            <a:r>
              <a:rPr lang="en-GB" sz="900">
                <a:solidFill>
                  <a:schemeClr val="dk1"/>
                </a:solidFill>
              </a:rPr>
              <a:t> from Copilot is critical to measure because downstream impacts like increased velocity, code refactoring goals, or  something like reduction in defects are all  limited by the level of Efficiency Gain.</a:t>
            </a:r>
            <a:endParaRPr sz="900">
              <a:solidFill>
                <a:schemeClr val="dk1"/>
              </a:solidFill>
            </a:endParaRPr>
          </a:p>
          <a:p>
            <a:pPr marL="0" lvl="0" indent="0" algn="l" rtl="0">
              <a:lnSpc>
                <a:spcPct val="115000"/>
              </a:lnSpc>
              <a:spcBef>
                <a:spcPts val="1800"/>
              </a:spcBef>
              <a:spcAft>
                <a:spcPts val="0"/>
              </a:spcAft>
              <a:buNone/>
            </a:pPr>
            <a:r>
              <a:rPr lang="en-GB" sz="900" b="1">
                <a:solidFill>
                  <a:schemeClr val="dk1"/>
                </a:solidFill>
              </a:rPr>
              <a:t>Efficiency Gain Measurement </a:t>
            </a:r>
            <a:r>
              <a:rPr lang="en-GB" sz="900">
                <a:solidFill>
                  <a:schemeClr val="dk1"/>
                </a:solidFill>
              </a:rPr>
              <a:t>should be used as input to the </a:t>
            </a:r>
            <a:br>
              <a:rPr lang="en-GB" sz="900">
                <a:solidFill>
                  <a:schemeClr val="dk1"/>
                </a:solidFill>
              </a:rPr>
            </a:br>
            <a:r>
              <a:rPr lang="en-GB" sz="900">
                <a:solidFill>
                  <a:schemeClr val="dk1"/>
                </a:solidFill>
              </a:rPr>
              <a:t>Value Calculator to calculate Economic Value and Expected Maximum Velocity Gain. These calculations help set realistic expectations for improvement.</a:t>
            </a:r>
            <a:br>
              <a:rPr lang="en-GB" sz="900">
                <a:solidFill>
                  <a:schemeClr val="dk1"/>
                </a:solidFill>
              </a:rPr>
            </a:br>
            <a:br>
              <a:rPr lang="en-GB" sz="900">
                <a:solidFill>
                  <a:schemeClr val="dk1"/>
                </a:solidFill>
              </a:rPr>
            </a:br>
            <a:r>
              <a:rPr lang="en-GB" sz="900">
                <a:solidFill>
                  <a:schemeClr val="dk1"/>
                </a:solidFill>
              </a:rPr>
              <a:t>Likewise, a </a:t>
            </a:r>
            <a:r>
              <a:rPr lang="en-GB" sz="900" b="1">
                <a:solidFill>
                  <a:schemeClr val="dk1"/>
                </a:solidFill>
              </a:rPr>
              <a:t>Velocity Gain Measurement</a:t>
            </a:r>
            <a:r>
              <a:rPr lang="en-GB" sz="900">
                <a:solidFill>
                  <a:schemeClr val="dk1"/>
                </a:solidFill>
              </a:rPr>
              <a:t> (rate of PRs, for example) can be used to find the corresponding upstream Efficiency Gain via the Calculator.</a:t>
            </a:r>
            <a:endParaRPr sz="900">
              <a:solidFill>
                <a:schemeClr val="dk1"/>
              </a:solidFill>
            </a:endParaRPr>
          </a:p>
          <a:p>
            <a:pPr marL="0" lvl="0" indent="0" algn="l" rtl="0">
              <a:lnSpc>
                <a:spcPct val="115000"/>
              </a:lnSpc>
              <a:spcBef>
                <a:spcPts val="800"/>
              </a:spcBef>
              <a:spcAft>
                <a:spcPts val="0"/>
              </a:spcAft>
              <a:buNone/>
            </a:pPr>
            <a:r>
              <a:rPr lang="en-GB" sz="900" b="1">
                <a:solidFill>
                  <a:srgbClr val="56D364"/>
                </a:solidFill>
              </a:rPr>
              <a:t>Survey Techniques to boost objectivity</a:t>
            </a:r>
            <a:endParaRPr sz="900">
              <a:solidFill>
                <a:schemeClr val="dk1"/>
              </a:solidFill>
            </a:endParaRPr>
          </a:p>
          <a:p>
            <a:pPr marL="457200" lvl="0" indent="-285750" algn="l" rtl="0">
              <a:lnSpc>
                <a:spcPct val="125000"/>
              </a:lnSpc>
              <a:spcBef>
                <a:spcPts val="600"/>
              </a:spcBef>
              <a:spcAft>
                <a:spcPts val="0"/>
              </a:spcAft>
              <a:buClr>
                <a:schemeClr val="dk1"/>
              </a:buClr>
              <a:buSzPts val="900"/>
              <a:buChar char="●"/>
            </a:pPr>
            <a:r>
              <a:rPr lang="en-GB" sz="900">
                <a:solidFill>
                  <a:schemeClr val="dk1"/>
                </a:solidFill>
              </a:rPr>
              <a:t>Use the 2-step Quantification &amp; Validation technique to get reliable time-savings data via Surveys</a:t>
            </a:r>
            <a:endParaRPr sz="900">
              <a:solidFill>
                <a:schemeClr val="dk1"/>
              </a:solidFill>
            </a:endParaRPr>
          </a:p>
          <a:p>
            <a:pPr marL="457200" lvl="0" indent="-285750" algn="l" rtl="0">
              <a:lnSpc>
                <a:spcPct val="125000"/>
              </a:lnSpc>
              <a:spcBef>
                <a:spcPts val="0"/>
              </a:spcBef>
              <a:spcAft>
                <a:spcPts val="0"/>
              </a:spcAft>
              <a:buClr>
                <a:schemeClr val="dk1"/>
              </a:buClr>
              <a:buSzPts val="900"/>
              <a:buChar char="●"/>
            </a:pPr>
            <a:r>
              <a:rPr lang="en-GB" sz="900">
                <a:solidFill>
                  <a:schemeClr val="dk1"/>
                </a:solidFill>
              </a:rPr>
              <a:t>Use GitHub Automation to prompt and record feedback for each PR. See </a:t>
            </a:r>
            <a:r>
              <a:rPr lang="en-GB" sz="900" u="sng">
                <a:solidFill>
                  <a:schemeClr val="hlink"/>
                </a:solidFill>
                <a:hlinkClick r:id="rId3"/>
              </a:rPr>
              <a:t>Survey Engine</a:t>
            </a:r>
            <a:r>
              <a:rPr lang="en-GB" sz="900">
                <a:solidFill>
                  <a:schemeClr val="dk1"/>
                </a:solidFill>
              </a:rPr>
              <a:t> example repo </a:t>
            </a:r>
            <a:endParaRPr sz="900">
              <a:solidFill>
                <a:schemeClr val="dk1"/>
              </a:solidFill>
            </a:endParaRPr>
          </a:p>
          <a:p>
            <a:pPr marL="457200" lvl="0" indent="-285750" algn="l" rtl="0">
              <a:lnSpc>
                <a:spcPct val="125000"/>
              </a:lnSpc>
              <a:spcBef>
                <a:spcPts val="0"/>
              </a:spcBef>
              <a:spcAft>
                <a:spcPts val="0"/>
              </a:spcAft>
              <a:buClr>
                <a:schemeClr val="dk1"/>
              </a:buClr>
              <a:buSzPts val="900"/>
              <a:buChar char="●"/>
            </a:pPr>
            <a:r>
              <a:rPr lang="en-GB" sz="900">
                <a:solidFill>
                  <a:schemeClr val="dk1"/>
                </a:solidFill>
              </a:rPr>
              <a:t>Prompt via </a:t>
            </a:r>
            <a:r>
              <a:rPr lang="en-GB" sz="900" u="sng">
                <a:solidFill>
                  <a:schemeClr val="hlink"/>
                </a:solidFill>
                <a:hlinkClick r:id="rId4"/>
              </a:rPr>
              <a:t>Google</a:t>
            </a:r>
            <a:r>
              <a:rPr lang="en-GB" sz="900">
                <a:solidFill>
                  <a:schemeClr val="dk1"/>
                </a:solidFill>
              </a:rPr>
              <a:t> or Office365 Form URL’s in PR Template </a:t>
            </a:r>
            <a:endParaRPr sz="900" b="1">
              <a:solidFill>
                <a:schemeClr val="accent3"/>
              </a:solidFill>
              <a:latin typeface="Roboto"/>
              <a:ea typeface="Roboto"/>
              <a:cs typeface="Roboto"/>
              <a:sym typeface="Roboto"/>
            </a:endParaRPr>
          </a:p>
          <a:p>
            <a:pPr marL="0" lvl="0" indent="0" algn="l" rtl="0">
              <a:lnSpc>
                <a:spcPct val="130000"/>
              </a:lnSpc>
              <a:spcBef>
                <a:spcPts val="600"/>
              </a:spcBef>
              <a:spcAft>
                <a:spcPts val="0"/>
              </a:spcAft>
              <a:buNone/>
            </a:pPr>
            <a:endParaRPr sz="900" b="1">
              <a:solidFill>
                <a:schemeClr val="dk1"/>
              </a:solidFill>
              <a:latin typeface="Roboto"/>
              <a:ea typeface="Roboto"/>
              <a:cs typeface="Roboto"/>
              <a:sym typeface="Roboto"/>
            </a:endParaRPr>
          </a:p>
        </p:txBody>
      </p:sp>
      <p:pic>
        <p:nvPicPr>
          <p:cNvPr id="6337" name="Google Shape;6337;p519"/>
          <p:cNvPicPr preferRelativeResize="0"/>
          <p:nvPr/>
        </p:nvPicPr>
        <p:blipFill>
          <a:blip r:embed="rId5">
            <a:alphaModFix/>
          </a:blip>
          <a:stretch>
            <a:fillRect/>
          </a:stretch>
        </p:blipFill>
        <p:spPr>
          <a:xfrm>
            <a:off x="4134150" y="347045"/>
            <a:ext cx="4875025" cy="1684175"/>
          </a:xfrm>
          <a:prstGeom prst="rect">
            <a:avLst/>
          </a:prstGeom>
          <a:noFill/>
          <a:ln>
            <a:noFill/>
          </a:ln>
        </p:spPr>
      </p:pic>
      <p:pic>
        <p:nvPicPr>
          <p:cNvPr id="6338" name="Google Shape;6338;p519"/>
          <p:cNvPicPr preferRelativeResize="0"/>
          <p:nvPr/>
        </p:nvPicPr>
        <p:blipFill>
          <a:blip r:embed="rId6">
            <a:alphaModFix/>
          </a:blip>
          <a:stretch>
            <a:fillRect/>
          </a:stretch>
        </p:blipFill>
        <p:spPr>
          <a:xfrm>
            <a:off x="4210350" y="2098700"/>
            <a:ext cx="2780775" cy="2571751"/>
          </a:xfrm>
          <a:prstGeom prst="rect">
            <a:avLst/>
          </a:prstGeom>
          <a:noFill/>
          <a:ln>
            <a:noFill/>
          </a:ln>
        </p:spPr>
      </p:pic>
      <p:pic>
        <p:nvPicPr>
          <p:cNvPr id="6339" name="Google Shape;6339;p519"/>
          <p:cNvPicPr preferRelativeResize="0"/>
          <p:nvPr/>
        </p:nvPicPr>
        <p:blipFill>
          <a:blip r:embed="rId7">
            <a:alphaModFix/>
          </a:blip>
          <a:stretch>
            <a:fillRect/>
          </a:stretch>
        </p:blipFill>
        <p:spPr>
          <a:xfrm>
            <a:off x="7244306" y="2098700"/>
            <a:ext cx="1306550" cy="2366250"/>
          </a:xfrm>
          <a:prstGeom prst="rect">
            <a:avLst/>
          </a:prstGeom>
          <a:noFill/>
          <a:ln>
            <a:noFill/>
          </a:ln>
        </p:spPr>
      </p:pic>
      <p:cxnSp>
        <p:nvCxnSpPr>
          <p:cNvPr id="6340" name="Google Shape;6340;p519"/>
          <p:cNvCxnSpPr/>
          <p:nvPr/>
        </p:nvCxnSpPr>
        <p:spPr>
          <a:xfrm rot="10800000" flipH="1">
            <a:off x="5970825" y="582750"/>
            <a:ext cx="1337700" cy="8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44"/>
        <p:cNvGrpSpPr/>
        <p:nvPr/>
      </p:nvGrpSpPr>
      <p:grpSpPr>
        <a:xfrm>
          <a:off x="0" y="0"/>
          <a:ext cx="0" cy="0"/>
          <a:chOff x="0" y="0"/>
          <a:chExt cx="0" cy="0"/>
        </a:xfrm>
      </p:grpSpPr>
      <p:sp>
        <p:nvSpPr>
          <p:cNvPr id="6345" name="Google Shape;6345;p520"/>
          <p:cNvSpPr txBox="1"/>
          <p:nvPr/>
        </p:nvSpPr>
        <p:spPr>
          <a:xfrm>
            <a:off x="76200" y="76200"/>
            <a:ext cx="5843100" cy="4479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1600" b="1">
                <a:solidFill>
                  <a:srgbClr val="56D364"/>
                </a:solidFill>
                <a:latin typeface="Roboto"/>
                <a:ea typeface="Roboto"/>
                <a:cs typeface="Roboto"/>
                <a:sym typeface="Roboto"/>
              </a:rPr>
              <a:t>🎯</a:t>
            </a:r>
            <a:r>
              <a:rPr lang="en-GB" sz="900" b="1">
                <a:solidFill>
                  <a:srgbClr val="56D364"/>
                </a:solidFill>
                <a:latin typeface="Roboto"/>
                <a:ea typeface="Roboto"/>
                <a:cs typeface="Roboto"/>
                <a:sym typeface="Roboto"/>
              </a:rPr>
              <a:t> Targeting Downstream Improvement</a:t>
            </a:r>
            <a:endParaRPr sz="900" b="1">
              <a:solidFill>
                <a:srgbClr val="56D364"/>
              </a:solidFill>
              <a:latin typeface="Roboto"/>
              <a:ea typeface="Roboto"/>
              <a:cs typeface="Roboto"/>
              <a:sym typeface="Roboto"/>
            </a:endParaRPr>
          </a:p>
          <a:p>
            <a:pPr marL="4572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There are a broad range of possible downstream improvements that the </a:t>
            </a:r>
            <a:r>
              <a:rPr lang="en-GB" sz="900" i="1">
                <a:solidFill>
                  <a:schemeClr val="dk1"/>
                </a:solidFill>
                <a:latin typeface="Roboto"/>
                <a:ea typeface="Roboto"/>
                <a:cs typeface="Roboto"/>
                <a:sym typeface="Roboto"/>
              </a:rPr>
              <a:t>Time-Savings</a:t>
            </a:r>
            <a:r>
              <a:rPr lang="en-GB" sz="900">
                <a:solidFill>
                  <a:schemeClr val="dk1"/>
                </a:solidFill>
                <a:latin typeface="Roboto"/>
                <a:ea typeface="Roboto"/>
                <a:cs typeface="Roboto"/>
                <a:sym typeface="Roboto"/>
              </a:rPr>
              <a:t> provided by Copilot can drive.  Velocity, Code Modularity, Testing, Automation, Documentation, Reduction of Tech Debt, Security, Learning &amp; Adopting new skills, etc. </a:t>
            </a:r>
            <a:endParaRPr sz="900">
              <a:solidFill>
                <a:schemeClr val="dk1"/>
              </a:solidFill>
              <a:latin typeface="Roboto"/>
              <a:ea typeface="Roboto"/>
              <a:cs typeface="Roboto"/>
              <a:sym typeface="Roboto"/>
            </a:endParaRPr>
          </a:p>
          <a:p>
            <a:pPr marL="4572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Downstream improvements require that the Efficiency Gains(Time-Savings) have been achieved first at the developer level. (This should be confirmed before attempting to measure Downstream impacts.)</a:t>
            </a:r>
            <a:endParaRPr sz="900">
              <a:solidFill>
                <a:schemeClr val="dk1"/>
              </a:solidFill>
              <a:latin typeface="Roboto"/>
              <a:ea typeface="Roboto"/>
              <a:cs typeface="Roboto"/>
              <a:sym typeface="Roboto"/>
            </a:endParaRPr>
          </a:p>
          <a:p>
            <a:pPr marL="4572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How developers are “spending” their Efficiency Gains is very critical to understand and coordinate. Focus on measuring improvement metrics (e.g. Velocity, Rate of PRs, Defect levels, Test coverage) </a:t>
            </a:r>
            <a:r>
              <a:rPr lang="en-GB" sz="900" i="1">
                <a:solidFill>
                  <a:schemeClr val="dk1"/>
                </a:solidFill>
                <a:latin typeface="Roboto"/>
                <a:ea typeface="Roboto"/>
                <a:cs typeface="Roboto"/>
                <a:sym typeface="Roboto"/>
              </a:rPr>
              <a:t>that are intentionally being improved</a:t>
            </a:r>
            <a:r>
              <a:rPr lang="en-GB" sz="900">
                <a:solidFill>
                  <a:schemeClr val="dk1"/>
                </a:solidFill>
                <a:latin typeface="Roboto"/>
                <a:ea typeface="Roboto"/>
                <a:cs typeface="Roboto"/>
                <a:sym typeface="Roboto"/>
              </a:rPr>
              <a:t>. Monitor other metrics like “Work in Process” to catch “unintended consequences”.</a:t>
            </a:r>
            <a:endParaRPr sz="900">
              <a:solidFill>
                <a:schemeClr val="dk1"/>
              </a:solidFill>
              <a:latin typeface="Roboto"/>
              <a:ea typeface="Roboto"/>
              <a:cs typeface="Roboto"/>
              <a:sym typeface="Roboto"/>
            </a:endParaRPr>
          </a:p>
          <a:p>
            <a:pPr marL="4572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When focusing on a specific improvement metric, like tests, velocity, or remediations. Consider the history of that metric in the organization.  Has the organization been able to improve it in the past? Value Stream Mapping can reveal structural constraints that may be preventing progress. </a:t>
            </a:r>
            <a:br>
              <a:rPr lang="en-GB" sz="900">
                <a:solidFill>
                  <a:schemeClr val="dk1"/>
                </a:solidFill>
                <a:latin typeface="Roboto"/>
                <a:ea typeface="Roboto"/>
                <a:cs typeface="Roboto"/>
                <a:sym typeface="Roboto"/>
              </a:rPr>
            </a:br>
            <a:br>
              <a:rPr lang="en-GB" sz="900">
                <a:solidFill>
                  <a:schemeClr val="dk1"/>
                </a:solidFill>
                <a:latin typeface="Roboto"/>
                <a:ea typeface="Roboto"/>
                <a:cs typeface="Roboto"/>
                <a:sym typeface="Roboto"/>
              </a:rPr>
            </a:br>
            <a:r>
              <a:rPr lang="en-GB" sz="900">
                <a:solidFill>
                  <a:schemeClr val="dk1"/>
                </a:solidFill>
                <a:latin typeface="Roboto"/>
                <a:ea typeface="Roboto"/>
                <a:cs typeface="Roboto"/>
                <a:sym typeface="Roboto"/>
              </a:rPr>
              <a:t>The ‘</a:t>
            </a:r>
            <a:r>
              <a:rPr lang="en-GB" sz="900" i="1">
                <a:solidFill>
                  <a:schemeClr val="dk1"/>
                </a:solidFill>
                <a:latin typeface="Roboto"/>
                <a:ea typeface="Roboto"/>
                <a:cs typeface="Roboto"/>
                <a:sym typeface="Roboto"/>
              </a:rPr>
              <a:t>Rate of PRs' is an</a:t>
            </a:r>
            <a:r>
              <a:rPr lang="en-GB" sz="900">
                <a:solidFill>
                  <a:schemeClr val="dk1"/>
                </a:solidFill>
                <a:latin typeface="Roboto"/>
                <a:ea typeface="Roboto"/>
                <a:cs typeface="Roboto"/>
                <a:sym typeface="Roboto"/>
              </a:rPr>
              <a:t> initial indicator of downstream impact that some organizations are able to measure. The ‘</a:t>
            </a:r>
            <a:r>
              <a:rPr lang="en-GB" sz="900" i="1">
                <a:solidFill>
                  <a:schemeClr val="dk1"/>
                </a:solidFill>
                <a:latin typeface="Roboto"/>
                <a:ea typeface="Roboto"/>
                <a:cs typeface="Roboto"/>
                <a:sym typeface="Roboto"/>
              </a:rPr>
              <a:t>Rate of PRs'</a:t>
            </a:r>
            <a:r>
              <a:rPr lang="en-GB" sz="900">
                <a:solidFill>
                  <a:schemeClr val="dk1"/>
                </a:solidFill>
                <a:latin typeface="Roboto"/>
                <a:ea typeface="Roboto"/>
                <a:cs typeface="Roboto"/>
                <a:sym typeface="Roboto"/>
              </a:rPr>
              <a:t> can be a good measure for Copilot because it can reflect the developer-by-developer velocity improvements. PR rates can increase  as long as stories are available in their backlog and developers have speed as a goal. </a:t>
            </a:r>
            <a:endParaRPr sz="900">
              <a:solidFill>
                <a:schemeClr val="dk1"/>
              </a:solidFill>
              <a:latin typeface="Roboto"/>
              <a:ea typeface="Roboto"/>
              <a:cs typeface="Roboto"/>
              <a:sym typeface="Roboto"/>
            </a:endParaRPr>
          </a:p>
          <a:p>
            <a:pPr marL="4572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Be realistic about downstream impacts.  The time savings from Copilot will only go so far and in only so many directions.  For example, the modeling of the 1000 developer organization above, indicates that a theoretical maximum velocity improvement from the </a:t>
            </a:r>
            <a:r>
              <a:rPr lang="en-GB" sz="900">
                <a:solidFill>
                  <a:schemeClr val="dk1"/>
                </a:solidFill>
              </a:rPr>
              <a:t>55% time savings is 28%.</a:t>
            </a:r>
            <a:r>
              <a:rPr lang="en-GB" sz="900">
                <a:solidFill>
                  <a:schemeClr val="dk1"/>
                </a:solidFill>
                <a:latin typeface="Roboto"/>
                <a:ea typeface="Roboto"/>
                <a:cs typeface="Roboto"/>
                <a:sym typeface="Roboto"/>
              </a:rPr>
              <a:t> If, on the other hand,  the time-savings was only 25%, the velocity gain would be only 11%.  </a:t>
            </a:r>
            <a:endParaRPr sz="1200">
              <a:solidFill>
                <a:schemeClr val="dk1"/>
              </a:solidFill>
            </a:endParaRPr>
          </a:p>
        </p:txBody>
      </p:sp>
      <p:sp>
        <p:nvSpPr>
          <p:cNvPr id="6346" name="Google Shape;6346;p520"/>
          <p:cNvSpPr txBox="1"/>
          <p:nvPr/>
        </p:nvSpPr>
        <p:spPr>
          <a:xfrm>
            <a:off x="6057900" y="251525"/>
            <a:ext cx="2743200" cy="3924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600">
                <a:solidFill>
                  <a:schemeClr val="dk1"/>
                </a:solidFill>
                <a:latin typeface="Roboto"/>
                <a:ea typeface="Roboto"/>
                <a:cs typeface="Roboto"/>
                <a:sym typeface="Roboto"/>
              </a:rPr>
              <a:t>By monitoring Copilot’s adoption, efficiency gain, and downstream impacts, organizations can track the progress of Copilot Value over time.</a:t>
            </a:r>
            <a:endParaRPr sz="1200"/>
          </a:p>
        </p:txBody>
      </p:sp>
      <p:pic>
        <p:nvPicPr>
          <p:cNvPr id="6347" name="Google Shape;6347;p520"/>
          <p:cNvPicPr preferRelativeResize="0"/>
          <p:nvPr/>
        </p:nvPicPr>
        <p:blipFill>
          <a:blip r:embed="rId3">
            <a:alphaModFix/>
          </a:blip>
          <a:stretch>
            <a:fillRect/>
          </a:stretch>
        </p:blipFill>
        <p:spPr>
          <a:xfrm>
            <a:off x="6057900" y="3789716"/>
            <a:ext cx="2743199" cy="1102268"/>
          </a:xfrm>
          <a:prstGeom prst="rect">
            <a:avLst/>
          </a:prstGeom>
          <a:noFill/>
          <a:ln w="9525" cap="flat" cmpd="sng">
            <a:solidFill>
              <a:srgbClr val="434343"/>
            </a:solidFill>
            <a:prstDash val="solid"/>
            <a:round/>
            <a:headEnd type="none" w="sm" len="sm"/>
            <a:tailEnd type="none" w="sm" len="sm"/>
          </a:ln>
        </p:spPr>
      </p:pic>
      <p:pic>
        <p:nvPicPr>
          <p:cNvPr id="6348" name="Google Shape;6348;p520"/>
          <p:cNvPicPr preferRelativeResize="0"/>
          <p:nvPr/>
        </p:nvPicPr>
        <p:blipFill>
          <a:blip r:embed="rId4">
            <a:alphaModFix/>
          </a:blip>
          <a:stretch>
            <a:fillRect/>
          </a:stretch>
        </p:blipFill>
        <p:spPr>
          <a:xfrm>
            <a:off x="6057908" y="713225"/>
            <a:ext cx="2743199" cy="1737929"/>
          </a:xfrm>
          <a:prstGeom prst="rect">
            <a:avLst/>
          </a:prstGeom>
          <a:noFill/>
          <a:ln w="9525" cap="flat" cmpd="sng">
            <a:solidFill>
              <a:srgbClr val="434343"/>
            </a:solidFill>
            <a:prstDash val="solid"/>
            <a:round/>
            <a:headEnd type="none" w="sm" len="sm"/>
            <a:tailEnd type="none" w="sm" len="sm"/>
          </a:ln>
        </p:spPr>
      </p:pic>
      <p:pic>
        <p:nvPicPr>
          <p:cNvPr id="6349" name="Google Shape;6349;p520"/>
          <p:cNvPicPr preferRelativeResize="0"/>
          <p:nvPr/>
        </p:nvPicPr>
        <p:blipFill>
          <a:blip r:embed="rId5">
            <a:alphaModFix/>
          </a:blip>
          <a:stretch>
            <a:fillRect/>
          </a:stretch>
        </p:blipFill>
        <p:spPr>
          <a:xfrm>
            <a:off x="6057900" y="2504584"/>
            <a:ext cx="2743199" cy="1231696"/>
          </a:xfrm>
          <a:prstGeom prst="rect">
            <a:avLst/>
          </a:prstGeom>
          <a:noFill/>
          <a:ln w="9525" cap="flat" cmpd="sng">
            <a:solidFill>
              <a:srgbClr val="434343"/>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3"/>
        <p:cNvGrpSpPr/>
        <p:nvPr/>
      </p:nvGrpSpPr>
      <p:grpSpPr>
        <a:xfrm>
          <a:off x="0" y="0"/>
          <a:ext cx="0" cy="0"/>
          <a:chOff x="0" y="0"/>
          <a:chExt cx="0" cy="0"/>
        </a:xfrm>
      </p:grpSpPr>
      <p:sp>
        <p:nvSpPr>
          <p:cNvPr id="6354" name="Google Shape;6354;p521"/>
          <p:cNvSpPr txBox="1"/>
          <p:nvPr/>
        </p:nvSpPr>
        <p:spPr>
          <a:xfrm>
            <a:off x="96825" y="143550"/>
            <a:ext cx="5301000" cy="37479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1600" b="1">
                <a:solidFill>
                  <a:srgbClr val="56D364"/>
                </a:solidFill>
                <a:latin typeface="Roboto"/>
                <a:ea typeface="Roboto"/>
                <a:cs typeface="Roboto"/>
                <a:sym typeface="Roboto"/>
              </a:rPr>
              <a:t>🕵️‍♀️</a:t>
            </a:r>
            <a:r>
              <a:rPr lang="en-GB" sz="1100" b="1">
                <a:solidFill>
                  <a:srgbClr val="56D364"/>
                </a:solidFill>
                <a:latin typeface="Roboto"/>
                <a:ea typeface="Roboto"/>
                <a:cs typeface="Roboto"/>
                <a:sym typeface="Roboto"/>
              </a:rPr>
              <a:t>  </a:t>
            </a:r>
            <a:r>
              <a:rPr lang="en-GB" sz="900" b="1">
                <a:solidFill>
                  <a:srgbClr val="56D364"/>
                </a:solidFill>
                <a:latin typeface="Roboto"/>
                <a:ea typeface="Roboto"/>
                <a:cs typeface="Roboto"/>
                <a:sym typeface="Roboto"/>
              </a:rPr>
              <a:t>Measurement and Evaluation Experiences</a:t>
            </a:r>
            <a:endParaRPr sz="900" b="1">
              <a:solidFill>
                <a:srgbClr val="56D364"/>
              </a:solidFill>
              <a:latin typeface="Roboto"/>
              <a:ea typeface="Roboto"/>
              <a:cs typeface="Roboto"/>
              <a:sym typeface="Roboto"/>
            </a:endParaRPr>
          </a:p>
          <a:p>
            <a:pPr marL="457200" lvl="0" indent="0" algn="l" rtl="0">
              <a:lnSpc>
                <a:spcPct val="125000"/>
              </a:lnSpc>
              <a:spcBef>
                <a:spcPts val="600"/>
              </a:spcBef>
              <a:spcAft>
                <a:spcPts val="0"/>
              </a:spcAft>
              <a:buNone/>
            </a:pPr>
            <a:r>
              <a:rPr lang="en-GB" sz="900" u="sng">
                <a:solidFill>
                  <a:schemeClr val="dk1"/>
                </a:solidFill>
                <a:latin typeface="Roboto"/>
                <a:ea typeface="Roboto"/>
                <a:cs typeface="Roboto"/>
                <a:sym typeface="Roboto"/>
              </a:rPr>
              <a:t>Global Services Company</a:t>
            </a:r>
            <a:r>
              <a:rPr lang="en-GB" sz="900">
                <a:solidFill>
                  <a:schemeClr val="dk1"/>
                </a:solidFill>
                <a:latin typeface="Roboto"/>
                <a:ea typeface="Roboto"/>
                <a:cs typeface="Roboto"/>
                <a:sym typeface="Roboto"/>
              </a:rPr>
              <a:t>:</a:t>
            </a:r>
            <a:endParaRPr sz="900">
              <a:solidFill>
                <a:schemeClr val="dk1"/>
              </a:solidFill>
              <a:latin typeface="Roboto"/>
              <a:ea typeface="Roboto"/>
              <a:cs typeface="Roboto"/>
              <a:sym typeface="Roboto"/>
            </a:endParaRPr>
          </a:p>
          <a:p>
            <a:pPr marL="9144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Approach: Used Surveys with developers as they adopted Copilot to monitor impact.</a:t>
            </a:r>
            <a:endParaRPr sz="900">
              <a:solidFill>
                <a:schemeClr val="dk1"/>
              </a:solidFill>
              <a:latin typeface="Roboto"/>
              <a:ea typeface="Roboto"/>
              <a:cs typeface="Roboto"/>
              <a:sym typeface="Roboto"/>
            </a:endParaRPr>
          </a:p>
          <a:p>
            <a:pPr marL="9144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Findings: ~20% self-reported time savings, higher for junior developers</a:t>
            </a:r>
            <a:endParaRPr sz="900">
              <a:solidFill>
                <a:schemeClr val="dk1"/>
              </a:solidFill>
              <a:latin typeface="Roboto"/>
              <a:ea typeface="Roboto"/>
              <a:cs typeface="Roboto"/>
              <a:sym typeface="Roboto"/>
            </a:endParaRPr>
          </a:p>
          <a:p>
            <a:pPr marL="457200" lvl="0" indent="0" algn="l" rtl="0">
              <a:lnSpc>
                <a:spcPct val="125000"/>
              </a:lnSpc>
              <a:spcBef>
                <a:spcPts val="600"/>
              </a:spcBef>
              <a:spcAft>
                <a:spcPts val="0"/>
              </a:spcAft>
              <a:buNone/>
            </a:pPr>
            <a:r>
              <a:rPr lang="en-GB" sz="900" u="sng">
                <a:solidFill>
                  <a:schemeClr val="dk1"/>
                </a:solidFill>
                <a:latin typeface="Roboto"/>
                <a:ea typeface="Roboto"/>
                <a:cs typeface="Roboto"/>
                <a:sym typeface="Roboto"/>
              </a:rPr>
              <a:t>Air Travel Company:</a:t>
            </a:r>
            <a:endParaRPr sz="900" u="sng">
              <a:solidFill>
                <a:schemeClr val="dk1"/>
              </a:solidFill>
              <a:latin typeface="Roboto"/>
              <a:ea typeface="Roboto"/>
              <a:cs typeface="Roboto"/>
              <a:sym typeface="Roboto"/>
            </a:endParaRPr>
          </a:p>
          <a:p>
            <a:pPr marL="9144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Approach: Evaluated Copilot within a small team.</a:t>
            </a:r>
            <a:endParaRPr sz="900">
              <a:solidFill>
                <a:schemeClr val="dk1"/>
              </a:solidFill>
              <a:latin typeface="Roboto"/>
              <a:ea typeface="Roboto"/>
              <a:cs typeface="Roboto"/>
              <a:sym typeface="Roboto"/>
            </a:endParaRPr>
          </a:p>
          <a:p>
            <a:pPr marL="9144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Findings: ~60% self-reported time savings. Depleted their backlog very quickly and had to put the evaluation on hold.</a:t>
            </a:r>
            <a:endParaRPr sz="900">
              <a:solidFill>
                <a:schemeClr val="dk1"/>
              </a:solidFill>
              <a:latin typeface="Roboto"/>
              <a:ea typeface="Roboto"/>
              <a:cs typeface="Roboto"/>
              <a:sym typeface="Roboto"/>
            </a:endParaRPr>
          </a:p>
          <a:p>
            <a:pPr marL="457200" lvl="0" indent="0" algn="l" rtl="0">
              <a:lnSpc>
                <a:spcPct val="125000"/>
              </a:lnSpc>
              <a:spcBef>
                <a:spcPts val="600"/>
              </a:spcBef>
              <a:spcAft>
                <a:spcPts val="0"/>
              </a:spcAft>
              <a:buNone/>
            </a:pPr>
            <a:r>
              <a:rPr lang="en-GB" sz="900" u="sng">
                <a:solidFill>
                  <a:schemeClr val="dk1"/>
                </a:solidFill>
                <a:latin typeface="Roboto"/>
                <a:ea typeface="Roboto"/>
                <a:cs typeface="Roboto"/>
                <a:sym typeface="Roboto"/>
              </a:rPr>
              <a:t>Financial Industry Software Company:</a:t>
            </a:r>
            <a:endParaRPr sz="900" u="sng">
              <a:solidFill>
                <a:schemeClr val="dk1"/>
              </a:solidFill>
              <a:latin typeface="Roboto"/>
              <a:ea typeface="Roboto"/>
              <a:cs typeface="Roboto"/>
              <a:sym typeface="Roboto"/>
            </a:endParaRPr>
          </a:p>
          <a:p>
            <a:pPr marL="9144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Approach: Surveyed 100+ developers on time savings after 1 month of using Copilot</a:t>
            </a:r>
            <a:endParaRPr sz="900">
              <a:solidFill>
                <a:schemeClr val="dk1"/>
              </a:solidFill>
              <a:latin typeface="Roboto"/>
              <a:ea typeface="Roboto"/>
              <a:cs typeface="Roboto"/>
              <a:sym typeface="Roboto"/>
            </a:endParaRPr>
          </a:p>
          <a:p>
            <a:pPr marL="9144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Findings: ~1.5 hrs of self-reported time savings per day collected weekly. Since Copilot only affects time spent coding, this metric limits the ability to understand day to day differences or how much coding time was saved as a percentage to enable calculation of economic benefit and process improvement impact.</a:t>
            </a:r>
            <a:endParaRPr sz="900">
              <a:solidFill>
                <a:schemeClr val="dk1"/>
              </a:solidFill>
            </a:endParaRPr>
          </a:p>
        </p:txBody>
      </p:sp>
      <p:sp>
        <p:nvSpPr>
          <p:cNvPr id="6355" name="Google Shape;6355;p521"/>
          <p:cNvSpPr txBox="1"/>
          <p:nvPr/>
        </p:nvSpPr>
        <p:spPr>
          <a:xfrm>
            <a:off x="5254950" y="143550"/>
            <a:ext cx="3780900" cy="21126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900" b="1">
                <a:solidFill>
                  <a:srgbClr val="56D364"/>
                </a:solidFill>
                <a:latin typeface="Roboto"/>
                <a:ea typeface="Roboto"/>
                <a:cs typeface="Roboto"/>
                <a:sym typeface="Roboto"/>
              </a:rPr>
              <a:t>Potential Risks and Mitigations</a:t>
            </a:r>
            <a:endParaRPr sz="900" b="1">
              <a:solidFill>
                <a:srgbClr val="56D364"/>
              </a:solidFill>
              <a:latin typeface="Roboto"/>
              <a:ea typeface="Roboto"/>
              <a:cs typeface="Roboto"/>
              <a:sym typeface="Roboto"/>
            </a:endParaRPr>
          </a:p>
          <a:p>
            <a:pPr marL="4572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Survey fatigue - Rotate surveys across teams, keep them concise, do surveys temporarily, or as a ‘spot check’, share results.</a:t>
            </a:r>
            <a:endParaRPr sz="900">
              <a:solidFill>
                <a:schemeClr val="dk1"/>
              </a:solidFill>
              <a:latin typeface="Roboto"/>
              <a:ea typeface="Roboto"/>
              <a:cs typeface="Roboto"/>
              <a:sym typeface="Roboto"/>
            </a:endParaRPr>
          </a:p>
          <a:p>
            <a:pPr marL="4572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Incorrect self-reporting - Use the quantification + validation approach to improve accuracy.</a:t>
            </a:r>
            <a:endParaRPr sz="900">
              <a:solidFill>
                <a:schemeClr val="dk1"/>
              </a:solidFill>
              <a:latin typeface="Roboto"/>
              <a:ea typeface="Roboto"/>
              <a:cs typeface="Roboto"/>
              <a:sym typeface="Roboto"/>
            </a:endParaRPr>
          </a:p>
          <a:p>
            <a:pPr marL="457200" lvl="0" indent="-285750" algn="l" rtl="0">
              <a:lnSpc>
                <a:spcPct val="125000"/>
              </a:lnSpc>
              <a:spcBef>
                <a:spcPts val="600"/>
              </a:spcBef>
              <a:spcAft>
                <a:spcPts val="0"/>
              </a:spcAft>
              <a:buClr>
                <a:schemeClr val="dk1"/>
              </a:buClr>
              <a:buSzPts val="900"/>
              <a:buFont typeface="Roboto"/>
              <a:buChar char="●"/>
            </a:pPr>
            <a:r>
              <a:rPr lang="en-GB" sz="900">
                <a:solidFill>
                  <a:schemeClr val="dk1"/>
                </a:solidFill>
                <a:latin typeface="Roboto"/>
                <a:ea typeface="Roboto"/>
                <a:cs typeface="Roboto"/>
                <a:sym typeface="Roboto"/>
              </a:rPr>
              <a:t>Change resistance - Involve teams early, incorporate feedback, share efficiency gain benefits by providing more discretion and options and ideas for how time is “spent”.</a:t>
            </a:r>
            <a:br>
              <a:rPr lang="en-GB" sz="900">
                <a:solidFill>
                  <a:schemeClr val="dk1"/>
                </a:solidFill>
                <a:latin typeface="Roboto"/>
                <a:ea typeface="Roboto"/>
                <a:cs typeface="Roboto"/>
                <a:sym typeface="Roboto"/>
              </a:rPr>
            </a:br>
            <a:r>
              <a:rPr lang="en-GB" sz="900">
                <a:solidFill>
                  <a:schemeClr val="dk1"/>
                </a:solidFill>
                <a:latin typeface="Roboto"/>
                <a:ea typeface="Roboto"/>
                <a:cs typeface="Roboto"/>
                <a:sym typeface="Roboto"/>
              </a:rPr>
              <a:t>(There is more to increasing impact than faster velocity!)</a:t>
            </a:r>
            <a:endParaRPr sz="900">
              <a:solidFill>
                <a:schemeClr val="dk1"/>
              </a:solidFill>
            </a:endParaRPr>
          </a:p>
        </p:txBody>
      </p:sp>
      <p:pic>
        <p:nvPicPr>
          <p:cNvPr id="6356" name="Google Shape;6356;p521"/>
          <p:cNvPicPr preferRelativeResize="0"/>
          <p:nvPr/>
        </p:nvPicPr>
        <p:blipFill rotWithShape="1">
          <a:blip r:embed="rId3">
            <a:alphaModFix/>
          </a:blip>
          <a:srcRect/>
          <a:stretch/>
        </p:blipFill>
        <p:spPr>
          <a:xfrm>
            <a:off x="6726741" y="2546758"/>
            <a:ext cx="921883" cy="920390"/>
          </a:xfrm>
          <a:prstGeom prst="rect">
            <a:avLst/>
          </a:prstGeom>
          <a:noFill/>
          <a:ln>
            <a:noFill/>
          </a:ln>
          <a:effectLst>
            <a:outerShdw blurRad="292100" dist="139700" dir="2700000" algn="tl" rotWithShape="0">
              <a:srgbClr val="333333">
                <a:alpha val="64709"/>
              </a:srgbClr>
            </a:outerShdw>
          </a:effectLst>
        </p:spPr>
      </p:pic>
      <p:sp>
        <p:nvSpPr>
          <p:cNvPr id="6357" name="Google Shape;6357;p521"/>
          <p:cNvSpPr txBox="1"/>
          <p:nvPr/>
        </p:nvSpPr>
        <p:spPr>
          <a:xfrm>
            <a:off x="5655876" y="2222951"/>
            <a:ext cx="29637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200">
                <a:solidFill>
                  <a:srgbClr val="56D364"/>
                </a:solidFill>
                <a:latin typeface="Roboto Mono"/>
                <a:ea typeface="Roboto Mono"/>
                <a:cs typeface="Roboto Mono"/>
                <a:sym typeface="Roboto Mono"/>
              </a:rPr>
              <a:t>Once enabled…</a:t>
            </a:r>
            <a:endParaRPr sz="1200">
              <a:solidFill>
                <a:srgbClr val="56D364"/>
              </a:solidFill>
            </a:endParaRPr>
          </a:p>
        </p:txBody>
      </p:sp>
      <p:grpSp>
        <p:nvGrpSpPr>
          <p:cNvPr id="6358" name="Google Shape;6358;p521"/>
          <p:cNvGrpSpPr/>
          <p:nvPr/>
        </p:nvGrpSpPr>
        <p:grpSpPr>
          <a:xfrm>
            <a:off x="5655872" y="2701205"/>
            <a:ext cx="827965" cy="1052460"/>
            <a:chOff x="235800" y="2077641"/>
            <a:chExt cx="1021800" cy="1300939"/>
          </a:xfrm>
        </p:grpSpPr>
        <p:pic>
          <p:nvPicPr>
            <p:cNvPr id="6359" name="Google Shape;6359;p521" descr="Icon&#10;&#10;Description automatically generated"/>
            <p:cNvPicPr preferRelativeResize="0"/>
            <p:nvPr/>
          </p:nvPicPr>
          <p:blipFill rotWithShape="1">
            <a:blip r:embed="rId4">
              <a:alphaModFix/>
            </a:blip>
            <a:srcRect/>
            <a:stretch/>
          </p:blipFill>
          <p:spPr>
            <a:xfrm>
              <a:off x="361950" y="2077641"/>
              <a:ext cx="769545" cy="782478"/>
            </a:xfrm>
            <a:prstGeom prst="rect">
              <a:avLst/>
            </a:prstGeom>
            <a:noFill/>
            <a:ln>
              <a:noFill/>
            </a:ln>
          </p:spPr>
        </p:pic>
        <p:sp>
          <p:nvSpPr>
            <p:cNvPr id="6360" name="Google Shape;6360;p521"/>
            <p:cNvSpPr txBox="1"/>
            <p:nvPr/>
          </p:nvSpPr>
          <p:spPr>
            <a:xfrm>
              <a:off x="235800" y="2883880"/>
              <a:ext cx="1021800" cy="49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00">
                  <a:solidFill>
                    <a:srgbClr val="FEFFFE"/>
                  </a:solidFill>
                  <a:latin typeface="Roboto Mono"/>
                  <a:ea typeface="Roboto Mono"/>
                  <a:cs typeface="Roboto Mono"/>
                  <a:sym typeface="Roboto Mono"/>
                </a:rPr>
                <a:t>OpenAI Codex</a:t>
              </a:r>
              <a:endParaRPr/>
            </a:p>
          </p:txBody>
        </p:sp>
      </p:grpSp>
      <p:sp>
        <p:nvSpPr>
          <p:cNvPr id="6361" name="Google Shape;6361;p521"/>
          <p:cNvSpPr/>
          <p:nvPr/>
        </p:nvSpPr>
        <p:spPr>
          <a:xfrm>
            <a:off x="6416815" y="2962245"/>
            <a:ext cx="370500" cy="111000"/>
          </a:xfrm>
          <a:prstGeom prst="leftRightArrow">
            <a:avLst>
              <a:gd name="adj1" fmla="val 50000"/>
              <a:gd name="adj2" fmla="val 50000"/>
            </a:avLst>
          </a:prstGeom>
          <a:gradFill>
            <a:gsLst>
              <a:gs pos="0">
                <a:srgbClr val="378AFC"/>
              </a:gs>
              <a:gs pos="100000">
                <a:srgbClr val="A371F7"/>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A0C10"/>
              </a:solidFill>
              <a:latin typeface="Calibri"/>
              <a:ea typeface="Calibri"/>
              <a:cs typeface="Calibri"/>
              <a:sym typeface="Calibri"/>
            </a:endParaRPr>
          </a:p>
        </p:txBody>
      </p:sp>
      <p:grpSp>
        <p:nvGrpSpPr>
          <p:cNvPr id="6362" name="Google Shape;6362;p521"/>
          <p:cNvGrpSpPr/>
          <p:nvPr/>
        </p:nvGrpSpPr>
        <p:grpSpPr>
          <a:xfrm>
            <a:off x="7588085" y="2811108"/>
            <a:ext cx="1236315" cy="216265"/>
            <a:chOff x="2421287" y="2213492"/>
            <a:chExt cx="1600200" cy="267324"/>
          </a:xfrm>
        </p:grpSpPr>
        <p:sp>
          <p:nvSpPr>
            <p:cNvPr id="6363" name="Google Shape;6363;p521"/>
            <p:cNvSpPr/>
            <p:nvPr/>
          </p:nvSpPr>
          <p:spPr>
            <a:xfrm>
              <a:off x="2421287" y="2343716"/>
              <a:ext cx="1600200" cy="137100"/>
            </a:xfrm>
            <a:prstGeom prst="leftArrow">
              <a:avLst>
                <a:gd name="adj1" fmla="val 50000"/>
                <a:gd name="adj2" fmla="val 50000"/>
              </a:avLst>
            </a:prstGeom>
            <a:solidFill>
              <a:srgbClr val="A371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A0C10"/>
                </a:solidFill>
                <a:latin typeface="Calibri"/>
                <a:ea typeface="Calibri"/>
                <a:cs typeface="Calibri"/>
                <a:sym typeface="Calibri"/>
              </a:endParaRPr>
            </a:p>
          </p:txBody>
        </p:sp>
        <p:sp>
          <p:nvSpPr>
            <p:cNvPr id="6364" name="Google Shape;6364;p521"/>
            <p:cNvSpPr/>
            <p:nvPr/>
          </p:nvSpPr>
          <p:spPr>
            <a:xfrm>
              <a:off x="2878486" y="2213492"/>
              <a:ext cx="1143000" cy="228600"/>
            </a:xfrm>
            <a:prstGeom prst="roundRect">
              <a:avLst>
                <a:gd name="adj" fmla="val 16667"/>
              </a:avLst>
            </a:prstGeom>
            <a:solidFill>
              <a:srgbClr val="A371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50">
                  <a:solidFill>
                    <a:srgbClr val="FEFFFE"/>
                  </a:solidFill>
                  <a:latin typeface="Roboto"/>
                  <a:ea typeface="Roboto"/>
                  <a:cs typeface="Roboto"/>
                  <a:sym typeface="Roboto"/>
                </a:rPr>
                <a:t>Context</a:t>
              </a:r>
              <a:endParaRPr/>
            </a:p>
          </p:txBody>
        </p:sp>
      </p:grpSp>
      <p:grpSp>
        <p:nvGrpSpPr>
          <p:cNvPr id="6365" name="Google Shape;6365;p521"/>
          <p:cNvGrpSpPr/>
          <p:nvPr/>
        </p:nvGrpSpPr>
        <p:grpSpPr>
          <a:xfrm>
            <a:off x="7648492" y="3010786"/>
            <a:ext cx="1446261" cy="276887"/>
            <a:chOff x="2421287" y="2460340"/>
            <a:chExt cx="1600200" cy="263928"/>
          </a:xfrm>
        </p:grpSpPr>
        <p:sp>
          <p:nvSpPr>
            <p:cNvPr id="6366" name="Google Shape;6366;p521"/>
            <p:cNvSpPr/>
            <p:nvPr/>
          </p:nvSpPr>
          <p:spPr>
            <a:xfrm>
              <a:off x="2421289" y="2495668"/>
              <a:ext cx="1143000" cy="228600"/>
            </a:xfrm>
            <a:prstGeom prst="roundRect">
              <a:avLst>
                <a:gd name="adj" fmla="val 16667"/>
              </a:avLst>
            </a:prstGeom>
            <a:solidFill>
              <a:srgbClr val="378A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50">
                  <a:solidFill>
                    <a:srgbClr val="FEFFFE"/>
                  </a:solidFill>
                  <a:latin typeface="Roboto"/>
                  <a:ea typeface="Roboto"/>
                  <a:cs typeface="Roboto"/>
                  <a:sym typeface="Roboto"/>
                </a:rPr>
                <a:t>Suggestions</a:t>
              </a:r>
              <a:endParaRPr/>
            </a:p>
          </p:txBody>
        </p:sp>
        <p:sp>
          <p:nvSpPr>
            <p:cNvPr id="6367" name="Google Shape;6367;p521"/>
            <p:cNvSpPr/>
            <p:nvPr/>
          </p:nvSpPr>
          <p:spPr>
            <a:xfrm>
              <a:off x="2421287" y="2460340"/>
              <a:ext cx="1600200" cy="137100"/>
            </a:xfrm>
            <a:prstGeom prst="rightArrow">
              <a:avLst>
                <a:gd name="adj1" fmla="val 50000"/>
                <a:gd name="adj2" fmla="val 50000"/>
              </a:avLst>
            </a:prstGeom>
            <a:solidFill>
              <a:srgbClr val="378A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A0C10"/>
                </a:solidFill>
                <a:latin typeface="Calibri"/>
                <a:ea typeface="Calibri"/>
                <a:cs typeface="Calibri"/>
                <a:sym typeface="Calibri"/>
              </a:endParaRPr>
            </a:p>
          </p:txBody>
        </p:sp>
      </p:grpSp>
      <p:grpSp>
        <p:nvGrpSpPr>
          <p:cNvPr id="6368" name="Google Shape;6368;p521"/>
          <p:cNvGrpSpPr/>
          <p:nvPr/>
        </p:nvGrpSpPr>
        <p:grpSpPr>
          <a:xfrm>
            <a:off x="6726749" y="3467155"/>
            <a:ext cx="1073425" cy="1052658"/>
            <a:chOff x="3677026" y="618565"/>
            <a:chExt cx="4817886" cy="3657602"/>
          </a:xfrm>
        </p:grpSpPr>
        <p:pic>
          <p:nvPicPr>
            <p:cNvPr id="6369" name="Google Shape;6369;p521"/>
            <p:cNvPicPr preferRelativeResize="0"/>
            <p:nvPr/>
          </p:nvPicPr>
          <p:blipFill rotWithShape="1">
            <a:blip r:embed="rId5">
              <a:alphaModFix/>
            </a:blip>
            <a:srcRect r="11870"/>
            <a:stretch/>
          </p:blipFill>
          <p:spPr>
            <a:xfrm>
              <a:off x="3677026" y="618565"/>
              <a:ext cx="4817886" cy="3657602"/>
            </a:xfrm>
            <a:prstGeom prst="rect">
              <a:avLst/>
            </a:prstGeom>
            <a:noFill/>
            <a:ln>
              <a:noFill/>
            </a:ln>
          </p:spPr>
        </p:pic>
        <p:sp>
          <p:nvSpPr>
            <p:cNvPr id="6370" name="Google Shape;6370;p521"/>
            <p:cNvSpPr/>
            <p:nvPr/>
          </p:nvSpPr>
          <p:spPr>
            <a:xfrm>
              <a:off x="3920777" y="4139009"/>
              <a:ext cx="488400" cy="137100"/>
            </a:xfrm>
            <a:prstGeom prst="rect">
              <a:avLst/>
            </a:prstGeom>
            <a:solidFill>
              <a:srgbClr val="1B1F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A0C10"/>
                </a:solidFill>
                <a:latin typeface="Calibri"/>
                <a:ea typeface="Calibri"/>
                <a:cs typeface="Calibri"/>
                <a:sym typeface="Calibri"/>
              </a:endParaRPr>
            </a:p>
          </p:txBody>
        </p:sp>
        <p:sp>
          <p:nvSpPr>
            <p:cNvPr id="6371" name="Google Shape;6371;p521"/>
            <p:cNvSpPr/>
            <p:nvPr/>
          </p:nvSpPr>
          <p:spPr>
            <a:xfrm>
              <a:off x="3920789" y="1930998"/>
              <a:ext cx="4566600" cy="2214000"/>
            </a:xfrm>
            <a:prstGeom prst="rect">
              <a:avLst/>
            </a:prstGeom>
            <a:solidFill>
              <a:srgbClr val="2429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A0C1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01"/>
        <p:cNvGrpSpPr/>
        <p:nvPr/>
      </p:nvGrpSpPr>
      <p:grpSpPr>
        <a:xfrm>
          <a:off x="0" y="0"/>
          <a:ext cx="0" cy="0"/>
          <a:chOff x="0" y="0"/>
          <a:chExt cx="0" cy="0"/>
        </a:xfrm>
      </p:grpSpPr>
      <p:sp>
        <p:nvSpPr>
          <p:cNvPr id="6002" name="Google Shape;6002;p495"/>
          <p:cNvSpPr txBox="1">
            <a:spLocks noGrp="1"/>
          </p:cNvSpPr>
          <p:nvPr>
            <p:ph type="title"/>
          </p:nvPr>
        </p:nvSpPr>
        <p:spPr>
          <a:xfrm>
            <a:off x="316700" y="1700225"/>
            <a:ext cx="415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GB" sz="3100"/>
              <a:t>There is a growing number of </a:t>
            </a:r>
            <a:r>
              <a:rPr lang="en-GB" sz="3100" i="1"/>
              <a:t>metaphors</a:t>
            </a:r>
            <a:r>
              <a:rPr lang="en-GB" sz="3100"/>
              <a:t> for </a:t>
            </a:r>
            <a:br>
              <a:rPr lang="en-GB" sz="3100"/>
            </a:br>
            <a:r>
              <a:rPr lang="en-GB" sz="3100">
                <a:solidFill>
                  <a:schemeClr val="accent3"/>
                </a:solidFill>
              </a:rPr>
              <a:t>how to think 🤔 about GitHub Copilot</a:t>
            </a:r>
            <a:r>
              <a:rPr lang="en-GB" sz="3100"/>
              <a:t>….</a:t>
            </a:r>
            <a:endParaRPr sz="3100"/>
          </a:p>
          <a:p>
            <a:pPr marL="0" lvl="0" indent="0" algn="l" rtl="0">
              <a:spcBef>
                <a:spcPts val="0"/>
              </a:spcBef>
              <a:spcAft>
                <a:spcPts val="0"/>
              </a:spcAft>
              <a:buNone/>
            </a:pPr>
            <a:endParaRPr sz="3100"/>
          </a:p>
        </p:txBody>
      </p:sp>
      <p:sp>
        <p:nvSpPr>
          <p:cNvPr id="6003" name="Google Shape;6003;p495"/>
          <p:cNvSpPr txBox="1">
            <a:spLocks noGrp="1"/>
          </p:cNvSpPr>
          <p:nvPr>
            <p:ph type="subTitle" idx="1"/>
          </p:nvPr>
        </p:nvSpPr>
        <p:spPr>
          <a:xfrm>
            <a:off x="5102352" y="134112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a:t>As a CoPilot 👩🏽‍✈️🧑🏻‍✈️</a:t>
            </a:r>
            <a:endParaRPr sz="1700"/>
          </a:p>
        </p:txBody>
      </p:sp>
      <p:sp>
        <p:nvSpPr>
          <p:cNvPr id="6004" name="Google Shape;6004;p495"/>
          <p:cNvSpPr txBox="1">
            <a:spLocks noGrp="1"/>
          </p:cNvSpPr>
          <p:nvPr>
            <p:ph type="subTitle" idx="2"/>
          </p:nvPr>
        </p:nvSpPr>
        <p:spPr>
          <a:xfrm>
            <a:off x="5102352" y="1889765"/>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a:t>As Expert System 👨🏾‍🏫</a:t>
            </a:r>
            <a:endParaRPr sz="1700"/>
          </a:p>
        </p:txBody>
      </p:sp>
      <p:sp>
        <p:nvSpPr>
          <p:cNvPr id="6005" name="Google Shape;6005;p495"/>
          <p:cNvSpPr txBox="1">
            <a:spLocks noGrp="1"/>
          </p:cNvSpPr>
          <p:nvPr>
            <p:ph type="subTitle" idx="3"/>
          </p:nvPr>
        </p:nvSpPr>
        <p:spPr>
          <a:xfrm>
            <a:off x="5102352" y="2429263"/>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a:t>As Translator 👓🩻</a:t>
            </a:r>
            <a:endParaRPr sz="1700"/>
          </a:p>
        </p:txBody>
      </p:sp>
      <p:sp>
        <p:nvSpPr>
          <p:cNvPr id="6006" name="Google Shape;6006;p495"/>
          <p:cNvSpPr txBox="1">
            <a:spLocks noGrp="1"/>
          </p:cNvSpPr>
          <p:nvPr>
            <p:ph type="subTitle" idx="4"/>
          </p:nvPr>
        </p:nvSpPr>
        <p:spPr>
          <a:xfrm>
            <a:off x="5102352" y="297790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a:t>As Communication Network 📡</a:t>
            </a:r>
            <a:endParaRPr sz="1700"/>
          </a:p>
        </p:txBody>
      </p:sp>
      <p:sp>
        <p:nvSpPr>
          <p:cNvPr id="6007" name="Google Shape;6007;p495"/>
          <p:cNvSpPr txBox="1">
            <a:spLocks noGrp="1"/>
          </p:cNvSpPr>
          <p:nvPr>
            <p:ph type="subTitle" idx="4"/>
          </p:nvPr>
        </p:nvSpPr>
        <p:spPr>
          <a:xfrm>
            <a:off x="5102352" y="351130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700"/>
              <a:t>As Predictive Model 🔮</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75"/>
        <p:cNvGrpSpPr/>
        <p:nvPr/>
      </p:nvGrpSpPr>
      <p:grpSpPr>
        <a:xfrm>
          <a:off x="0" y="0"/>
          <a:ext cx="0" cy="0"/>
          <a:chOff x="0" y="0"/>
          <a:chExt cx="0" cy="0"/>
        </a:xfrm>
      </p:grpSpPr>
      <p:sp>
        <p:nvSpPr>
          <p:cNvPr id="6376" name="Google Shape;6376;p522"/>
          <p:cNvSpPr txBox="1"/>
          <p:nvPr/>
        </p:nvSpPr>
        <p:spPr>
          <a:xfrm>
            <a:off x="159325" y="228900"/>
            <a:ext cx="8920500" cy="46176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1600" b="1">
                <a:solidFill>
                  <a:srgbClr val="56D364"/>
                </a:solidFill>
              </a:rPr>
              <a:t>🔬</a:t>
            </a:r>
            <a:r>
              <a:rPr lang="en-GB" sz="900" b="1">
                <a:solidFill>
                  <a:srgbClr val="56D364"/>
                </a:solidFill>
              </a:rPr>
              <a:t> Additional Survey Engine Details</a:t>
            </a:r>
            <a:endParaRPr sz="900" b="1">
              <a:solidFill>
                <a:srgbClr val="56D364"/>
              </a:solidFill>
            </a:endParaRPr>
          </a:p>
          <a:p>
            <a:pPr marL="0" lvl="0" indent="0" algn="l" rtl="0">
              <a:lnSpc>
                <a:spcPct val="125000"/>
              </a:lnSpc>
              <a:spcBef>
                <a:spcPts val="600"/>
              </a:spcBef>
              <a:spcAft>
                <a:spcPts val="0"/>
              </a:spcAft>
              <a:buNone/>
            </a:pPr>
            <a:r>
              <a:rPr lang="en-GB" sz="800">
                <a:solidFill>
                  <a:schemeClr val="dk1"/>
                </a:solidFill>
                <a:latin typeface="Roboto"/>
                <a:ea typeface="Roboto"/>
                <a:cs typeface="Roboto"/>
                <a:sym typeface="Roboto"/>
              </a:rPr>
              <a:t>The</a:t>
            </a:r>
            <a:r>
              <a:rPr lang="en-GB" sz="800"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 Survey Engine</a:t>
            </a:r>
            <a:r>
              <a:rPr lang="en-GB" sz="800">
                <a:solidFill>
                  <a:schemeClr val="dk1"/>
                </a:solidFill>
                <a:latin typeface="Roboto"/>
                <a:ea typeface="Roboto"/>
                <a:cs typeface="Roboto"/>
                <a:sym typeface="Roboto"/>
              </a:rPr>
              <a:t> provides a lightweight way to gather quantitative reports from developers on their experience using Copilot. It uses a “a two-step quantification and validation approach”, similar to a tax return so that the quantified values reported can be confirmed and cross-checked.</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a:solidFill>
                  <a:schemeClr val="dk1"/>
                </a:solidFill>
                <a:latin typeface="Roboto"/>
                <a:ea typeface="Roboto"/>
                <a:cs typeface="Roboto"/>
                <a:sym typeface="Roboto"/>
              </a:rPr>
              <a:t>The survey engine can be installed on any repository to automatically prompt developers, via an automatically created issue,  to provide feedback on Copilot when they submit pull requests. </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a:solidFill>
                  <a:schemeClr val="dk1"/>
                </a:solidFill>
                <a:latin typeface="Roboto"/>
                <a:ea typeface="Roboto"/>
                <a:cs typeface="Roboto"/>
                <a:sym typeface="Roboto"/>
              </a:rPr>
              <a:t>The survey engine  asks questions like:</a:t>
            </a:r>
            <a:endParaRPr sz="800">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a:solidFill>
                  <a:schemeClr val="dk1"/>
                </a:solidFill>
                <a:latin typeface="Roboto"/>
                <a:ea typeface="Roboto"/>
                <a:cs typeface="Roboto"/>
                <a:sym typeface="Roboto"/>
              </a:rPr>
              <a:t>Did you use Copilot for this PR?</a:t>
            </a:r>
            <a:endParaRPr sz="800">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a:solidFill>
                  <a:schemeClr val="dk1"/>
                </a:solidFill>
                <a:latin typeface="Roboto"/>
                <a:ea typeface="Roboto"/>
                <a:cs typeface="Roboto"/>
                <a:sym typeface="Roboto"/>
              </a:rPr>
              <a:t>Compared to your previous experience coding WITHOUT using Copilot, </a:t>
            </a:r>
            <a:br>
              <a:rPr lang="en-GB" sz="800">
                <a:solidFill>
                  <a:schemeClr val="dk1"/>
                </a:solidFill>
                <a:latin typeface="Roboto"/>
                <a:ea typeface="Roboto"/>
                <a:cs typeface="Roboto"/>
                <a:sym typeface="Roboto"/>
              </a:rPr>
            </a:br>
            <a:r>
              <a:rPr lang="en-GB" sz="800">
                <a:solidFill>
                  <a:schemeClr val="dk1"/>
                </a:solidFill>
                <a:latin typeface="Roboto"/>
                <a:ea typeface="Roboto"/>
                <a:cs typeface="Roboto"/>
                <a:sym typeface="Roboto"/>
              </a:rPr>
              <a:t>How much less time did the coding take during this PR with Copilot?</a:t>
            </a:r>
            <a:endParaRPr sz="800">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b="1">
                <a:solidFill>
                  <a:schemeClr val="dk1"/>
                </a:solidFill>
                <a:latin typeface="Roboto"/>
                <a:ea typeface="Roboto"/>
                <a:cs typeface="Roboto"/>
                <a:sym typeface="Roboto"/>
              </a:rPr>
              <a:t>Describe your thought process for calculating (or estimating) the time saved in the above question</a:t>
            </a:r>
            <a:endParaRPr sz="800" b="1">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a:solidFill>
                  <a:schemeClr val="dk1"/>
                </a:solidFill>
                <a:latin typeface="Roboto"/>
                <a:ea typeface="Roboto"/>
                <a:cs typeface="Roboto"/>
                <a:sym typeface="Roboto"/>
              </a:rPr>
              <a:t>How frequently did you use Copilot?</a:t>
            </a:r>
            <a:endParaRPr sz="800">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a:solidFill>
                  <a:schemeClr val="dk1"/>
                </a:solidFill>
                <a:latin typeface="Roboto"/>
                <a:ea typeface="Roboto"/>
                <a:cs typeface="Roboto"/>
                <a:sym typeface="Roboto"/>
              </a:rPr>
              <a:t>Is there anything else you want to document about your recent experiences with Copilot?</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a:solidFill>
                  <a:schemeClr val="dk1"/>
                </a:solidFill>
                <a:latin typeface="Roboto"/>
                <a:ea typeface="Roboto"/>
                <a:cs typeface="Roboto"/>
                <a:sym typeface="Roboto"/>
              </a:rPr>
              <a:t>The responses can be saved to a private database for analysis. This allows compiling both quantitative and qualitative insights into the value of Copilot across the engineering organization.</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a:solidFill>
                  <a:schemeClr val="dk1"/>
                </a:solidFill>
                <a:latin typeface="Roboto"/>
                <a:ea typeface="Roboto"/>
                <a:cs typeface="Roboto"/>
                <a:sym typeface="Roboto"/>
              </a:rPr>
              <a:t>Key benefits of the survey engine:</a:t>
            </a:r>
            <a:endParaRPr sz="800">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a:solidFill>
                  <a:schemeClr val="dk1"/>
                </a:solidFill>
                <a:latin typeface="Roboto"/>
                <a:ea typeface="Roboto"/>
                <a:cs typeface="Roboto"/>
                <a:sym typeface="Roboto"/>
              </a:rPr>
              <a:t>Lightweight integration using a GitHub app</a:t>
            </a:r>
            <a:endParaRPr sz="800">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a:solidFill>
                  <a:schemeClr val="dk1"/>
                </a:solidFill>
                <a:latin typeface="Roboto"/>
                <a:ea typeface="Roboto"/>
                <a:cs typeface="Roboto"/>
                <a:sym typeface="Roboto"/>
              </a:rPr>
              <a:t>Automatic prompting based on PR lifecycle</a:t>
            </a:r>
            <a:endParaRPr sz="800">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a:solidFill>
                  <a:schemeClr val="dk1"/>
                </a:solidFill>
                <a:latin typeface="Roboto"/>
                <a:ea typeface="Roboto"/>
                <a:cs typeface="Roboto"/>
                <a:sym typeface="Roboto"/>
              </a:rPr>
              <a:t>Customizable survey questions</a:t>
            </a:r>
            <a:endParaRPr sz="800">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a:solidFill>
                  <a:schemeClr val="dk1"/>
                </a:solidFill>
                <a:latin typeface="Roboto"/>
                <a:ea typeface="Roboto"/>
                <a:cs typeface="Roboto"/>
                <a:sym typeface="Roboto"/>
              </a:rPr>
              <a:t>Language detection to render surveys in user's preferred language</a:t>
            </a:r>
            <a:endParaRPr sz="800">
              <a:solidFill>
                <a:schemeClr val="dk1"/>
              </a:solidFill>
              <a:latin typeface="Roboto"/>
              <a:ea typeface="Roboto"/>
              <a:cs typeface="Roboto"/>
              <a:sym typeface="Roboto"/>
            </a:endParaRPr>
          </a:p>
          <a:p>
            <a:pPr marL="457200" lvl="0" indent="-279400" algn="l" rtl="0">
              <a:lnSpc>
                <a:spcPct val="125000"/>
              </a:lnSpc>
              <a:spcBef>
                <a:spcPts val="600"/>
              </a:spcBef>
              <a:spcAft>
                <a:spcPts val="0"/>
              </a:spcAft>
              <a:buClr>
                <a:schemeClr val="dk1"/>
              </a:buClr>
              <a:buSzPts val="800"/>
              <a:buFont typeface="Roboto"/>
              <a:buChar char="●"/>
            </a:pPr>
            <a:r>
              <a:rPr lang="en-GB" sz="800">
                <a:solidFill>
                  <a:schemeClr val="dk1"/>
                </a:solidFill>
                <a:latin typeface="Roboto"/>
                <a:ea typeface="Roboto"/>
                <a:cs typeface="Roboto"/>
                <a:sym typeface="Roboto"/>
              </a:rPr>
              <a:t>Backend storage of anonymized responses</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a:solidFill>
                  <a:schemeClr val="dk1"/>
                </a:solidFill>
                <a:latin typeface="Roboto"/>
                <a:ea typeface="Roboto"/>
                <a:cs typeface="Roboto"/>
                <a:sym typeface="Roboto"/>
              </a:rPr>
              <a:t>The quantified efficiency gain measured via such questions complement usage analytics and clarify Copilot's benefits including efficiency gains, knowledge sharing, and onboarding improvements.</a:t>
            </a: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80"/>
        <p:cNvGrpSpPr/>
        <p:nvPr/>
      </p:nvGrpSpPr>
      <p:grpSpPr>
        <a:xfrm>
          <a:off x="0" y="0"/>
          <a:ext cx="0" cy="0"/>
          <a:chOff x="0" y="0"/>
          <a:chExt cx="0" cy="0"/>
        </a:xfrm>
      </p:grpSpPr>
      <p:sp>
        <p:nvSpPr>
          <p:cNvPr id="6381" name="Google Shape;6381;p523"/>
          <p:cNvSpPr txBox="1"/>
          <p:nvPr/>
        </p:nvSpPr>
        <p:spPr>
          <a:xfrm>
            <a:off x="216450" y="228900"/>
            <a:ext cx="7434300" cy="31554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600"/>
              </a:spcBef>
              <a:spcAft>
                <a:spcPts val="0"/>
              </a:spcAft>
              <a:buNone/>
            </a:pPr>
            <a:r>
              <a:rPr lang="en-GB" sz="1600" b="1">
                <a:solidFill>
                  <a:srgbClr val="56D364"/>
                </a:solidFill>
              </a:rPr>
              <a:t>🔗</a:t>
            </a:r>
            <a:r>
              <a:rPr lang="en-GB" sz="900" b="1">
                <a:solidFill>
                  <a:srgbClr val="56D364"/>
                </a:solidFill>
              </a:rPr>
              <a:t> 2-step Quantification &amp; Validation Survey Technique</a:t>
            </a:r>
            <a:br>
              <a:rPr lang="en-GB" sz="800">
                <a:solidFill>
                  <a:schemeClr val="dk1"/>
                </a:solidFill>
                <a:latin typeface="Roboto"/>
                <a:ea typeface="Roboto"/>
                <a:cs typeface="Roboto"/>
                <a:sym typeface="Roboto"/>
              </a:rPr>
            </a:br>
            <a:r>
              <a:rPr lang="en-GB" sz="800">
                <a:solidFill>
                  <a:schemeClr val="dk1"/>
                </a:solidFill>
                <a:latin typeface="Roboto"/>
                <a:ea typeface="Roboto"/>
                <a:cs typeface="Roboto"/>
                <a:sym typeface="Roboto"/>
              </a:rPr>
              <a:t>Asking survey respondents to quantify information and then validate their responses is often referred to as “a two-step quantification and validation approach”.</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b="1">
                <a:solidFill>
                  <a:schemeClr val="dk1"/>
                </a:solidFill>
                <a:latin typeface="Roboto"/>
                <a:ea typeface="Roboto"/>
                <a:cs typeface="Roboto"/>
                <a:sym typeface="Roboto"/>
              </a:rPr>
              <a:t>Some key aspects of this survey technique:</a:t>
            </a:r>
            <a:endParaRPr sz="800" b="1">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b="1">
                <a:solidFill>
                  <a:schemeClr val="dk1"/>
                </a:solidFill>
                <a:latin typeface="Roboto"/>
                <a:ea typeface="Roboto"/>
                <a:cs typeface="Roboto"/>
                <a:sym typeface="Roboto"/>
              </a:rPr>
              <a:t>Quantification Step </a:t>
            </a:r>
            <a:r>
              <a:rPr lang="en-GB" sz="800">
                <a:solidFill>
                  <a:schemeClr val="dk1"/>
                </a:solidFill>
                <a:latin typeface="Roboto"/>
                <a:ea typeface="Roboto"/>
                <a:cs typeface="Roboto"/>
                <a:sym typeface="Roboto"/>
              </a:rPr>
              <a:t>- Asking the respondent to provide a numerical or quantified estimate in response to a question. For example: "What percentage of time did Copilot save you on this task?"</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b="1">
                <a:solidFill>
                  <a:schemeClr val="dk1"/>
                </a:solidFill>
                <a:latin typeface="Roboto"/>
                <a:ea typeface="Roboto"/>
                <a:cs typeface="Roboto"/>
                <a:sym typeface="Roboto"/>
              </a:rPr>
              <a:t>Validation Step</a:t>
            </a:r>
            <a:r>
              <a:rPr lang="en-GB" sz="800">
                <a:solidFill>
                  <a:schemeClr val="dk1"/>
                </a:solidFill>
                <a:latin typeface="Roboto"/>
                <a:ea typeface="Roboto"/>
                <a:cs typeface="Roboto"/>
                <a:sym typeface="Roboto"/>
              </a:rPr>
              <a:t> - Follow up by asking the respondent to explain or describe how they arrived at the quantification. For example: "How did you estimate the time savings percentage you provided?"</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b="1">
                <a:solidFill>
                  <a:schemeClr val="dk1"/>
                </a:solidFill>
                <a:latin typeface="Roboto"/>
                <a:ea typeface="Roboto"/>
                <a:cs typeface="Roboto"/>
                <a:sym typeface="Roboto"/>
              </a:rPr>
              <a:t>Two-Step</a:t>
            </a:r>
            <a:r>
              <a:rPr lang="en-GB" sz="800">
                <a:solidFill>
                  <a:schemeClr val="dk1"/>
                </a:solidFill>
                <a:latin typeface="Roboto"/>
                <a:ea typeface="Roboto"/>
                <a:cs typeface="Roboto"/>
                <a:sym typeface="Roboto"/>
              </a:rPr>
              <a:t> - Conducting the quantification and validation as two separate steps allows validating the accuracy of the quantification.</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b="1">
                <a:solidFill>
                  <a:schemeClr val="dk1"/>
                </a:solidFill>
                <a:latin typeface="Roboto"/>
                <a:ea typeface="Roboto"/>
                <a:cs typeface="Roboto"/>
                <a:sym typeface="Roboto"/>
              </a:rPr>
              <a:t>Accuracy</a:t>
            </a:r>
            <a:r>
              <a:rPr lang="en-GB" sz="800">
                <a:solidFill>
                  <a:schemeClr val="dk1"/>
                </a:solidFill>
                <a:latin typeface="Roboto"/>
                <a:ea typeface="Roboto"/>
                <a:cs typeface="Roboto"/>
                <a:sym typeface="Roboto"/>
              </a:rPr>
              <a:t> - The combination aims to improve accuracy over single-step numerical questions.</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r>
              <a:rPr lang="en-GB" sz="800">
                <a:solidFill>
                  <a:schemeClr val="dk1"/>
                </a:solidFill>
                <a:latin typeface="Roboto"/>
                <a:ea typeface="Roboto"/>
                <a:cs typeface="Roboto"/>
                <a:sym typeface="Roboto"/>
              </a:rPr>
              <a:t>So in summary, this technique is called two-step quantification and validation in survey methodology. The validation step is key for assessing the accuracy of the initial quantification provided.</a:t>
            </a: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endParaRPr sz="800">
              <a:solidFill>
                <a:schemeClr val="dk1"/>
              </a:solidFill>
              <a:latin typeface="Roboto"/>
              <a:ea typeface="Roboto"/>
              <a:cs typeface="Roboto"/>
              <a:sym typeface="Roboto"/>
            </a:endParaRPr>
          </a:p>
          <a:p>
            <a:pPr marL="0" lvl="0" indent="0" algn="l" rtl="0">
              <a:lnSpc>
                <a:spcPct val="125000"/>
              </a:lnSpc>
              <a:spcBef>
                <a:spcPts val="600"/>
              </a:spcBef>
              <a:spcAft>
                <a:spcPts val="0"/>
              </a:spcAft>
              <a:buNone/>
            </a:pPr>
            <a:endParaRPr sz="800">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5"/>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89"/>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93"/>
        <p:cNvGrpSpPr/>
        <p:nvPr/>
      </p:nvGrpSpPr>
      <p:grpSpPr>
        <a:xfrm>
          <a:off x="0" y="0"/>
          <a:ext cx="0" cy="0"/>
          <a:chOff x="0" y="0"/>
          <a:chExt cx="0" cy="0"/>
        </a:xfrm>
      </p:grpSpPr>
      <p:sp>
        <p:nvSpPr>
          <p:cNvPr id="6394" name="Google Shape;6394;p526"/>
          <p:cNvSpPr txBox="1">
            <a:spLocks noGrp="1"/>
          </p:cNvSpPr>
          <p:nvPr>
            <p:ph type="title"/>
          </p:nvPr>
        </p:nvSpPr>
        <p:spPr>
          <a:xfrm>
            <a:off x="456296" y="1700217"/>
            <a:ext cx="358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GB"/>
              <a:t>While there are many ways to think about Copilot….</a:t>
            </a:r>
            <a:endParaRPr/>
          </a:p>
        </p:txBody>
      </p:sp>
      <p:sp>
        <p:nvSpPr>
          <p:cNvPr id="6395" name="Google Shape;6395;p526"/>
          <p:cNvSpPr txBox="1">
            <a:spLocks noGrp="1"/>
          </p:cNvSpPr>
          <p:nvPr>
            <p:ph type="subTitle" idx="1"/>
          </p:nvPr>
        </p:nvSpPr>
        <p:spPr>
          <a:xfrm>
            <a:off x="5102352" y="164592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Pair Programmer 🤔</a:t>
            </a:r>
            <a:endParaRPr/>
          </a:p>
        </p:txBody>
      </p:sp>
      <p:sp>
        <p:nvSpPr>
          <p:cNvPr id="6396" name="Google Shape;6396;p526"/>
          <p:cNvSpPr txBox="1">
            <a:spLocks noGrp="1"/>
          </p:cNvSpPr>
          <p:nvPr>
            <p:ph type="subTitle" idx="2"/>
          </p:nvPr>
        </p:nvSpPr>
        <p:spPr>
          <a:xfrm>
            <a:off x="5102352" y="2194565"/>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Expert System 👨🏾‍🏫</a:t>
            </a:r>
            <a:endParaRPr/>
          </a:p>
        </p:txBody>
      </p:sp>
      <p:sp>
        <p:nvSpPr>
          <p:cNvPr id="6397" name="Google Shape;6397;p526"/>
          <p:cNvSpPr txBox="1">
            <a:spLocks noGrp="1"/>
          </p:cNvSpPr>
          <p:nvPr>
            <p:ph type="subTitle" idx="3"/>
          </p:nvPr>
        </p:nvSpPr>
        <p:spPr>
          <a:xfrm>
            <a:off x="5102352" y="2734063"/>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Code Translator 👓🩻</a:t>
            </a:r>
            <a:endParaRPr/>
          </a:p>
        </p:txBody>
      </p:sp>
      <p:sp>
        <p:nvSpPr>
          <p:cNvPr id="6398" name="Google Shape;6398;p526"/>
          <p:cNvSpPr txBox="1">
            <a:spLocks noGrp="1"/>
          </p:cNvSpPr>
          <p:nvPr>
            <p:ph type="subTitle" idx="4"/>
          </p:nvPr>
        </p:nvSpPr>
        <p:spPr>
          <a:xfrm>
            <a:off x="5102352" y="328270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 Faster keyboard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02"/>
        <p:cNvGrpSpPr/>
        <p:nvPr/>
      </p:nvGrpSpPr>
      <p:grpSpPr>
        <a:xfrm>
          <a:off x="0" y="0"/>
          <a:ext cx="0" cy="0"/>
          <a:chOff x="0" y="0"/>
          <a:chExt cx="0" cy="0"/>
        </a:xfrm>
      </p:grpSpPr>
      <p:sp>
        <p:nvSpPr>
          <p:cNvPr id="6403" name="Google Shape;6403;p527"/>
          <p:cNvSpPr/>
          <p:nvPr/>
        </p:nvSpPr>
        <p:spPr>
          <a:xfrm>
            <a:off x="4426525" y="938650"/>
            <a:ext cx="838200" cy="3056450"/>
          </a:xfrm>
          <a:prstGeom prst="flowChartManualOperation">
            <a:avLst/>
          </a:prstGeom>
          <a:gradFill>
            <a:gsLst>
              <a:gs pos="0">
                <a:srgbClr val="56D364"/>
              </a:gs>
              <a:gs pos="100000">
                <a:srgbClr val="388BFD"/>
              </a:gs>
            </a:gsLst>
            <a:lin ang="80993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04" name="Google Shape;6404;p527"/>
          <p:cNvSpPr txBox="1">
            <a:spLocks noGrp="1"/>
          </p:cNvSpPr>
          <p:nvPr>
            <p:ph type="subTitle" idx="1"/>
          </p:nvPr>
        </p:nvSpPr>
        <p:spPr>
          <a:xfrm>
            <a:off x="5227320" y="995976"/>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Adoption</a:t>
            </a:r>
            <a:endParaRPr/>
          </a:p>
        </p:txBody>
      </p:sp>
      <p:sp>
        <p:nvSpPr>
          <p:cNvPr id="6405" name="Google Shape;6405;p527"/>
          <p:cNvSpPr txBox="1">
            <a:spLocks noGrp="1"/>
          </p:cNvSpPr>
          <p:nvPr>
            <p:ph type="subTitle" idx="2"/>
          </p:nvPr>
        </p:nvSpPr>
        <p:spPr>
          <a:xfrm>
            <a:off x="5227320" y="1306873"/>
            <a:ext cx="3429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Copilot’s Admin Page to Monitor “Assigned users” and their “Last Activity Date”</a:t>
            </a:r>
            <a:endParaRPr/>
          </a:p>
        </p:txBody>
      </p:sp>
      <p:sp>
        <p:nvSpPr>
          <p:cNvPr id="6406" name="Google Shape;6406;p527"/>
          <p:cNvSpPr txBox="1">
            <a:spLocks noGrp="1"/>
          </p:cNvSpPr>
          <p:nvPr>
            <p:ph type="subTitle" idx="3"/>
          </p:nvPr>
        </p:nvSpPr>
        <p:spPr>
          <a:xfrm>
            <a:off x="5227320" y="1724450"/>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Activity</a:t>
            </a:r>
            <a:endParaRPr/>
          </a:p>
        </p:txBody>
      </p:sp>
      <p:sp>
        <p:nvSpPr>
          <p:cNvPr id="6407" name="Google Shape;6407;p527"/>
          <p:cNvSpPr txBox="1">
            <a:spLocks noGrp="1"/>
          </p:cNvSpPr>
          <p:nvPr>
            <p:ph type="subTitle" idx="4"/>
          </p:nvPr>
        </p:nvSpPr>
        <p:spPr>
          <a:xfrm>
            <a:off x="5227320" y="2035347"/>
            <a:ext cx="3429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Copilot Telemetry to Monitor “Lines of Code Accepted” and “Suggestion Acceptance Rate”</a:t>
            </a:r>
            <a:endParaRPr/>
          </a:p>
        </p:txBody>
      </p:sp>
      <p:sp>
        <p:nvSpPr>
          <p:cNvPr id="6408" name="Google Shape;6408;p527"/>
          <p:cNvSpPr txBox="1">
            <a:spLocks noGrp="1"/>
          </p:cNvSpPr>
          <p:nvPr>
            <p:ph type="subTitle" idx="5"/>
          </p:nvPr>
        </p:nvSpPr>
        <p:spPr>
          <a:xfrm>
            <a:off x="5227320" y="2452924"/>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Efficiency Gain</a:t>
            </a:r>
            <a:endParaRPr/>
          </a:p>
        </p:txBody>
      </p:sp>
      <p:sp>
        <p:nvSpPr>
          <p:cNvPr id="6409" name="Google Shape;6409;p527"/>
          <p:cNvSpPr txBox="1">
            <a:spLocks noGrp="1"/>
          </p:cNvSpPr>
          <p:nvPr>
            <p:ph type="subTitle" idx="6"/>
          </p:nvPr>
        </p:nvSpPr>
        <p:spPr>
          <a:xfrm>
            <a:off x="5227320" y="2763821"/>
            <a:ext cx="3429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the “Survey Engine” to capture Dev Reported Time Savings by PR or by Week </a:t>
            </a:r>
            <a:endParaRPr/>
          </a:p>
        </p:txBody>
      </p:sp>
      <p:sp>
        <p:nvSpPr>
          <p:cNvPr id="6410" name="Google Shape;6410;p527"/>
          <p:cNvSpPr txBox="1">
            <a:spLocks noGrp="1"/>
          </p:cNvSpPr>
          <p:nvPr>
            <p:ph type="subTitle" idx="7"/>
          </p:nvPr>
        </p:nvSpPr>
        <p:spPr>
          <a:xfrm>
            <a:off x="5227320" y="3181398"/>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Downstream Impact</a:t>
            </a:r>
            <a:endParaRPr/>
          </a:p>
        </p:txBody>
      </p:sp>
      <p:sp>
        <p:nvSpPr>
          <p:cNvPr id="6411" name="Google Shape;6411;p527"/>
          <p:cNvSpPr txBox="1">
            <a:spLocks noGrp="1"/>
          </p:cNvSpPr>
          <p:nvPr>
            <p:ph type="subTitle" idx="8"/>
          </p:nvPr>
        </p:nvSpPr>
        <p:spPr>
          <a:xfrm>
            <a:off x="5227320" y="3492295"/>
            <a:ext cx="3429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Select and Monitor “Downstream Metrics” that Developers and Teams are intending to improve with Copilot. ⚠️</a:t>
            </a:r>
            <a:endParaRPr/>
          </a:p>
        </p:txBody>
      </p:sp>
      <p:sp>
        <p:nvSpPr>
          <p:cNvPr id="6412" name="Google Shape;6412;p527"/>
          <p:cNvSpPr txBox="1">
            <a:spLocks noGrp="1"/>
          </p:cNvSpPr>
          <p:nvPr>
            <p:ph type="title"/>
          </p:nvPr>
        </p:nvSpPr>
        <p:spPr>
          <a:xfrm>
            <a:off x="456296" y="1700217"/>
            <a:ext cx="358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GB" sz="2600"/>
              <a:t>Speeding up </a:t>
            </a:r>
            <a:br>
              <a:rPr lang="en-GB" sz="2600"/>
            </a:br>
            <a:r>
              <a:rPr lang="en-GB" sz="2600"/>
              <a:t>Dev Task Completion is part of a </a:t>
            </a:r>
            <a:br>
              <a:rPr lang="en-GB" sz="2600"/>
            </a:br>
            <a:r>
              <a:rPr lang="en-GB" sz="2600"/>
              <a:t>“</a:t>
            </a:r>
            <a:r>
              <a:rPr lang="en-GB" sz="2600">
                <a:solidFill>
                  <a:schemeClr val="accent3"/>
                </a:solidFill>
              </a:rPr>
              <a:t>Cascade</a:t>
            </a:r>
            <a:r>
              <a:rPr lang="en-GB" sz="2600"/>
              <a:t>” </a:t>
            </a:r>
            <a:endParaRPr sz="2600"/>
          </a:p>
          <a:p>
            <a:pPr marL="0" lvl="0" indent="0" algn="l" rtl="0">
              <a:spcBef>
                <a:spcPts val="0"/>
              </a:spcBef>
              <a:spcAft>
                <a:spcPts val="0"/>
              </a:spcAft>
              <a:buNone/>
            </a:pPr>
            <a:endParaRPr sz="2600"/>
          </a:p>
          <a:p>
            <a:pPr marL="0" lvl="0" indent="0" algn="l" rtl="0">
              <a:spcBef>
                <a:spcPts val="0"/>
              </a:spcBef>
              <a:spcAft>
                <a:spcPts val="0"/>
              </a:spcAft>
              <a:buNone/>
            </a:pPr>
            <a:endParaRPr sz="2600"/>
          </a:p>
        </p:txBody>
      </p:sp>
      <p:pic>
        <p:nvPicPr>
          <p:cNvPr id="6413" name="Google Shape;6413;p527"/>
          <p:cNvPicPr preferRelativeResize="0">
            <a:picLocks noGrp="1"/>
          </p:cNvPicPr>
          <p:nvPr>
            <p:ph type="pic" idx="9"/>
          </p:nvPr>
        </p:nvPicPr>
        <p:blipFill rotWithShape="1">
          <a:blip r:embed="rId3">
            <a:alphaModFix/>
          </a:blip>
          <a:srcRect l="49" r="39"/>
          <a:stretch/>
        </p:blipFill>
        <p:spPr>
          <a:xfrm>
            <a:off x="4694903" y="1182991"/>
            <a:ext cx="319800" cy="320100"/>
          </a:xfrm>
          <a:prstGeom prst="rect">
            <a:avLst/>
          </a:prstGeom>
        </p:spPr>
      </p:pic>
      <p:pic>
        <p:nvPicPr>
          <p:cNvPr id="6414" name="Google Shape;6414;p527"/>
          <p:cNvPicPr preferRelativeResize="0">
            <a:picLocks noGrp="1"/>
          </p:cNvPicPr>
          <p:nvPr>
            <p:ph type="pic" idx="13"/>
          </p:nvPr>
        </p:nvPicPr>
        <p:blipFill rotWithShape="1">
          <a:blip r:embed="rId4">
            <a:alphaModFix/>
          </a:blip>
          <a:srcRect l="49" r="39"/>
          <a:stretch/>
        </p:blipFill>
        <p:spPr>
          <a:xfrm>
            <a:off x="4694903" y="1910914"/>
            <a:ext cx="319800" cy="320100"/>
          </a:xfrm>
          <a:prstGeom prst="rect">
            <a:avLst/>
          </a:prstGeom>
        </p:spPr>
      </p:pic>
      <p:pic>
        <p:nvPicPr>
          <p:cNvPr id="6415" name="Google Shape;6415;p527"/>
          <p:cNvPicPr preferRelativeResize="0">
            <a:picLocks noGrp="1"/>
          </p:cNvPicPr>
          <p:nvPr>
            <p:ph type="pic" idx="14"/>
          </p:nvPr>
        </p:nvPicPr>
        <p:blipFill rotWithShape="1">
          <a:blip r:embed="rId5">
            <a:alphaModFix/>
          </a:blip>
          <a:srcRect l="49" r="39"/>
          <a:stretch/>
        </p:blipFill>
        <p:spPr>
          <a:xfrm>
            <a:off x="4694903" y="2638837"/>
            <a:ext cx="319801" cy="320100"/>
          </a:xfrm>
          <a:prstGeom prst="rect">
            <a:avLst/>
          </a:prstGeom>
        </p:spPr>
      </p:pic>
      <p:pic>
        <p:nvPicPr>
          <p:cNvPr id="6416" name="Google Shape;6416;p527"/>
          <p:cNvPicPr preferRelativeResize="0">
            <a:picLocks noGrp="1"/>
          </p:cNvPicPr>
          <p:nvPr>
            <p:ph type="pic" idx="15"/>
          </p:nvPr>
        </p:nvPicPr>
        <p:blipFill rotWithShape="1">
          <a:blip r:embed="rId6">
            <a:alphaModFix/>
          </a:blip>
          <a:srcRect l="49" r="39"/>
          <a:stretch/>
        </p:blipFill>
        <p:spPr>
          <a:xfrm>
            <a:off x="4694903" y="3366761"/>
            <a:ext cx="319800" cy="320102"/>
          </a:xfrm>
          <a:prstGeom prst="rect">
            <a:avLst/>
          </a:prstGeom>
        </p:spPr>
      </p:pic>
      <p:cxnSp>
        <p:nvCxnSpPr>
          <p:cNvPr id="6417" name="Google Shape;6417;p527"/>
          <p:cNvCxnSpPr>
            <a:stCxn id="6413" idx="2"/>
            <a:endCxn id="6415" idx="0"/>
          </p:cNvCxnSpPr>
          <p:nvPr/>
        </p:nvCxnSpPr>
        <p:spPr>
          <a:xfrm>
            <a:off x="4854803" y="1503091"/>
            <a:ext cx="0" cy="1135800"/>
          </a:xfrm>
          <a:prstGeom prst="straightConnector1">
            <a:avLst/>
          </a:prstGeom>
          <a:noFill/>
          <a:ln w="9525" cap="flat" cmpd="sng">
            <a:solidFill>
              <a:schemeClr val="dk1"/>
            </a:solidFill>
            <a:prstDash val="solid"/>
            <a:round/>
            <a:headEnd type="none" w="med" len="med"/>
            <a:tailEnd type="triangle" w="med" len="med"/>
          </a:ln>
        </p:spPr>
      </p:cxnSp>
      <p:cxnSp>
        <p:nvCxnSpPr>
          <p:cNvPr id="6418" name="Google Shape;6418;p527"/>
          <p:cNvCxnSpPr>
            <a:stCxn id="6415" idx="2"/>
            <a:endCxn id="6416" idx="0"/>
          </p:cNvCxnSpPr>
          <p:nvPr/>
        </p:nvCxnSpPr>
        <p:spPr>
          <a:xfrm>
            <a:off x="4854803" y="2958938"/>
            <a:ext cx="0" cy="407700"/>
          </a:xfrm>
          <a:prstGeom prst="straightConnector1">
            <a:avLst/>
          </a:prstGeom>
          <a:noFill/>
          <a:ln w="9525" cap="flat" cmpd="sng">
            <a:solidFill>
              <a:schemeClr val="dk1"/>
            </a:solidFill>
            <a:prstDash val="lgDash"/>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22"/>
        <p:cNvGrpSpPr/>
        <p:nvPr/>
      </p:nvGrpSpPr>
      <p:grpSpPr>
        <a:xfrm>
          <a:off x="0" y="0"/>
          <a:ext cx="0" cy="0"/>
          <a:chOff x="0" y="0"/>
          <a:chExt cx="0" cy="0"/>
        </a:xfrm>
      </p:grpSpPr>
      <p:sp>
        <p:nvSpPr>
          <p:cNvPr id="6423" name="Google Shape;6423;p528"/>
          <p:cNvSpPr txBox="1">
            <a:spLocks noGrp="1"/>
          </p:cNvSpPr>
          <p:nvPr>
            <p:ph type="title"/>
          </p:nvPr>
        </p:nvSpPr>
        <p:spPr>
          <a:xfrm>
            <a:off x="316700" y="1700225"/>
            <a:ext cx="415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GB" sz="3100"/>
              <a:t>There is a growing number of </a:t>
            </a:r>
            <a:r>
              <a:rPr lang="en-GB" sz="3100" i="1"/>
              <a:t>metaphors</a:t>
            </a:r>
            <a:r>
              <a:rPr lang="en-GB" sz="3100"/>
              <a:t> for how to think about Copilot….</a:t>
            </a:r>
            <a:endParaRPr sz="3100"/>
          </a:p>
        </p:txBody>
      </p:sp>
      <p:sp>
        <p:nvSpPr>
          <p:cNvPr id="6424" name="Google Shape;6424;p528"/>
          <p:cNvSpPr txBox="1">
            <a:spLocks noGrp="1"/>
          </p:cNvSpPr>
          <p:nvPr>
            <p:ph type="subTitle" idx="1"/>
          </p:nvPr>
        </p:nvSpPr>
        <p:spPr>
          <a:xfrm>
            <a:off x="5102352" y="134112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Pair Programmer 🤔🤔</a:t>
            </a:r>
            <a:endParaRPr/>
          </a:p>
        </p:txBody>
      </p:sp>
      <p:sp>
        <p:nvSpPr>
          <p:cNvPr id="6425" name="Google Shape;6425;p528"/>
          <p:cNvSpPr txBox="1">
            <a:spLocks noGrp="1"/>
          </p:cNvSpPr>
          <p:nvPr>
            <p:ph type="subTitle" idx="2"/>
          </p:nvPr>
        </p:nvSpPr>
        <p:spPr>
          <a:xfrm>
            <a:off x="5102352" y="1889765"/>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Expert System 👨🏾‍🏫</a:t>
            </a:r>
            <a:endParaRPr/>
          </a:p>
        </p:txBody>
      </p:sp>
      <p:sp>
        <p:nvSpPr>
          <p:cNvPr id="6426" name="Google Shape;6426;p528"/>
          <p:cNvSpPr txBox="1">
            <a:spLocks noGrp="1"/>
          </p:cNvSpPr>
          <p:nvPr>
            <p:ph type="subTitle" idx="3"/>
          </p:nvPr>
        </p:nvSpPr>
        <p:spPr>
          <a:xfrm>
            <a:off x="5102352" y="2429263"/>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Code Translator 👓🩻</a:t>
            </a:r>
            <a:endParaRPr/>
          </a:p>
        </p:txBody>
      </p:sp>
      <p:sp>
        <p:nvSpPr>
          <p:cNvPr id="6427" name="Google Shape;6427;p528"/>
          <p:cNvSpPr txBox="1">
            <a:spLocks noGrp="1"/>
          </p:cNvSpPr>
          <p:nvPr>
            <p:ph type="subTitle" idx="4"/>
          </p:nvPr>
        </p:nvSpPr>
        <p:spPr>
          <a:xfrm>
            <a:off x="5102352" y="297790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 Faster keyboard 🔥⌨️🔥</a:t>
            </a:r>
            <a:endParaRPr/>
          </a:p>
        </p:txBody>
      </p:sp>
      <p:sp>
        <p:nvSpPr>
          <p:cNvPr id="6428" name="Google Shape;6428;p528"/>
          <p:cNvSpPr txBox="1">
            <a:spLocks noGrp="1"/>
          </p:cNvSpPr>
          <p:nvPr>
            <p:ph type="subTitle" idx="4"/>
          </p:nvPr>
        </p:nvSpPr>
        <p:spPr>
          <a:xfrm>
            <a:off x="5102352" y="3511304"/>
            <a:ext cx="3429000"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 Predictive Model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2"/>
        <p:cNvGrpSpPr/>
        <p:nvPr/>
      </p:nvGrpSpPr>
      <p:grpSpPr>
        <a:xfrm>
          <a:off x="0" y="0"/>
          <a:ext cx="0" cy="0"/>
          <a:chOff x="0" y="0"/>
          <a:chExt cx="0" cy="0"/>
        </a:xfrm>
      </p:grpSpPr>
      <p:sp>
        <p:nvSpPr>
          <p:cNvPr id="6013" name="Google Shape;6013;p496"/>
          <p:cNvSpPr txBox="1">
            <a:spLocks noGrp="1"/>
          </p:cNvSpPr>
          <p:nvPr>
            <p:ph type="title"/>
          </p:nvPr>
        </p:nvSpPr>
        <p:spPr>
          <a:xfrm>
            <a:off x="456300" y="1220700"/>
            <a:ext cx="3685500" cy="2724900"/>
          </a:xfrm>
          <a:prstGeom prst="rect">
            <a:avLst/>
          </a:prstGeom>
          <a:noFill/>
          <a:ln>
            <a:noFill/>
          </a:ln>
        </p:spPr>
        <p:txBody>
          <a:bodyPr spcFirstLastPara="1" wrap="square" lIns="34275" tIns="17150" rIns="34275" bIns="17150" anchor="ctr" anchorCtr="0">
            <a:noAutofit/>
          </a:bodyPr>
          <a:lstStyle/>
          <a:p>
            <a:pPr marL="0" lvl="0" indent="0" algn="l" rtl="0">
              <a:lnSpc>
                <a:spcPct val="100000"/>
              </a:lnSpc>
              <a:spcBef>
                <a:spcPts val="0"/>
              </a:spcBef>
              <a:spcAft>
                <a:spcPts val="0"/>
              </a:spcAft>
              <a:buNone/>
            </a:pPr>
            <a:r>
              <a:rPr lang="en-GB"/>
              <a:t>Speeding up  </a:t>
            </a:r>
            <a:r>
              <a:rPr lang="en-GB">
                <a:solidFill>
                  <a:schemeClr val="accent3"/>
                </a:solidFill>
              </a:rPr>
              <a:t>Dev Task Completion</a:t>
            </a:r>
            <a:r>
              <a:rPr lang="en-GB"/>
              <a:t> is where to start measuring… </a:t>
            </a:r>
            <a:endParaRPr/>
          </a:p>
        </p:txBody>
      </p:sp>
      <p:sp>
        <p:nvSpPr>
          <p:cNvPr id="6014" name="Google Shape;6014;p496"/>
          <p:cNvSpPr txBox="1">
            <a:spLocks noGrp="1"/>
          </p:cNvSpPr>
          <p:nvPr>
            <p:ph type="subTitle" idx="1"/>
          </p:nvPr>
        </p:nvSpPr>
        <p:spPr>
          <a:xfrm>
            <a:off x="5102352" y="1344172"/>
            <a:ext cx="3429000" cy="2925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GB" b="1"/>
              <a:t>Development Task Completion</a:t>
            </a:r>
            <a:r>
              <a:rPr lang="en-GB"/>
              <a:t> ⏱️ </a:t>
            </a:r>
            <a:endParaRPr/>
          </a:p>
        </p:txBody>
      </p:sp>
      <p:sp>
        <p:nvSpPr>
          <p:cNvPr id="6015" name="Google Shape;6015;p496"/>
          <p:cNvSpPr txBox="1">
            <a:spLocks noGrp="1"/>
          </p:cNvSpPr>
          <p:nvPr>
            <p:ph type="subTitle" idx="2"/>
          </p:nvPr>
        </p:nvSpPr>
        <p:spPr>
          <a:xfrm>
            <a:off x="5102350" y="1890525"/>
            <a:ext cx="3895500" cy="2925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dk1"/>
              </a:buClr>
              <a:buSzPts val="1600"/>
              <a:buFont typeface="Arial"/>
              <a:buNone/>
            </a:pPr>
            <a:r>
              <a:rPr lang="en-GB" sz="1200"/>
              <a:t>New Skill Acquisition &amp; Expanding Developer impact via collaboration🫱🏼‍🫲 </a:t>
            </a:r>
            <a:endParaRPr sz="1200"/>
          </a:p>
        </p:txBody>
      </p:sp>
      <p:sp>
        <p:nvSpPr>
          <p:cNvPr id="6016" name="Google Shape;6016;p496"/>
          <p:cNvSpPr txBox="1">
            <a:spLocks noGrp="1"/>
          </p:cNvSpPr>
          <p:nvPr>
            <p:ph type="subTitle" idx="3"/>
          </p:nvPr>
        </p:nvSpPr>
        <p:spPr>
          <a:xfrm>
            <a:off x="5102352" y="2436887"/>
            <a:ext cx="3693300" cy="2925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GB" sz="1200"/>
              <a:t>Onboarding to a new team or technology </a:t>
            </a:r>
            <a:br>
              <a:rPr lang="en-GB" sz="1200"/>
            </a:br>
            <a:r>
              <a:rPr lang="en-GB" sz="1200"/>
              <a:t>(or language) 🤓</a:t>
            </a:r>
            <a:endParaRPr sz="1200"/>
          </a:p>
        </p:txBody>
      </p:sp>
      <p:sp>
        <p:nvSpPr>
          <p:cNvPr id="6017" name="Google Shape;6017;p496"/>
          <p:cNvSpPr txBox="1">
            <a:spLocks noGrp="1"/>
          </p:cNvSpPr>
          <p:nvPr>
            <p:ph type="subTitle" idx="4"/>
          </p:nvPr>
        </p:nvSpPr>
        <p:spPr>
          <a:xfrm>
            <a:off x="5102352" y="2983243"/>
            <a:ext cx="3693300" cy="2925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GB" sz="1200"/>
              <a:t>Updating Documentation, Tests, </a:t>
            </a:r>
            <a:br>
              <a:rPr lang="en-GB" sz="1200"/>
            </a:br>
            <a:r>
              <a:rPr lang="en-GB" sz="1200"/>
              <a:t>and Automation 🧹</a:t>
            </a:r>
            <a:endParaRPr sz="1200"/>
          </a:p>
        </p:txBody>
      </p:sp>
      <p:sp>
        <p:nvSpPr>
          <p:cNvPr id="6018" name="Google Shape;6018;p496"/>
          <p:cNvSpPr txBox="1">
            <a:spLocks noGrp="1"/>
          </p:cNvSpPr>
          <p:nvPr>
            <p:ph type="subTitle" idx="5"/>
          </p:nvPr>
        </p:nvSpPr>
        <p:spPr>
          <a:xfrm>
            <a:off x="5102352" y="3529600"/>
            <a:ext cx="3693300" cy="2925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GB" sz="1200"/>
              <a:t>Finding Defects </a:t>
            </a:r>
            <a:br>
              <a:rPr lang="en-GB" sz="1200"/>
            </a:br>
            <a:r>
              <a:rPr lang="en-GB" sz="1200"/>
              <a:t>and avoiding Incidents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22"/>
        <p:cNvGrpSpPr/>
        <p:nvPr/>
      </p:nvGrpSpPr>
      <p:grpSpPr>
        <a:xfrm>
          <a:off x="0" y="0"/>
          <a:ext cx="0" cy="0"/>
          <a:chOff x="0" y="0"/>
          <a:chExt cx="0" cy="0"/>
        </a:xfrm>
      </p:grpSpPr>
      <p:sp>
        <p:nvSpPr>
          <p:cNvPr id="6023" name="Google Shape;6023;p497"/>
          <p:cNvSpPr txBox="1">
            <a:spLocks noGrp="1"/>
          </p:cNvSpPr>
          <p:nvPr>
            <p:ph type="title"/>
          </p:nvPr>
        </p:nvSpPr>
        <p:spPr>
          <a:xfrm>
            <a:off x="439700" y="0"/>
            <a:ext cx="8354400" cy="1668300"/>
          </a:xfrm>
          <a:prstGeom prst="rect">
            <a:avLst/>
          </a:prstGeom>
        </p:spPr>
        <p:txBody>
          <a:bodyPr spcFirstLastPara="1" wrap="square" lIns="34275" tIns="17150" rIns="34275" bIns="17150" anchor="ctr" anchorCtr="0">
            <a:noAutofit/>
          </a:bodyPr>
          <a:lstStyle/>
          <a:p>
            <a:pPr marL="0" lvl="0" indent="0" algn="ctr" rtl="0">
              <a:spcBef>
                <a:spcPts val="0"/>
              </a:spcBef>
              <a:spcAft>
                <a:spcPts val="0"/>
              </a:spcAft>
              <a:buNone/>
            </a:pPr>
            <a:r>
              <a:rPr lang="en-GB" sz="3100"/>
              <a:t>Research confirms that Copilot Speeds-up</a:t>
            </a:r>
            <a:br>
              <a:rPr lang="en-GB" sz="3100"/>
            </a:br>
            <a:r>
              <a:rPr lang="en-GB" sz="3100">
                <a:solidFill>
                  <a:schemeClr val="accent3"/>
                </a:solidFill>
              </a:rPr>
              <a:t>“Dev Task Completion”</a:t>
            </a:r>
            <a:endParaRPr sz="3100">
              <a:solidFill>
                <a:schemeClr val="accent3"/>
              </a:solidFill>
            </a:endParaRPr>
          </a:p>
        </p:txBody>
      </p:sp>
      <p:sp>
        <p:nvSpPr>
          <p:cNvPr id="6024" name="Google Shape;6024;p497"/>
          <p:cNvSpPr txBox="1">
            <a:spLocks noGrp="1"/>
          </p:cNvSpPr>
          <p:nvPr>
            <p:ph type="subTitle" idx="1"/>
          </p:nvPr>
        </p:nvSpPr>
        <p:spPr>
          <a:xfrm>
            <a:off x="439700" y="3234969"/>
            <a:ext cx="27432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u="sng">
                <a:solidFill>
                  <a:schemeClr val="hlink"/>
                </a:solidFill>
                <a:hlinkClick r:id="rId3"/>
              </a:rPr>
              <a:t>GitHub 2022 (1)</a:t>
            </a:r>
            <a:endParaRPr/>
          </a:p>
        </p:txBody>
      </p:sp>
      <p:sp>
        <p:nvSpPr>
          <p:cNvPr id="6025" name="Google Shape;6025;p497"/>
          <p:cNvSpPr txBox="1">
            <a:spLocks noGrp="1"/>
          </p:cNvSpPr>
          <p:nvPr>
            <p:ph type="subTitle" idx="2"/>
          </p:nvPr>
        </p:nvSpPr>
        <p:spPr>
          <a:xfrm>
            <a:off x="439700" y="3545864"/>
            <a:ext cx="27432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95 Devs, Same Task</a:t>
            </a:r>
            <a:endParaRPr/>
          </a:p>
          <a:p>
            <a:pPr marL="0" lvl="0" indent="0" algn="ctr" rtl="0">
              <a:spcBef>
                <a:spcPts val="0"/>
              </a:spcBef>
              <a:spcAft>
                <a:spcPts val="0"/>
              </a:spcAft>
              <a:buNone/>
            </a:pPr>
            <a:r>
              <a:rPr lang="en-GB"/>
              <a:t>45 Used Copilot</a:t>
            </a:r>
            <a:endParaRPr/>
          </a:p>
          <a:p>
            <a:pPr marL="0" lvl="0" indent="0" algn="ctr" rtl="0">
              <a:spcBef>
                <a:spcPts val="0"/>
              </a:spcBef>
              <a:spcAft>
                <a:spcPts val="0"/>
              </a:spcAft>
              <a:buNone/>
            </a:pPr>
            <a:r>
              <a:rPr lang="en-GB" b="1">
                <a:solidFill>
                  <a:schemeClr val="dk1"/>
                </a:solidFill>
              </a:rPr>
              <a:t>55% Faster</a:t>
            </a:r>
            <a:endParaRPr b="1">
              <a:solidFill>
                <a:schemeClr val="dk1"/>
              </a:solidFill>
            </a:endParaRPr>
          </a:p>
          <a:p>
            <a:pPr marL="0" lvl="0" indent="0" algn="ctr" rtl="0">
              <a:spcBef>
                <a:spcPts val="0"/>
              </a:spcBef>
              <a:spcAft>
                <a:spcPts val="0"/>
              </a:spcAft>
              <a:buNone/>
            </a:pPr>
            <a:r>
              <a:rPr lang="en-GB"/>
              <a:t>10% more likely to complete</a:t>
            </a:r>
            <a:endParaRPr/>
          </a:p>
        </p:txBody>
      </p:sp>
      <p:sp>
        <p:nvSpPr>
          <p:cNvPr id="6026" name="Google Shape;6026;p497"/>
          <p:cNvSpPr txBox="1">
            <a:spLocks noGrp="1"/>
          </p:cNvSpPr>
          <p:nvPr>
            <p:ph type="subTitle" idx="3"/>
          </p:nvPr>
        </p:nvSpPr>
        <p:spPr>
          <a:xfrm>
            <a:off x="3245150" y="3234969"/>
            <a:ext cx="27432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u="sng">
                <a:solidFill>
                  <a:schemeClr val="hlink"/>
                </a:solidFill>
                <a:hlinkClick r:id="rId4"/>
              </a:rPr>
              <a:t>McKinsey (2)</a:t>
            </a:r>
            <a:endParaRPr/>
          </a:p>
        </p:txBody>
      </p:sp>
      <p:sp>
        <p:nvSpPr>
          <p:cNvPr id="6027" name="Google Shape;6027;p497"/>
          <p:cNvSpPr txBox="1">
            <a:spLocks noGrp="1"/>
          </p:cNvSpPr>
          <p:nvPr>
            <p:ph type="subTitle" idx="4"/>
          </p:nvPr>
        </p:nvSpPr>
        <p:spPr>
          <a:xfrm>
            <a:off x="3182900" y="3545875"/>
            <a:ext cx="28056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45-50% Faster for Code Docs</a:t>
            </a:r>
            <a:endParaRPr/>
          </a:p>
          <a:p>
            <a:pPr marL="0" lvl="0" indent="0" algn="ctr" rtl="0">
              <a:spcBef>
                <a:spcPts val="0"/>
              </a:spcBef>
              <a:spcAft>
                <a:spcPts val="0"/>
              </a:spcAft>
              <a:buNone/>
            </a:pPr>
            <a:r>
              <a:rPr lang="en-GB"/>
              <a:t>35-45% Faster for Code Gen</a:t>
            </a:r>
            <a:endParaRPr/>
          </a:p>
          <a:p>
            <a:pPr marL="0" lvl="0" indent="0" algn="ctr" rtl="0">
              <a:spcBef>
                <a:spcPts val="0"/>
              </a:spcBef>
              <a:spcAft>
                <a:spcPts val="0"/>
              </a:spcAft>
              <a:buNone/>
            </a:pPr>
            <a:r>
              <a:rPr lang="en-GB" b="1">
                <a:solidFill>
                  <a:schemeClr val="dk1"/>
                </a:solidFill>
              </a:rPr>
              <a:t>20-30% Faster for Refactoring</a:t>
            </a:r>
            <a:endParaRPr b="1">
              <a:solidFill>
                <a:schemeClr val="dk1"/>
              </a:solidFill>
            </a:endParaRPr>
          </a:p>
          <a:p>
            <a:pPr marL="0" lvl="0" indent="0" algn="ctr" rtl="0">
              <a:spcBef>
                <a:spcPts val="0"/>
              </a:spcBef>
              <a:spcAft>
                <a:spcPts val="0"/>
              </a:spcAft>
              <a:buNone/>
            </a:pPr>
            <a:r>
              <a:rPr lang="en-GB"/>
              <a:t>&lt;10% for Complex Coding Tasks</a:t>
            </a:r>
            <a:endParaRPr/>
          </a:p>
        </p:txBody>
      </p:sp>
      <p:sp>
        <p:nvSpPr>
          <p:cNvPr id="6028" name="Google Shape;6028;p497"/>
          <p:cNvSpPr txBox="1">
            <a:spLocks noGrp="1"/>
          </p:cNvSpPr>
          <p:nvPr>
            <p:ph type="subTitle" idx="5"/>
          </p:nvPr>
        </p:nvSpPr>
        <p:spPr>
          <a:xfrm>
            <a:off x="6050900" y="3234969"/>
            <a:ext cx="27432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u="sng">
                <a:solidFill>
                  <a:schemeClr val="hlink"/>
                </a:solidFill>
                <a:hlinkClick r:id="rId5"/>
              </a:rPr>
              <a:t>MIT (3)</a:t>
            </a:r>
            <a:r>
              <a:rPr lang="en-GB"/>
              <a:t> </a:t>
            </a:r>
            <a:endParaRPr/>
          </a:p>
        </p:txBody>
      </p:sp>
      <p:sp>
        <p:nvSpPr>
          <p:cNvPr id="6029" name="Google Shape;6029;p497"/>
          <p:cNvSpPr txBox="1">
            <a:spLocks noGrp="1"/>
          </p:cNvSpPr>
          <p:nvPr>
            <p:ph type="subTitle" idx="6"/>
          </p:nvPr>
        </p:nvSpPr>
        <p:spPr>
          <a:xfrm>
            <a:off x="5988350" y="3545875"/>
            <a:ext cx="29841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Changes the Structure of Tasks:</a:t>
            </a:r>
            <a:endParaRPr/>
          </a:p>
          <a:p>
            <a:pPr marL="0" lvl="0" indent="0" algn="ctr" rtl="0">
              <a:spcBef>
                <a:spcPts val="0"/>
              </a:spcBef>
              <a:spcAft>
                <a:spcPts val="0"/>
              </a:spcAft>
              <a:buNone/>
            </a:pPr>
            <a:r>
              <a:rPr lang="en-GB"/>
              <a:t>Brainstorming 25%</a:t>
            </a:r>
            <a:br>
              <a:rPr lang="en-GB"/>
            </a:br>
            <a:r>
              <a:rPr lang="en-GB" b="1">
                <a:solidFill>
                  <a:schemeClr val="dk1"/>
                </a:solidFill>
              </a:rPr>
              <a:t>Writing Rough Draft 50% -&gt; 25%</a:t>
            </a:r>
            <a:endParaRPr b="1">
              <a:solidFill>
                <a:schemeClr val="dk1"/>
              </a:solidFill>
            </a:endParaRPr>
          </a:p>
          <a:p>
            <a:pPr marL="0" lvl="0" indent="0" algn="ctr" rtl="0">
              <a:spcBef>
                <a:spcPts val="0"/>
              </a:spcBef>
              <a:spcAft>
                <a:spcPts val="0"/>
              </a:spcAft>
              <a:buNone/>
            </a:pPr>
            <a:r>
              <a:rPr lang="en-GB"/>
              <a:t>Editing 25%-&gt; 50%</a:t>
            </a:r>
            <a:endParaRPr/>
          </a:p>
          <a:p>
            <a:pPr marL="0" lvl="0" indent="0" algn="ctr" rtl="0">
              <a:spcBef>
                <a:spcPts val="0"/>
              </a:spcBef>
              <a:spcAft>
                <a:spcPts val="0"/>
              </a:spcAft>
              <a:buNone/>
            </a:pPr>
            <a:r>
              <a:rPr lang="en-GB" b="1">
                <a:solidFill>
                  <a:schemeClr val="dk1"/>
                </a:solidFill>
              </a:rPr>
              <a:t>Reduces inequality</a:t>
            </a:r>
            <a:endParaRPr b="1">
              <a:solidFill>
                <a:schemeClr val="dk1"/>
              </a:solidFill>
            </a:endParaRPr>
          </a:p>
        </p:txBody>
      </p:sp>
      <p:pic>
        <p:nvPicPr>
          <p:cNvPr id="6030" name="Google Shape;6030;p497"/>
          <p:cNvPicPr preferRelativeResize="0"/>
          <p:nvPr/>
        </p:nvPicPr>
        <p:blipFill>
          <a:blip r:embed="rId6">
            <a:alphaModFix/>
          </a:blip>
          <a:stretch>
            <a:fillRect/>
          </a:stretch>
        </p:blipFill>
        <p:spPr>
          <a:xfrm>
            <a:off x="6993375" y="1960526"/>
            <a:ext cx="872882" cy="777299"/>
          </a:xfrm>
          <a:prstGeom prst="rect">
            <a:avLst/>
          </a:prstGeom>
          <a:noFill/>
          <a:ln>
            <a:noFill/>
          </a:ln>
        </p:spPr>
      </p:pic>
      <p:pic>
        <p:nvPicPr>
          <p:cNvPr id="6031" name="Google Shape;6031;p497"/>
          <p:cNvPicPr preferRelativeResize="0"/>
          <p:nvPr/>
        </p:nvPicPr>
        <p:blipFill>
          <a:blip r:embed="rId7">
            <a:alphaModFix/>
          </a:blip>
          <a:stretch>
            <a:fillRect/>
          </a:stretch>
        </p:blipFill>
        <p:spPr>
          <a:xfrm>
            <a:off x="4126934" y="2094226"/>
            <a:ext cx="1016722" cy="643600"/>
          </a:xfrm>
          <a:prstGeom prst="rect">
            <a:avLst/>
          </a:prstGeom>
          <a:noFill/>
          <a:ln w="12700" cap="flat" cmpd="sng">
            <a:solidFill>
              <a:srgbClr val="000000"/>
            </a:solidFill>
            <a:prstDash val="solid"/>
            <a:miter lim="8000"/>
            <a:headEnd type="none" w="sm" len="sm"/>
            <a:tailEnd type="none" w="sm" len="sm"/>
          </a:ln>
        </p:spPr>
      </p:pic>
      <p:pic>
        <p:nvPicPr>
          <p:cNvPr id="6032" name="Google Shape;6032;p497"/>
          <p:cNvPicPr preferRelativeResize="0"/>
          <p:nvPr/>
        </p:nvPicPr>
        <p:blipFill>
          <a:blip r:embed="rId8">
            <a:alphaModFix/>
          </a:blip>
          <a:stretch>
            <a:fillRect/>
          </a:stretch>
        </p:blipFill>
        <p:spPr>
          <a:xfrm>
            <a:off x="1250206" y="2055770"/>
            <a:ext cx="1120775" cy="594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36"/>
        <p:cNvGrpSpPr/>
        <p:nvPr/>
      </p:nvGrpSpPr>
      <p:grpSpPr>
        <a:xfrm>
          <a:off x="0" y="0"/>
          <a:ext cx="0" cy="0"/>
          <a:chOff x="0" y="0"/>
          <a:chExt cx="0" cy="0"/>
        </a:xfrm>
      </p:grpSpPr>
      <p:sp>
        <p:nvSpPr>
          <p:cNvPr id="6037" name="Google Shape;6037;p498"/>
          <p:cNvSpPr txBox="1">
            <a:spLocks noGrp="1"/>
          </p:cNvSpPr>
          <p:nvPr>
            <p:ph type="body" idx="2"/>
          </p:nvPr>
        </p:nvSpPr>
        <p:spPr>
          <a:xfrm>
            <a:off x="5224925" y="1000075"/>
            <a:ext cx="3607500" cy="4000800"/>
          </a:xfrm>
          <a:prstGeom prst="rect">
            <a:avLst/>
          </a:prstGeom>
          <a:ln w="9525" cap="flat" cmpd="sng">
            <a:solidFill>
              <a:schemeClr val="dk1"/>
            </a:solidFill>
            <a:prstDash val="dot"/>
            <a:round/>
            <a:headEnd type="none" w="sm" len="sm"/>
            <a:tailEnd type="none" w="sm" len="sm"/>
          </a:ln>
        </p:spPr>
        <p:txBody>
          <a:bodyPr spcFirstLastPara="1" wrap="square" lIns="91425" tIns="45700" rIns="91425" bIns="45700" anchor="t" anchorCtr="0">
            <a:normAutofit/>
          </a:bodyPr>
          <a:lstStyle/>
          <a:p>
            <a:pPr marL="0" lvl="0" indent="0" algn="l" rtl="0">
              <a:spcBef>
                <a:spcPts val="750"/>
              </a:spcBef>
              <a:spcAft>
                <a:spcPts val="0"/>
              </a:spcAft>
              <a:buNone/>
            </a:pPr>
            <a:r>
              <a:rPr lang="en-GB" b="1"/>
              <a:t>After</a:t>
            </a:r>
            <a:endParaRPr b="1"/>
          </a:p>
        </p:txBody>
      </p:sp>
      <p:sp>
        <p:nvSpPr>
          <p:cNvPr id="6038" name="Google Shape;6038;p498"/>
          <p:cNvSpPr txBox="1">
            <a:spLocks noGrp="1"/>
          </p:cNvSpPr>
          <p:nvPr>
            <p:ph type="body" idx="1"/>
          </p:nvPr>
        </p:nvSpPr>
        <p:spPr>
          <a:xfrm>
            <a:off x="311700" y="1000075"/>
            <a:ext cx="3719100" cy="4000800"/>
          </a:xfrm>
          <a:prstGeom prst="rect">
            <a:avLst/>
          </a:prstGeom>
          <a:ln w="9525" cap="flat" cmpd="sng">
            <a:solidFill>
              <a:schemeClr val="dk1"/>
            </a:solidFill>
            <a:prstDash val="dot"/>
            <a:round/>
            <a:headEnd type="none" w="sm" len="sm"/>
            <a:tailEnd type="none" w="sm" len="sm"/>
          </a:ln>
        </p:spPr>
        <p:txBody>
          <a:bodyPr spcFirstLastPara="1" wrap="square" lIns="91425" tIns="45700" rIns="91425" bIns="45700" anchor="t" anchorCtr="0">
            <a:normAutofit/>
          </a:bodyPr>
          <a:lstStyle/>
          <a:p>
            <a:pPr marL="0" lvl="0" indent="0" algn="l" rtl="0">
              <a:spcBef>
                <a:spcPts val="750"/>
              </a:spcBef>
              <a:spcAft>
                <a:spcPts val="0"/>
              </a:spcAft>
              <a:buNone/>
            </a:pPr>
            <a:r>
              <a:rPr lang="en-GB" b="1"/>
              <a:t>Before</a:t>
            </a:r>
            <a:endParaRPr b="1"/>
          </a:p>
        </p:txBody>
      </p:sp>
      <p:sp>
        <p:nvSpPr>
          <p:cNvPr id="6039" name="Google Shape;6039;p498"/>
          <p:cNvSpPr/>
          <p:nvPr/>
        </p:nvSpPr>
        <p:spPr>
          <a:xfrm>
            <a:off x="5810100" y="1745475"/>
            <a:ext cx="990600" cy="1632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Risk</a:t>
            </a:r>
            <a:endParaRPr sz="1000">
              <a:solidFill>
                <a:schemeClr val="lt1"/>
              </a:solidFill>
            </a:endParaRPr>
          </a:p>
        </p:txBody>
      </p:sp>
      <p:sp>
        <p:nvSpPr>
          <p:cNvPr id="6040" name="Google Shape;6040;p498"/>
          <p:cNvSpPr/>
          <p:nvPr/>
        </p:nvSpPr>
        <p:spPr>
          <a:xfrm>
            <a:off x="5810100" y="1516875"/>
            <a:ext cx="1329900" cy="1632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Cost</a:t>
            </a:r>
            <a:endParaRPr sz="1000">
              <a:solidFill>
                <a:schemeClr val="lt1"/>
              </a:solidFill>
            </a:endParaRPr>
          </a:p>
        </p:txBody>
      </p:sp>
      <p:sp>
        <p:nvSpPr>
          <p:cNvPr id="6041" name="Google Shape;6041;p498"/>
          <p:cNvSpPr txBox="1">
            <a:spLocks noGrp="1"/>
          </p:cNvSpPr>
          <p:nvPr>
            <p:ph type="title"/>
          </p:nvPr>
        </p:nvSpPr>
        <p:spPr>
          <a:xfrm>
            <a:off x="311700" y="292625"/>
            <a:ext cx="8520600" cy="572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GB"/>
              <a:t>How Value Gets Created:</a:t>
            </a:r>
            <a:endParaRPr/>
          </a:p>
        </p:txBody>
      </p:sp>
      <p:cxnSp>
        <p:nvCxnSpPr>
          <p:cNvPr id="6042" name="Google Shape;6042;p498"/>
          <p:cNvCxnSpPr/>
          <p:nvPr/>
        </p:nvCxnSpPr>
        <p:spPr>
          <a:xfrm>
            <a:off x="746425" y="1921900"/>
            <a:ext cx="3250200" cy="0"/>
          </a:xfrm>
          <a:prstGeom prst="straightConnector1">
            <a:avLst/>
          </a:prstGeom>
          <a:noFill/>
          <a:ln w="38100" cap="flat" cmpd="sng">
            <a:solidFill>
              <a:schemeClr val="dk2"/>
            </a:solidFill>
            <a:prstDash val="solid"/>
            <a:round/>
            <a:headEnd type="none" w="med" len="med"/>
            <a:tailEnd type="triangle" w="med" len="med"/>
          </a:ln>
        </p:spPr>
      </p:cxnSp>
      <p:sp>
        <p:nvSpPr>
          <p:cNvPr id="6043" name="Google Shape;6043;p498"/>
          <p:cNvSpPr/>
          <p:nvPr/>
        </p:nvSpPr>
        <p:spPr>
          <a:xfrm>
            <a:off x="570000" y="1799750"/>
            <a:ext cx="251100" cy="2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98"/>
          <p:cNvSpPr/>
          <p:nvPr/>
        </p:nvSpPr>
        <p:spPr>
          <a:xfrm>
            <a:off x="1610750" y="2431375"/>
            <a:ext cx="1046700" cy="978600"/>
          </a:xfrm>
          <a:prstGeom prst="pie">
            <a:avLst>
              <a:gd name="adj1" fmla="val 0"/>
              <a:gd name="adj2" fmla="val 538425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98"/>
          <p:cNvSpPr/>
          <p:nvPr/>
        </p:nvSpPr>
        <p:spPr>
          <a:xfrm>
            <a:off x="1610750" y="2431375"/>
            <a:ext cx="1046700" cy="978600"/>
          </a:xfrm>
          <a:prstGeom prst="pie">
            <a:avLst>
              <a:gd name="adj1" fmla="val 5383804"/>
              <a:gd name="adj2" fmla="val 9097069"/>
            </a:avLst>
          </a:prstGeom>
          <a:solidFill>
            <a:srgbClr val="FBBC0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98"/>
          <p:cNvSpPr/>
          <p:nvPr/>
        </p:nvSpPr>
        <p:spPr>
          <a:xfrm>
            <a:off x="1610750" y="2431375"/>
            <a:ext cx="1046700" cy="978600"/>
          </a:xfrm>
          <a:prstGeom prst="pie">
            <a:avLst>
              <a:gd name="adj1" fmla="val 9065924"/>
              <a:gd name="adj2" fmla="val 1456207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98"/>
          <p:cNvSpPr/>
          <p:nvPr/>
        </p:nvSpPr>
        <p:spPr>
          <a:xfrm>
            <a:off x="1610750" y="2431375"/>
            <a:ext cx="1046700" cy="978600"/>
          </a:xfrm>
          <a:prstGeom prst="pie">
            <a:avLst>
              <a:gd name="adj1" fmla="val 14437536"/>
              <a:gd name="adj2" fmla="val 278259"/>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98"/>
          <p:cNvSpPr/>
          <p:nvPr/>
        </p:nvSpPr>
        <p:spPr>
          <a:xfrm>
            <a:off x="1085700" y="1516875"/>
            <a:ext cx="1329900" cy="163200"/>
          </a:xfrm>
          <a:prstGeom prst="roundRect">
            <a:avLst>
              <a:gd name="adj" fmla="val 16667"/>
            </a:avLst>
          </a:prstGeom>
          <a:solidFill>
            <a:srgbClr val="FBBC0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Cost</a:t>
            </a:r>
            <a:endParaRPr sz="1000">
              <a:solidFill>
                <a:schemeClr val="lt1"/>
              </a:solidFill>
            </a:endParaRPr>
          </a:p>
        </p:txBody>
      </p:sp>
      <p:sp>
        <p:nvSpPr>
          <p:cNvPr id="6049" name="Google Shape;6049;p498"/>
          <p:cNvSpPr/>
          <p:nvPr/>
        </p:nvSpPr>
        <p:spPr>
          <a:xfrm>
            <a:off x="1085700" y="1745475"/>
            <a:ext cx="990600" cy="163200"/>
          </a:xfrm>
          <a:prstGeom prst="roundRect">
            <a:avLst>
              <a:gd name="adj" fmla="val 16667"/>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Risk</a:t>
            </a:r>
            <a:endParaRPr sz="1000">
              <a:solidFill>
                <a:schemeClr val="lt1"/>
              </a:solidFill>
            </a:endParaRPr>
          </a:p>
        </p:txBody>
      </p:sp>
      <p:sp>
        <p:nvSpPr>
          <p:cNvPr id="6050" name="Google Shape;6050;p498"/>
          <p:cNvSpPr/>
          <p:nvPr/>
        </p:nvSpPr>
        <p:spPr>
          <a:xfrm>
            <a:off x="6639950" y="2431375"/>
            <a:ext cx="1046700" cy="978600"/>
          </a:xfrm>
          <a:prstGeom prst="pie">
            <a:avLst>
              <a:gd name="adj1" fmla="val 15224473"/>
              <a:gd name="adj2" fmla="val 5384258"/>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98"/>
          <p:cNvSpPr/>
          <p:nvPr/>
        </p:nvSpPr>
        <p:spPr>
          <a:xfrm>
            <a:off x="6639950" y="2431375"/>
            <a:ext cx="1046700" cy="978600"/>
          </a:xfrm>
          <a:prstGeom prst="pie">
            <a:avLst>
              <a:gd name="adj1" fmla="val 5383804"/>
              <a:gd name="adj2" fmla="val 8222788"/>
            </a:avLst>
          </a:prstGeom>
          <a:solidFill>
            <a:srgbClr val="FBBC0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98"/>
          <p:cNvSpPr/>
          <p:nvPr/>
        </p:nvSpPr>
        <p:spPr>
          <a:xfrm>
            <a:off x="6639950" y="2431375"/>
            <a:ext cx="1046700" cy="978600"/>
          </a:xfrm>
          <a:prstGeom prst="pie">
            <a:avLst>
              <a:gd name="adj1" fmla="val 8232764"/>
              <a:gd name="adj2" fmla="val 11221071"/>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98"/>
          <p:cNvSpPr/>
          <p:nvPr/>
        </p:nvSpPr>
        <p:spPr>
          <a:xfrm>
            <a:off x="6639950" y="2431375"/>
            <a:ext cx="1046700" cy="978600"/>
          </a:xfrm>
          <a:prstGeom prst="pie">
            <a:avLst>
              <a:gd name="adj1" fmla="val 11227121"/>
              <a:gd name="adj2" fmla="val 15210821"/>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498"/>
          <p:cNvCxnSpPr/>
          <p:nvPr/>
        </p:nvCxnSpPr>
        <p:spPr>
          <a:xfrm>
            <a:off x="5470825" y="1921900"/>
            <a:ext cx="3250200" cy="0"/>
          </a:xfrm>
          <a:prstGeom prst="straightConnector1">
            <a:avLst/>
          </a:prstGeom>
          <a:noFill/>
          <a:ln w="38100" cap="flat" cmpd="sng">
            <a:solidFill>
              <a:schemeClr val="dk2"/>
            </a:solidFill>
            <a:prstDash val="solid"/>
            <a:round/>
            <a:headEnd type="none" w="med" len="med"/>
            <a:tailEnd type="triangle" w="med" len="med"/>
          </a:ln>
        </p:spPr>
      </p:cxnSp>
      <p:sp>
        <p:nvSpPr>
          <p:cNvPr id="6055" name="Google Shape;6055;p498"/>
          <p:cNvSpPr/>
          <p:nvPr/>
        </p:nvSpPr>
        <p:spPr>
          <a:xfrm>
            <a:off x="5294400" y="1799750"/>
            <a:ext cx="251100" cy="2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98"/>
          <p:cNvSpPr/>
          <p:nvPr/>
        </p:nvSpPr>
        <p:spPr>
          <a:xfrm>
            <a:off x="2609700" y="1288275"/>
            <a:ext cx="1180800" cy="1632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Productive Time</a:t>
            </a:r>
            <a:endParaRPr sz="1000">
              <a:solidFill>
                <a:schemeClr val="lt1"/>
              </a:solidFill>
            </a:endParaRPr>
          </a:p>
        </p:txBody>
      </p:sp>
      <p:sp>
        <p:nvSpPr>
          <p:cNvPr id="6057" name="Google Shape;6057;p498"/>
          <p:cNvSpPr/>
          <p:nvPr/>
        </p:nvSpPr>
        <p:spPr>
          <a:xfrm>
            <a:off x="1085700" y="1288275"/>
            <a:ext cx="1524000" cy="163200"/>
          </a:xfrm>
          <a:prstGeom prst="roundRect">
            <a:avLst>
              <a:gd name="adj" fmla="val 16667"/>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Delay</a:t>
            </a:r>
            <a:endParaRPr sz="1000">
              <a:solidFill>
                <a:schemeClr val="lt1"/>
              </a:solidFill>
            </a:endParaRPr>
          </a:p>
        </p:txBody>
      </p:sp>
      <p:sp>
        <p:nvSpPr>
          <p:cNvPr id="6058" name="Google Shape;6058;p498"/>
          <p:cNvSpPr/>
          <p:nvPr/>
        </p:nvSpPr>
        <p:spPr>
          <a:xfrm>
            <a:off x="5810100" y="1516875"/>
            <a:ext cx="923700" cy="163200"/>
          </a:xfrm>
          <a:prstGeom prst="roundRect">
            <a:avLst>
              <a:gd name="adj" fmla="val 16667"/>
            </a:avLst>
          </a:prstGeom>
          <a:solidFill>
            <a:srgbClr val="FBBC0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Cost</a:t>
            </a:r>
            <a:endParaRPr sz="1000">
              <a:solidFill>
                <a:schemeClr val="lt1"/>
              </a:solidFill>
            </a:endParaRPr>
          </a:p>
        </p:txBody>
      </p:sp>
      <p:sp>
        <p:nvSpPr>
          <p:cNvPr id="6059" name="Google Shape;6059;p498"/>
          <p:cNvSpPr/>
          <p:nvPr/>
        </p:nvSpPr>
        <p:spPr>
          <a:xfrm>
            <a:off x="5810100" y="1745475"/>
            <a:ext cx="650400" cy="163200"/>
          </a:xfrm>
          <a:prstGeom prst="roundRect">
            <a:avLst>
              <a:gd name="adj" fmla="val 16667"/>
            </a:avLst>
          </a:pr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Risk</a:t>
            </a:r>
            <a:endParaRPr sz="1000">
              <a:solidFill>
                <a:schemeClr val="lt1"/>
              </a:solidFill>
            </a:endParaRPr>
          </a:p>
        </p:txBody>
      </p:sp>
      <p:sp>
        <p:nvSpPr>
          <p:cNvPr id="6060" name="Google Shape;6060;p498"/>
          <p:cNvSpPr/>
          <p:nvPr/>
        </p:nvSpPr>
        <p:spPr>
          <a:xfrm>
            <a:off x="6733800" y="1288275"/>
            <a:ext cx="1781100" cy="1632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Productive Time</a:t>
            </a:r>
            <a:endParaRPr sz="1000">
              <a:solidFill>
                <a:schemeClr val="lt1"/>
              </a:solidFill>
            </a:endParaRPr>
          </a:p>
        </p:txBody>
      </p:sp>
      <p:sp>
        <p:nvSpPr>
          <p:cNvPr id="6061" name="Google Shape;6061;p498"/>
          <p:cNvSpPr/>
          <p:nvPr/>
        </p:nvSpPr>
        <p:spPr>
          <a:xfrm>
            <a:off x="5810100" y="1288275"/>
            <a:ext cx="923700" cy="163200"/>
          </a:xfrm>
          <a:prstGeom prst="roundRect">
            <a:avLst>
              <a:gd name="adj" fmla="val 16667"/>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1"/>
                </a:solidFill>
              </a:rPr>
              <a:t>Delay</a:t>
            </a:r>
            <a:endParaRPr sz="1000">
              <a:solidFill>
                <a:schemeClr val="lt1"/>
              </a:solidFill>
            </a:endParaRPr>
          </a:p>
        </p:txBody>
      </p:sp>
      <p:sp>
        <p:nvSpPr>
          <p:cNvPr id="6062" name="Google Shape;6062;p498"/>
          <p:cNvSpPr txBox="1"/>
          <p:nvPr/>
        </p:nvSpPr>
        <p:spPr>
          <a:xfrm>
            <a:off x="3922650" y="2315825"/>
            <a:ext cx="13299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dk1"/>
                </a:solidFill>
              </a:rPr>
              <a:t>Week in the Life</a:t>
            </a:r>
            <a:br>
              <a:rPr lang="en-GB">
                <a:solidFill>
                  <a:schemeClr val="dk1"/>
                </a:solidFill>
              </a:rPr>
            </a:br>
            <a:r>
              <a:rPr lang="en-GB">
                <a:solidFill>
                  <a:schemeClr val="dk1"/>
                </a:solidFill>
              </a:rPr>
              <a:t>(Productive</a:t>
            </a:r>
            <a:br>
              <a:rPr lang="en-GB">
                <a:solidFill>
                  <a:schemeClr val="dk1"/>
                </a:solidFill>
              </a:rPr>
            </a:br>
            <a:r>
              <a:rPr lang="en-GB">
                <a:solidFill>
                  <a:schemeClr val="dk1"/>
                </a:solidFill>
              </a:rPr>
              <a:t>Capacity)</a:t>
            </a:r>
            <a:endParaRPr>
              <a:solidFill>
                <a:schemeClr val="dk1"/>
              </a:solidFill>
            </a:endParaRPr>
          </a:p>
        </p:txBody>
      </p:sp>
      <p:sp>
        <p:nvSpPr>
          <p:cNvPr id="6063" name="Google Shape;6063;p498"/>
          <p:cNvSpPr txBox="1"/>
          <p:nvPr/>
        </p:nvSpPr>
        <p:spPr>
          <a:xfrm>
            <a:off x="3922650" y="1249025"/>
            <a:ext cx="1329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dk1"/>
                </a:solidFill>
              </a:rPr>
              <a:t>VSM</a:t>
            </a:r>
            <a:br>
              <a:rPr lang="en-GB">
                <a:solidFill>
                  <a:schemeClr val="dk1"/>
                </a:solidFill>
              </a:rPr>
            </a:br>
            <a:r>
              <a:rPr lang="en-GB">
                <a:solidFill>
                  <a:schemeClr val="dk1"/>
                </a:solidFill>
              </a:rPr>
              <a:t>(Efficiency)</a:t>
            </a:r>
            <a:endParaRPr>
              <a:solidFill>
                <a:schemeClr val="dk1"/>
              </a:solidFill>
            </a:endParaRPr>
          </a:p>
        </p:txBody>
      </p:sp>
      <p:sp>
        <p:nvSpPr>
          <p:cNvPr id="6064" name="Google Shape;6064;p498"/>
          <p:cNvSpPr txBox="1"/>
          <p:nvPr/>
        </p:nvSpPr>
        <p:spPr>
          <a:xfrm>
            <a:off x="3922650" y="3687425"/>
            <a:ext cx="1329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dk1"/>
                </a:solidFill>
              </a:rPr>
              <a:t>Structural </a:t>
            </a:r>
            <a:br>
              <a:rPr lang="en-GB">
                <a:solidFill>
                  <a:schemeClr val="dk1"/>
                </a:solidFill>
              </a:rPr>
            </a:br>
            <a:r>
              <a:rPr lang="en-GB">
                <a:solidFill>
                  <a:schemeClr val="dk1"/>
                </a:solidFill>
              </a:rPr>
              <a:t>(Org</a:t>
            </a:r>
            <a:br>
              <a:rPr lang="en-GB">
                <a:solidFill>
                  <a:schemeClr val="dk1"/>
                </a:solidFill>
              </a:rPr>
            </a:br>
            <a:r>
              <a:rPr lang="en-GB">
                <a:solidFill>
                  <a:schemeClr val="dk1"/>
                </a:solidFill>
              </a:rPr>
              <a:t>Capacity)</a:t>
            </a:r>
            <a:endParaRPr>
              <a:solidFill>
                <a:schemeClr val="dk1"/>
              </a:solidFill>
            </a:endParaRPr>
          </a:p>
        </p:txBody>
      </p:sp>
      <p:sp>
        <p:nvSpPr>
          <p:cNvPr id="6065" name="Google Shape;6065;p498"/>
          <p:cNvSpPr/>
          <p:nvPr/>
        </p:nvSpPr>
        <p:spPr>
          <a:xfrm>
            <a:off x="6159775" y="3768575"/>
            <a:ext cx="2347800" cy="84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98"/>
          <p:cNvSpPr txBox="1"/>
          <p:nvPr/>
        </p:nvSpPr>
        <p:spPr>
          <a:xfrm>
            <a:off x="6442825" y="4650684"/>
            <a:ext cx="224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solidFill>
                  <a:schemeClr val="dk1"/>
                </a:solidFill>
              </a:rPr>
              <a:t>Parallelization or  Impact of Change</a:t>
            </a:r>
            <a:endParaRPr sz="800" b="1">
              <a:solidFill>
                <a:schemeClr val="dk1"/>
              </a:solidFill>
            </a:endParaRPr>
          </a:p>
        </p:txBody>
      </p:sp>
      <p:cxnSp>
        <p:nvCxnSpPr>
          <p:cNvPr id="6067" name="Google Shape;6067;p498"/>
          <p:cNvCxnSpPr/>
          <p:nvPr/>
        </p:nvCxnSpPr>
        <p:spPr>
          <a:xfrm>
            <a:off x="6300225" y="4695650"/>
            <a:ext cx="2248500" cy="0"/>
          </a:xfrm>
          <a:prstGeom prst="straightConnector1">
            <a:avLst/>
          </a:prstGeom>
          <a:noFill/>
          <a:ln w="9525" cap="flat" cmpd="sng">
            <a:solidFill>
              <a:schemeClr val="dk2"/>
            </a:solidFill>
            <a:prstDash val="solid"/>
            <a:round/>
            <a:headEnd type="none" w="med" len="med"/>
            <a:tailEnd type="triangle" w="med" len="med"/>
          </a:ln>
        </p:spPr>
      </p:cxnSp>
      <p:cxnSp>
        <p:nvCxnSpPr>
          <p:cNvPr id="6068" name="Google Shape;6068;p498"/>
          <p:cNvCxnSpPr/>
          <p:nvPr/>
        </p:nvCxnSpPr>
        <p:spPr>
          <a:xfrm>
            <a:off x="5802750" y="4047900"/>
            <a:ext cx="0" cy="585000"/>
          </a:xfrm>
          <a:prstGeom prst="straightConnector1">
            <a:avLst/>
          </a:prstGeom>
          <a:noFill/>
          <a:ln w="9525" cap="flat" cmpd="sng">
            <a:solidFill>
              <a:schemeClr val="dk2"/>
            </a:solidFill>
            <a:prstDash val="solid"/>
            <a:round/>
            <a:headEnd type="triangle" w="med" len="med"/>
            <a:tailEnd type="none" w="med" len="med"/>
          </a:ln>
        </p:spPr>
      </p:cxnSp>
      <p:sp>
        <p:nvSpPr>
          <p:cNvPr id="6069" name="Google Shape;6069;p498"/>
          <p:cNvSpPr txBox="1"/>
          <p:nvPr/>
        </p:nvSpPr>
        <p:spPr>
          <a:xfrm>
            <a:off x="5419150" y="3620500"/>
            <a:ext cx="1046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solidFill>
                  <a:schemeClr val="dk1"/>
                </a:solidFill>
              </a:rPr>
              <a:t>Frequency </a:t>
            </a:r>
            <a:br>
              <a:rPr lang="en-GB" sz="800" b="1">
                <a:solidFill>
                  <a:schemeClr val="dk1"/>
                </a:solidFill>
              </a:rPr>
            </a:br>
            <a:r>
              <a:rPr lang="en-GB" sz="800" b="1">
                <a:solidFill>
                  <a:schemeClr val="dk1"/>
                </a:solidFill>
              </a:rPr>
              <a:t>Of Change </a:t>
            </a:r>
            <a:endParaRPr sz="800" b="1">
              <a:solidFill>
                <a:schemeClr val="dk1"/>
              </a:solidFill>
            </a:endParaRPr>
          </a:p>
        </p:txBody>
      </p:sp>
      <p:sp>
        <p:nvSpPr>
          <p:cNvPr id="6070" name="Google Shape;6070;p498"/>
          <p:cNvSpPr/>
          <p:nvPr/>
        </p:nvSpPr>
        <p:spPr>
          <a:xfrm>
            <a:off x="1253775" y="3768575"/>
            <a:ext cx="2375100" cy="79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98"/>
          <p:cNvSpPr txBox="1"/>
          <p:nvPr/>
        </p:nvSpPr>
        <p:spPr>
          <a:xfrm>
            <a:off x="1566025" y="4650684"/>
            <a:ext cx="224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solidFill>
                  <a:schemeClr val="dk1"/>
                </a:solidFill>
              </a:rPr>
              <a:t>Parallelization of Change</a:t>
            </a:r>
            <a:endParaRPr sz="800" b="1">
              <a:solidFill>
                <a:schemeClr val="dk1"/>
              </a:solidFill>
            </a:endParaRPr>
          </a:p>
        </p:txBody>
      </p:sp>
      <p:cxnSp>
        <p:nvCxnSpPr>
          <p:cNvPr id="6072" name="Google Shape;6072;p498"/>
          <p:cNvCxnSpPr/>
          <p:nvPr/>
        </p:nvCxnSpPr>
        <p:spPr>
          <a:xfrm>
            <a:off x="1423425" y="4695650"/>
            <a:ext cx="2248500" cy="0"/>
          </a:xfrm>
          <a:prstGeom prst="straightConnector1">
            <a:avLst/>
          </a:prstGeom>
          <a:noFill/>
          <a:ln w="9525" cap="flat" cmpd="sng">
            <a:solidFill>
              <a:schemeClr val="dk2"/>
            </a:solidFill>
            <a:prstDash val="solid"/>
            <a:round/>
            <a:headEnd type="none" w="med" len="med"/>
            <a:tailEnd type="triangle" w="med" len="med"/>
          </a:ln>
        </p:spPr>
      </p:cxnSp>
      <p:cxnSp>
        <p:nvCxnSpPr>
          <p:cNvPr id="6073" name="Google Shape;6073;p498"/>
          <p:cNvCxnSpPr/>
          <p:nvPr/>
        </p:nvCxnSpPr>
        <p:spPr>
          <a:xfrm>
            <a:off x="925950" y="4047900"/>
            <a:ext cx="0" cy="585000"/>
          </a:xfrm>
          <a:prstGeom prst="straightConnector1">
            <a:avLst/>
          </a:prstGeom>
          <a:noFill/>
          <a:ln w="9525" cap="flat" cmpd="sng">
            <a:solidFill>
              <a:schemeClr val="dk2"/>
            </a:solidFill>
            <a:prstDash val="solid"/>
            <a:round/>
            <a:headEnd type="triangle" w="med" len="med"/>
            <a:tailEnd type="none" w="med" len="med"/>
          </a:ln>
        </p:spPr>
      </p:cxnSp>
      <p:sp>
        <p:nvSpPr>
          <p:cNvPr id="6074" name="Google Shape;6074;p498"/>
          <p:cNvSpPr txBox="1"/>
          <p:nvPr/>
        </p:nvSpPr>
        <p:spPr>
          <a:xfrm>
            <a:off x="542350" y="3620500"/>
            <a:ext cx="1046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solidFill>
                  <a:schemeClr val="dk1"/>
                </a:solidFill>
              </a:rPr>
              <a:t>Frequency </a:t>
            </a:r>
            <a:br>
              <a:rPr lang="en-GB" sz="800" b="1">
                <a:solidFill>
                  <a:schemeClr val="dk1"/>
                </a:solidFill>
              </a:rPr>
            </a:br>
            <a:r>
              <a:rPr lang="en-GB" sz="800" b="1">
                <a:solidFill>
                  <a:schemeClr val="dk1"/>
                </a:solidFill>
              </a:rPr>
              <a:t>Of Change </a:t>
            </a:r>
            <a:endParaRPr sz="800" b="1">
              <a:solidFill>
                <a:schemeClr val="dk1"/>
              </a:solidFill>
            </a:endParaRPr>
          </a:p>
        </p:txBody>
      </p:sp>
      <p:sp>
        <p:nvSpPr>
          <p:cNvPr id="6075" name="Google Shape;6075;p498"/>
          <p:cNvSpPr/>
          <p:nvPr/>
        </p:nvSpPr>
        <p:spPr>
          <a:xfrm>
            <a:off x="1526200" y="4210750"/>
            <a:ext cx="251100" cy="237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98"/>
          <p:cNvSpPr/>
          <p:nvPr/>
        </p:nvSpPr>
        <p:spPr>
          <a:xfrm>
            <a:off x="6403000" y="4210750"/>
            <a:ext cx="251100" cy="23760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98"/>
          <p:cNvSpPr/>
          <p:nvPr/>
        </p:nvSpPr>
        <p:spPr>
          <a:xfrm>
            <a:off x="7241200" y="3829750"/>
            <a:ext cx="251100" cy="2376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8" name="Google Shape;6078;p498"/>
          <p:cNvCxnSpPr>
            <a:stCxn id="6076" idx="6"/>
            <a:endCxn id="6077" idx="3"/>
          </p:cNvCxnSpPr>
          <p:nvPr/>
        </p:nvCxnSpPr>
        <p:spPr>
          <a:xfrm rot="10800000" flipH="1">
            <a:off x="6654100" y="4032550"/>
            <a:ext cx="624000" cy="297000"/>
          </a:xfrm>
          <a:prstGeom prst="straightConnector1">
            <a:avLst/>
          </a:prstGeom>
          <a:noFill/>
          <a:ln w="19050" cap="flat" cmpd="sng">
            <a:solidFill>
              <a:schemeClr val="dk2"/>
            </a:solidFill>
            <a:prstDash val="dot"/>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82"/>
        <p:cNvGrpSpPr/>
        <p:nvPr/>
      </p:nvGrpSpPr>
      <p:grpSpPr>
        <a:xfrm>
          <a:off x="0" y="0"/>
          <a:ext cx="0" cy="0"/>
          <a:chOff x="0" y="0"/>
          <a:chExt cx="0" cy="0"/>
        </a:xfrm>
      </p:grpSpPr>
      <p:sp>
        <p:nvSpPr>
          <p:cNvPr id="6083" name="Google Shape;6083;p499"/>
          <p:cNvSpPr txBox="1">
            <a:spLocks noGrp="1"/>
          </p:cNvSpPr>
          <p:nvPr>
            <p:ph type="title"/>
          </p:nvPr>
        </p:nvSpPr>
        <p:spPr>
          <a:xfrm>
            <a:off x="439700" y="0"/>
            <a:ext cx="8354400" cy="1668300"/>
          </a:xfrm>
          <a:prstGeom prst="rect">
            <a:avLst/>
          </a:prstGeom>
        </p:spPr>
        <p:txBody>
          <a:bodyPr spcFirstLastPara="1" wrap="square" lIns="34275" tIns="17150" rIns="34275" bIns="17150" anchor="ctr" anchorCtr="0">
            <a:noAutofit/>
          </a:bodyPr>
          <a:lstStyle/>
          <a:p>
            <a:pPr marL="0" lvl="0" indent="0" algn="ctr" rtl="0">
              <a:spcBef>
                <a:spcPts val="0"/>
              </a:spcBef>
              <a:spcAft>
                <a:spcPts val="0"/>
              </a:spcAft>
              <a:buNone/>
            </a:pPr>
            <a:r>
              <a:rPr lang="en-GB" sz="3100">
                <a:solidFill>
                  <a:schemeClr val="accent3"/>
                </a:solidFill>
              </a:rPr>
              <a:t>Use Modeling</a:t>
            </a:r>
            <a:r>
              <a:rPr lang="en-GB" sz="3100"/>
              <a:t> to set expectations for the downstream impact </a:t>
            </a:r>
            <a:endParaRPr/>
          </a:p>
        </p:txBody>
      </p:sp>
      <p:sp>
        <p:nvSpPr>
          <p:cNvPr id="6084" name="Google Shape;6084;p499"/>
          <p:cNvSpPr txBox="1">
            <a:spLocks noGrp="1"/>
          </p:cNvSpPr>
          <p:nvPr>
            <p:ph type="subTitle" idx="1"/>
          </p:nvPr>
        </p:nvSpPr>
        <p:spPr>
          <a:xfrm>
            <a:off x="383058" y="3381020"/>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25%</a:t>
            </a:r>
            <a:endParaRPr/>
          </a:p>
        </p:txBody>
      </p:sp>
      <p:sp>
        <p:nvSpPr>
          <p:cNvPr id="6085" name="Google Shape;6085;p499"/>
          <p:cNvSpPr txBox="1">
            <a:spLocks noGrp="1"/>
          </p:cNvSpPr>
          <p:nvPr>
            <p:ph type="subTitle" idx="2"/>
          </p:nvPr>
        </p:nvSpPr>
        <p:spPr>
          <a:xfrm>
            <a:off x="383058"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Time Savings</a:t>
            </a:r>
            <a:endParaRPr/>
          </a:p>
        </p:txBody>
      </p:sp>
      <p:sp>
        <p:nvSpPr>
          <p:cNvPr id="6086" name="Google Shape;6086;p499"/>
          <p:cNvSpPr txBox="1">
            <a:spLocks noGrp="1"/>
          </p:cNvSpPr>
          <p:nvPr>
            <p:ph type="subTitle" idx="3"/>
          </p:nvPr>
        </p:nvSpPr>
        <p:spPr>
          <a:xfrm>
            <a:off x="2552783" y="3381020"/>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$9,000,000</a:t>
            </a:r>
            <a:endParaRPr/>
          </a:p>
        </p:txBody>
      </p:sp>
      <p:sp>
        <p:nvSpPr>
          <p:cNvPr id="6087" name="Google Shape;6087;p499"/>
          <p:cNvSpPr txBox="1">
            <a:spLocks noGrp="1"/>
          </p:cNvSpPr>
          <p:nvPr>
            <p:ph type="subTitle" idx="4"/>
          </p:nvPr>
        </p:nvSpPr>
        <p:spPr>
          <a:xfrm>
            <a:off x="2552783"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Economic Value*</a:t>
            </a:r>
            <a:endParaRPr/>
          </a:p>
        </p:txBody>
      </p:sp>
      <p:sp>
        <p:nvSpPr>
          <p:cNvPr id="6088" name="Google Shape;6088;p499"/>
          <p:cNvSpPr txBox="1">
            <a:spLocks noGrp="1"/>
          </p:cNvSpPr>
          <p:nvPr>
            <p:ph type="subTitle" idx="5"/>
          </p:nvPr>
        </p:nvSpPr>
        <p:spPr>
          <a:xfrm>
            <a:off x="4676858" y="3381020"/>
            <a:ext cx="19569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10%</a:t>
            </a:r>
            <a:endParaRPr/>
          </a:p>
        </p:txBody>
      </p:sp>
      <p:sp>
        <p:nvSpPr>
          <p:cNvPr id="6089" name="Google Shape;6089;p499"/>
          <p:cNvSpPr txBox="1">
            <a:spLocks noGrp="1"/>
          </p:cNvSpPr>
          <p:nvPr>
            <p:ph type="subTitle" idx="6"/>
          </p:nvPr>
        </p:nvSpPr>
        <p:spPr>
          <a:xfrm>
            <a:off x="4676858" y="3691917"/>
            <a:ext cx="19569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Velocity-Boost*</a:t>
            </a:r>
            <a:endParaRPr/>
          </a:p>
        </p:txBody>
      </p:sp>
      <p:sp>
        <p:nvSpPr>
          <p:cNvPr id="6090" name="Google Shape;6090;p499"/>
          <p:cNvSpPr txBox="1">
            <a:spLocks noGrp="1"/>
          </p:cNvSpPr>
          <p:nvPr>
            <p:ph type="subTitle" idx="7"/>
          </p:nvPr>
        </p:nvSpPr>
        <p:spPr>
          <a:xfrm>
            <a:off x="6413200" y="3082072"/>
            <a:ext cx="2481300" cy="29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a:t>Impacts further Downstream are worth pursuing, but harder to model!</a:t>
            </a:r>
            <a:endParaRPr sz="1400"/>
          </a:p>
        </p:txBody>
      </p:sp>
      <p:sp>
        <p:nvSpPr>
          <p:cNvPr id="6091" name="Google Shape;6091;p499"/>
          <p:cNvSpPr txBox="1">
            <a:spLocks noGrp="1"/>
          </p:cNvSpPr>
          <p:nvPr>
            <p:ph type="subTitle" idx="8"/>
          </p:nvPr>
        </p:nvSpPr>
        <p:spPr>
          <a:xfrm>
            <a:off x="6804024" y="3691925"/>
            <a:ext cx="21858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Increased Tests</a:t>
            </a:r>
            <a:endParaRPr/>
          </a:p>
          <a:p>
            <a:pPr marL="0" lvl="0" indent="0" algn="l" rtl="0">
              <a:spcBef>
                <a:spcPts val="0"/>
              </a:spcBef>
              <a:spcAft>
                <a:spcPts val="0"/>
              </a:spcAft>
              <a:buNone/>
            </a:pPr>
            <a:r>
              <a:rPr lang="en-GB"/>
              <a:t>Increased Test Coverage</a:t>
            </a:r>
            <a:br>
              <a:rPr lang="en-GB"/>
            </a:br>
            <a:r>
              <a:rPr lang="en-GB"/>
              <a:t>Increased Remediation</a:t>
            </a:r>
            <a:endParaRPr/>
          </a:p>
          <a:p>
            <a:pPr marL="0" lvl="0" indent="0" algn="l" rtl="0">
              <a:spcBef>
                <a:spcPts val="0"/>
              </a:spcBef>
              <a:spcAft>
                <a:spcPts val="0"/>
              </a:spcAft>
              <a:buNone/>
            </a:pPr>
            <a:r>
              <a:rPr lang="en-GB"/>
              <a:t>Defect Reduction</a:t>
            </a:r>
            <a:endParaRPr/>
          </a:p>
          <a:p>
            <a:pPr marL="0" lvl="0" indent="0" algn="l" rtl="0">
              <a:spcBef>
                <a:spcPts val="0"/>
              </a:spcBef>
              <a:spcAft>
                <a:spcPts val="0"/>
              </a:spcAft>
              <a:buNone/>
            </a:pPr>
            <a:endParaRPr/>
          </a:p>
        </p:txBody>
      </p:sp>
      <p:pic>
        <p:nvPicPr>
          <p:cNvPr id="6092" name="Google Shape;6092;p499"/>
          <p:cNvPicPr preferRelativeResize="0">
            <a:picLocks noGrp="1"/>
          </p:cNvPicPr>
          <p:nvPr>
            <p:ph type="pic" idx="9"/>
          </p:nvPr>
        </p:nvPicPr>
        <p:blipFill rotWithShape="1">
          <a:blip r:embed="rId3">
            <a:alphaModFix/>
          </a:blip>
          <a:srcRect l="39" r="39"/>
          <a:stretch/>
        </p:blipFill>
        <p:spPr>
          <a:xfrm>
            <a:off x="972888" y="1965494"/>
            <a:ext cx="776700" cy="777300"/>
          </a:xfrm>
          <a:prstGeom prst="rect">
            <a:avLst/>
          </a:prstGeom>
        </p:spPr>
      </p:pic>
      <p:pic>
        <p:nvPicPr>
          <p:cNvPr id="6093" name="Google Shape;6093;p499"/>
          <p:cNvPicPr preferRelativeResize="0">
            <a:picLocks noGrp="1"/>
          </p:cNvPicPr>
          <p:nvPr>
            <p:ph type="pic" idx="13"/>
          </p:nvPr>
        </p:nvPicPr>
        <p:blipFill rotWithShape="1">
          <a:blip r:embed="rId4">
            <a:alphaModFix/>
          </a:blip>
          <a:srcRect l="39" r="39"/>
          <a:stretch/>
        </p:blipFill>
        <p:spPr>
          <a:xfrm>
            <a:off x="3142613" y="1965494"/>
            <a:ext cx="776700" cy="777300"/>
          </a:xfrm>
          <a:prstGeom prst="rect">
            <a:avLst/>
          </a:prstGeom>
        </p:spPr>
      </p:pic>
      <p:pic>
        <p:nvPicPr>
          <p:cNvPr id="6094" name="Google Shape;6094;p499"/>
          <p:cNvPicPr preferRelativeResize="0">
            <a:picLocks noGrp="1"/>
          </p:cNvPicPr>
          <p:nvPr>
            <p:ph type="pic" idx="14"/>
          </p:nvPr>
        </p:nvPicPr>
        <p:blipFill rotWithShape="1">
          <a:blip r:embed="rId5">
            <a:alphaModFix/>
          </a:blip>
          <a:srcRect l="39" r="39"/>
          <a:stretch/>
        </p:blipFill>
        <p:spPr>
          <a:xfrm>
            <a:off x="5245413" y="1965494"/>
            <a:ext cx="776700" cy="777300"/>
          </a:xfrm>
          <a:prstGeom prst="rect">
            <a:avLst/>
          </a:prstGeom>
        </p:spPr>
      </p:pic>
      <p:pic>
        <p:nvPicPr>
          <p:cNvPr id="6095" name="Google Shape;6095;p499"/>
          <p:cNvPicPr preferRelativeResize="0">
            <a:picLocks noGrp="1"/>
          </p:cNvPicPr>
          <p:nvPr>
            <p:ph type="pic" idx="15"/>
          </p:nvPr>
        </p:nvPicPr>
        <p:blipFill rotWithShape="1">
          <a:blip r:embed="rId6">
            <a:alphaModFix/>
          </a:blip>
          <a:srcRect l="24772" r="24772"/>
          <a:stretch/>
        </p:blipFill>
        <p:spPr>
          <a:xfrm>
            <a:off x="7393872" y="1965494"/>
            <a:ext cx="776701" cy="777301"/>
          </a:xfrm>
          <a:prstGeom prst="rect">
            <a:avLst/>
          </a:prstGeom>
        </p:spPr>
      </p:pic>
      <p:sp>
        <p:nvSpPr>
          <p:cNvPr id="6096" name="Google Shape;6096;p499"/>
          <p:cNvSpPr txBox="1"/>
          <p:nvPr/>
        </p:nvSpPr>
        <p:spPr>
          <a:xfrm>
            <a:off x="2195053" y="2083100"/>
            <a:ext cx="612300" cy="3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chemeClr val="dk1"/>
                </a:solidFill>
              </a:rPr>
              <a:t> =</a:t>
            </a:r>
            <a:endParaRPr sz="2300" b="1">
              <a:solidFill>
                <a:schemeClr val="dk1"/>
              </a:solidFill>
            </a:endParaRPr>
          </a:p>
        </p:txBody>
      </p:sp>
      <p:sp>
        <p:nvSpPr>
          <p:cNvPr id="6097" name="Google Shape;6097;p499"/>
          <p:cNvSpPr/>
          <p:nvPr/>
        </p:nvSpPr>
        <p:spPr>
          <a:xfrm>
            <a:off x="6580900" y="3865423"/>
            <a:ext cx="279300" cy="181800"/>
          </a:xfrm>
          <a:prstGeom prst="curvedRightArrow">
            <a:avLst>
              <a:gd name="adj1" fmla="val 25000"/>
              <a:gd name="adj2" fmla="val 50000"/>
              <a:gd name="adj3" fmla="val 25000"/>
            </a:avLst>
          </a:prstGeom>
          <a:solidFill>
            <a:schemeClr val="lt2"/>
          </a:solidFill>
          <a:ln w="28575" cap="flat" cmpd="sng">
            <a:solidFill>
              <a:srgbClr val="F0F6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6098" name="Google Shape;6098;p499"/>
          <p:cNvSpPr/>
          <p:nvPr/>
        </p:nvSpPr>
        <p:spPr>
          <a:xfrm>
            <a:off x="6580900" y="4078436"/>
            <a:ext cx="279300" cy="181800"/>
          </a:xfrm>
          <a:prstGeom prst="curvedRightArrow">
            <a:avLst>
              <a:gd name="adj1" fmla="val 25000"/>
              <a:gd name="adj2" fmla="val 50000"/>
              <a:gd name="adj3" fmla="val 25000"/>
            </a:avLst>
          </a:prstGeom>
          <a:solidFill>
            <a:schemeClr val="lt2"/>
          </a:solidFill>
          <a:ln w="28575" cap="flat" cmpd="sng">
            <a:solidFill>
              <a:srgbClr val="F0F6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6099" name="Google Shape;6099;p499"/>
          <p:cNvSpPr/>
          <p:nvPr/>
        </p:nvSpPr>
        <p:spPr>
          <a:xfrm>
            <a:off x="6580900" y="4300109"/>
            <a:ext cx="279300" cy="181800"/>
          </a:xfrm>
          <a:prstGeom prst="curvedRightArrow">
            <a:avLst>
              <a:gd name="adj1" fmla="val 25000"/>
              <a:gd name="adj2" fmla="val 50000"/>
              <a:gd name="adj3" fmla="val 25000"/>
            </a:avLst>
          </a:prstGeom>
          <a:solidFill>
            <a:schemeClr val="lt2"/>
          </a:solidFill>
          <a:ln w="28575" cap="flat" cmpd="sng">
            <a:solidFill>
              <a:srgbClr val="F0F6F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6100" name="Google Shape;6100;p499"/>
          <p:cNvSpPr txBox="1"/>
          <p:nvPr/>
        </p:nvSpPr>
        <p:spPr>
          <a:xfrm>
            <a:off x="4328653" y="2083100"/>
            <a:ext cx="612300" cy="3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chemeClr val="dk1"/>
                </a:solidFill>
              </a:rPr>
              <a:t> =</a:t>
            </a:r>
            <a:endParaRPr sz="2300" b="1">
              <a:solidFill>
                <a:schemeClr val="dk1"/>
              </a:solidFill>
            </a:endParaRPr>
          </a:p>
        </p:txBody>
      </p:sp>
      <p:sp>
        <p:nvSpPr>
          <p:cNvPr id="6101" name="Google Shape;6101;p499"/>
          <p:cNvSpPr txBox="1"/>
          <p:nvPr/>
        </p:nvSpPr>
        <p:spPr>
          <a:xfrm>
            <a:off x="6462253" y="2083100"/>
            <a:ext cx="612300" cy="3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chemeClr val="dk1"/>
                </a:solidFill>
              </a:rPr>
              <a:t> =</a:t>
            </a:r>
            <a:endParaRPr sz="2300" b="1">
              <a:solidFill>
                <a:schemeClr val="dk1"/>
              </a:solidFill>
            </a:endParaRPr>
          </a:p>
        </p:txBody>
      </p:sp>
      <p:sp>
        <p:nvSpPr>
          <p:cNvPr id="6102" name="Google Shape;6102;p499"/>
          <p:cNvSpPr txBox="1"/>
          <p:nvPr/>
        </p:nvSpPr>
        <p:spPr>
          <a:xfrm>
            <a:off x="6462253" y="1905195"/>
            <a:ext cx="612300" cy="38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chemeClr val="dk1"/>
                </a:solidFill>
              </a:rPr>
              <a:t> ?</a:t>
            </a:r>
            <a:endParaRPr sz="2300" b="1">
              <a:solidFill>
                <a:schemeClr val="dk1"/>
              </a:solidFill>
            </a:endParaRPr>
          </a:p>
        </p:txBody>
      </p:sp>
      <p:sp>
        <p:nvSpPr>
          <p:cNvPr id="6103" name="Google Shape;6103;p499"/>
          <p:cNvSpPr txBox="1"/>
          <p:nvPr/>
        </p:nvSpPr>
        <p:spPr>
          <a:xfrm>
            <a:off x="647825" y="4568800"/>
            <a:ext cx="2423100" cy="4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rPr>
              <a:t>*The Copilot Value Calculator can help model these outcomes.</a:t>
            </a:r>
            <a:endParaRPr sz="10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07"/>
        <p:cNvGrpSpPr/>
        <p:nvPr/>
      </p:nvGrpSpPr>
      <p:grpSpPr>
        <a:xfrm>
          <a:off x="0" y="0"/>
          <a:ext cx="0" cy="0"/>
          <a:chOff x="0" y="0"/>
          <a:chExt cx="0" cy="0"/>
        </a:xfrm>
      </p:grpSpPr>
      <p:sp>
        <p:nvSpPr>
          <p:cNvPr id="6108" name="Google Shape;6108;p500"/>
          <p:cNvSpPr/>
          <p:nvPr/>
        </p:nvSpPr>
        <p:spPr>
          <a:xfrm>
            <a:off x="4426525" y="938650"/>
            <a:ext cx="838200" cy="3056450"/>
          </a:xfrm>
          <a:prstGeom prst="flowChartManualOperation">
            <a:avLst/>
          </a:prstGeom>
          <a:gradFill>
            <a:gsLst>
              <a:gs pos="0">
                <a:srgbClr val="56D364"/>
              </a:gs>
              <a:gs pos="100000">
                <a:srgbClr val="388BFD"/>
              </a:gs>
            </a:gsLst>
            <a:lin ang="8099331"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09" name="Google Shape;6109;p500"/>
          <p:cNvSpPr txBox="1">
            <a:spLocks noGrp="1"/>
          </p:cNvSpPr>
          <p:nvPr>
            <p:ph type="subTitle" idx="1"/>
          </p:nvPr>
        </p:nvSpPr>
        <p:spPr>
          <a:xfrm>
            <a:off x="5227320" y="995976"/>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Adoption</a:t>
            </a:r>
            <a:endParaRPr/>
          </a:p>
        </p:txBody>
      </p:sp>
      <p:sp>
        <p:nvSpPr>
          <p:cNvPr id="6110" name="Google Shape;6110;p500"/>
          <p:cNvSpPr txBox="1">
            <a:spLocks noGrp="1"/>
          </p:cNvSpPr>
          <p:nvPr>
            <p:ph type="subTitle" idx="2"/>
          </p:nvPr>
        </p:nvSpPr>
        <p:spPr>
          <a:xfrm>
            <a:off x="5227320" y="1245234"/>
            <a:ext cx="3429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Users who have started to make efforts to use the AI tool.</a:t>
            </a:r>
            <a:endParaRPr/>
          </a:p>
        </p:txBody>
      </p:sp>
      <p:sp>
        <p:nvSpPr>
          <p:cNvPr id="6111" name="Google Shape;6111;p500"/>
          <p:cNvSpPr txBox="1">
            <a:spLocks noGrp="1"/>
          </p:cNvSpPr>
          <p:nvPr>
            <p:ph type="subTitle" idx="3"/>
          </p:nvPr>
        </p:nvSpPr>
        <p:spPr>
          <a:xfrm>
            <a:off x="5227320" y="1724450"/>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Activity</a:t>
            </a:r>
            <a:endParaRPr/>
          </a:p>
        </p:txBody>
      </p:sp>
      <p:sp>
        <p:nvSpPr>
          <p:cNvPr id="6112" name="Google Shape;6112;p500"/>
          <p:cNvSpPr txBox="1">
            <a:spLocks noGrp="1"/>
          </p:cNvSpPr>
          <p:nvPr>
            <p:ph type="subTitle" idx="4"/>
          </p:nvPr>
        </p:nvSpPr>
        <p:spPr>
          <a:xfrm>
            <a:off x="5227320" y="1991666"/>
            <a:ext cx="3429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Adopters, Frequency of usage and volume of AI interactions must be above a certain level.</a:t>
            </a:r>
            <a:endParaRPr/>
          </a:p>
        </p:txBody>
      </p:sp>
      <p:sp>
        <p:nvSpPr>
          <p:cNvPr id="6113" name="Google Shape;6113;p500"/>
          <p:cNvSpPr txBox="1">
            <a:spLocks noGrp="1"/>
          </p:cNvSpPr>
          <p:nvPr>
            <p:ph type="subTitle" idx="5"/>
          </p:nvPr>
        </p:nvSpPr>
        <p:spPr>
          <a:xfrm>
            <a:off x="5227320" y="2452924"/>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Efficiency Gain</a:t>
            </a:r>
            <a:endParaRPr/>
          </a:p>
        </p:txBody>
      </p:sp>
      <p:sp>
        <p:nvSpPr>
          <p:cNvPr id="6114" name="Google Shape;6114;p500"/>
          <p:cNvSpPr txBox="1">
            <a:spLocks noGrp="1"/>
          </p:cNvSpPr>
          <p:nvPr>
            <p:ph type="subTitle" idx="6"/>
          </p:nvPr>
        </p:nvSpPr>
        <p:spPr>
          <a:xfrm>
            <a:off x="5227320" y="2727419"/>
            <a:ext cx="3429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Self-Report of Time Saved along with expected downstream impact.</a:t>
            </a:r>
            <a:endParaRPr/>
          </a:p>
        </p:txBody>
      </p:sp>
      <p:sp>
        <p:nvSpPr>
          <p:cNvPr id="6115" name="Google Shape;6115;p500"/>
          <p:cNvSpPr txBox="1">
            <a:spLocks noGrp="1"/>
          </p:cNvSpPr>
          <p:nvPr>
            <p:ph type="subTitle" idx="7"/>
          </p:nvPr>
        </p:nvSpPr>
        <p:spPr>
          <a:xfrm>
            <a:off x="5227320" y="3181398"/>
            <a:ext cx="3429000" cy="29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Downstream Impact</a:t>
            </a:r>
            <a:endParaRPr/>
          </a:p>
        </p:txBody>
      </p:sp>
      <p:sp>
        <p:nvSpPr>
          <p:cNvPr id="6116" name="Google Shape;6116;p500"/>
          <p:cNvSpPr txBox="1">
            <a:spLocks noGrp="1"/>
          </p:cNvSpPr>
          <p:nvPr>
            <p:ph type="subTitle" idx="8"/>
          </p:nvPr>
        </p:nvSpPr>
        <p:spPr>
          <a:xfrm>
            <a:off x="5227320" y="3448613"/>
            <a:ext cx="3429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the Time-Saved metric plus Expectation info to correlate AI with actual downstream impact.</a:t>
            </a:r>
            <a:endParaRPr/>
          </a:p>
        </p:txBody>
      </p:sp>
      <p:sp>
        <p:nvSpPr>
          <p:cNvPr id="6117" name="Google Shape;6117;p500"/>
          <p:cNvSpPr txBox="1">
            <a:spLocks noGrp="1"/>
          </p:cNvSpPr>
          <p:nvPr>
            <p:ph type="title"/>
          </p:nvPr>
        </p:nvSpPr>
        <p:spPr>
          <a:xfrm>
            <a:off x="456296" y="1700217"/>
            <a:ext cx="3583200" cy="1743000"/>
          </a:xfrm>
          <a:prstGeom prst="rect">
            <a:avLst/>
          </a:prstGeom>
        </p:spPr>
        <p:txBody>
          <a:bodyPr spcFirstLastPara="1" wrap="square" lIns="34275" tIns="17150" rIns="34275" bIns="17150" anchor="ctr" anchorCtr="0">
            <a:noAutofit/>
          </a:bodyPr>
          <a:lstStyle/>
          <a:p>
            <a:pPr marL="0" lvl="0" indent="0" algn="l" rtl="0">
              <a:spcBef>
                <a:spcPts val="0"/>
              </a:spcBef>
              <a:spcAft>
                <a:spcPts val="0"/>
              </a:spcAft>
              <a:buNone/>
            </a:pPr>
            <a:r>
              <a:rPr lang="en-GB" sz="2600"/>
              <a:t>Measure adoption </a:t>
            </a:r>
            <a:br>
              <a:rPr lang="en-GB" sz="2600"/>
            </a:br>
            <a:r>
              <a:rPr lang="en-GB" sz="2600"/>
              <a:t>as a  “</a:t>
            </a:r>
            <a:r>
              <a:rPr lang="en-GB" sz="2600">
                <a:solidFill>
                  <a:schemeClr val="accent3"/>
                </a:solidFill>
              </a:rPr>
              <a:t>Cascade</a:t>
            </a:r>
            <a:r>
              <a:rPr lang="en-GB" sz="2600"/>
              <a:t>”  </a:t>
            </a:r>
            <a:endParaRPr sz="2600"/>
          </a:p>
          <a:p>
            <a:pPr marL="0" lvl="0" indent="0" algn="l" rtl="0">
              <a:spcBef>
                <a:spcPts val="0"/>
              </a:spcBef>
              <a:spcAft>
                <a:spcPts val="0"/>
              </a:spcAft>
              <a:buNone/>
            </a:pPr>
            <a:endParaRPr sz="2600"/>
          </a:p>
          <a:p>
            <a:pPr marL="0" lvl="0" indent="0" algn="l" rtl="0">
              <a:spcBef>
                <a:spcPts val="0"/>
              </a:spcBef>
              <a:spcAft>
                <a:spcPts val="0"/>
              </a:spcAft>
              <a:buNone/>
            </a:pPr>
            <a:endParaRPr sz="2600"/>
          </a:p>
        </p:txBody>
      </p:sp>
      <p:pic>
        <p:nvPicPr>
          <p:cNvPr id="6118" name="Google Shape;6118;p500"/>
          <p:cNvPicPr preferRelativeResize="0">
            <a:picLocks noGrp="1"/>
          </p:cNvPicPr>
          <p:nvPr>
            <p:ph type="pic" idx="9"/>
          </p:nvPr>
        </p:nvPicPr>
        <p:blipFill rotWithShape="1">
          <a:blip r:embed="rId3">
            <a:alphaModFix/>
          </a:blip>
          <a:srcRect l="49" r="39"/>
          <a:stretch/>
        </p:blipFill>
        <p:spPr>
          <a:xfrm>
            <a:off x="4694903" y="1182991"/>
            <a:ext cx="319800" cy="320100"/>
          </a:xfrm>
          <a:prstGeom prst="rect">
            <a:avLst/>
          </a:prstGeom>
        </p:spPr>
      </p:pic>
      <p:pic>
        <p:nvPicPr>
          <p:cNvPr id="6119" name="Google Shape;6119;p500"/>
          <p:cNvPicPr preferRelativeResize="0">
            <a:picLocks noGrp="1"/>
          </p:cNvPicPr>
          <p:nvPr>
            <p:ph type="pic" idx="13"/>
          </p:nvPr>
        </p:nvPicPr>
        <p:blipFill rotWithShape="1">
          <a:blip r:embed="rId4">
            <a:alphaModFix/>
          </a:blip>
          <a:srcRect l="49" r="39"/>
          <a:stretch/>
        </p:blipFill>
        <p:spPr>
          <a:xfrm>
            <a:off x="4694903" y="1910914"/>
            <a:ext cx="319800" cy="320100"/>
          </a:xfrm>
          <a:prstGeom prst="rect">
            <a:avLst/>
          </a:prstGeom>
        </p:spPr>
      </p:pic>
      <p:pic>
        <p:nvPicPr>
          <p:cNvPr id="6120" name="Google Shape;6120;p500"/>
          <p:cNvPicPr preferRelativeResize="0">
            <a:picLocks noGrp="1"/>
          </p:cNvPicPr>
          <p:nvPr>
            <p:ph type="pic" idx="14"/>
          </p:nvPr>
        </p:nvPicPr>
        <p:blipFill rotWithShape="1">
          <a:blip r:embed="rId5">
            <a:alphaModFix/>
          </a:blip>
          <a:srcRect l="49" r="39"/>
          <a:stretch/>
        </p:blipFill>
        <p:spPr>
          <a:xfrm>
            <a:off x="4694903" y="2638837"/>
            <a:ext cx="319801" cy="320100"/>
          </a:xfrm>
          <a:prstGeom prst="rect">
            <a:avLst/>
          </a:prstGeom>
        </p:spPr>
      </p:pic>
      <p:pic>
        <p:nvPicPr>
          <p:cNvPr id="6121" name="Google Shape;6121;p500"/>
          <p:cNvPicPr preferRelativeResize="0">
            <a:picLocks noGrp="1"/>
          </p:cNvPicPr>
          <p:nvPr>
            <p:ph type="pic" idx="15"/>
          </p:nvPr>
        </p:nvPicPr>
        <p:blipFill rotWithShape="1">
          <a:blip r:embed="rId6">
            <a:alphaModFix/>
          </a:blip>
          <a:srcRect l="49" r="39"/>
          <a:stretch/>
        </p:blipFill>
        <p:spPr>
          <a:xfrm>
            <a:off x="4694903" y="3366761"/>
            <a:ext cx="319800" cy="320102"/>
          </a:xfrm>
          <a:prstGeom prst="rect">
            <a:avLst/>
          </a:prstGeom>
        </p:spPr>
      </p:pic>
      <p:cxnSp>
        <p:nvCxnSpPr>
          <p:cNvPr id="6122" name="Google Shape;6122;p500"/>
          <p:cNvCxnSpPr>
            <a:stCxn id="6118" idx="2"/>
            <a:endCxn id="6120" idx="0"/>
          </p:cNvCxnSpPr>
          <p:nvPr/>
        </p:nvCxnSpPr>
        <p:spPr>
          <a:xfrm>
            <a:off x="4854803" y="1503091"/>
            <a:ext cx="0" cy="1135800"/>
          </a:xfrm>
          <a:prstGeom prst="straightConnector1">
            <a:avLst/>
          </a:prstGeom>
          <a:noFill/>
          <a:ln w="9525" cap="flat" cmpd="sng">
            <a:solidFill>
              <a:schemeClr val="dk1"/>
            </a:solidFill>
            <a:prstDash val="solid"/>
            <a:round/>
            <a:headEnd type="none" w="med" len="med"/>
            <a:tailEnd type="triangle" w="med" len="med"/>
          </a:ln>
        </p:spPr>
      </p:cxnSp>
      <p:cxnSp>
        <p:nvCxnSpPr>
          <p:cNvPr id="6123" name="Google Shape;6123;p500"/>
          <p:cNvCxnSpPr>
            <a:stCxn id="6120" idx="2"/>
            <a:endCxn id="6121" idx="0"/>
          </p:cNvCxnSpPr>
          <p:nvPr/>
        </p:nvCxnSpPr>
        <p:spPr>
          <a:xfrm>
            <a:off x="4854803" y="2958938"/>
            <a:ext cx="0" cy="407700"/>
          </a:xfrm>
          <a:prstGeom prst="straightConnector1">
            <a:avLst/>
          </a:prstGeom>
          <a:noFill/>
          <a:ln w="9525" cap="flat" cmpd="sng">
            <a:solidFill>
              <a:schemeClr val="dk1"/>
            </a:solidFill>
            <a:prstDash val="lgDash"/>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27"/>
        <p:cNvGrpSpPr/>
        <p:nvPr/>
      </p:nvGrpSpPr>
      <p:grpSpPr>
        <a:xfrm>
          <a:off x="0" y="0"/>
          <a:ext cx="0" cy="0"/>
          <a:chOff x="0" y="0"/>
          <a:chExt cx="0" cy="0"/>
        </a:xfrm>
      </p:grpSpPr>
      <p:sp>
        <p:nvSpPr>
          <p:cNvPr id="6128" name="Google Shape;6128;p501"/>
          <p:cNvSpPr txBox="1">
            <a:spLocks noGrp="1"/>
          </p:cNvSpPr>
          <p:nvPr>
            <p:ph type="title"/>
          </p:nvPr>
        </p:nvSpPr>
        <p:spPr>
          <a:xfrm>
            <a:off x="532100" y="275949"/>
            <a:ext cx="7886700" cy="770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GB" sz="2600"/>
              <a:t>Three Lenses of Improvement </a:t>
            </a:r>
            <a:endParaRPr sz="2600"/>
          </a:p>
        </p:txBody>
      </p:sp>
      <p:cxnSp>
        <p:nvCxnSpPr>
          <p:cNvPr id="6129" name="Google Shape;6129;p501"/>
          <p:cNvCxnSpPr/>
          <p:nvPr/>
        </p:nvCxnSpPr>
        <p:spPr>
          <a:xfrm>
            <a:off x="859775" y="4327400"/>
            <a:ext cx="6659700" cy="0"/>
          </a:xfrm>
          <a:prstGeom prst="straightConnector1">
            <a:avLst/>
          </a:prstGeom>
          <a:noFill/>
          <a:ln w="19050" cap="flat" cmpd="sng">
            <a:solidFill>
              <a:schemeClr val="accent2"/>
            </a:solidFill>
            <a:prstDash val="solid"/>
            <a:round/>
            <a:headEnd type="none" w="med" len="med"/>
            <a:tailEnd type="none" w="med" len="med"/>
          </a:ln>
        </p:spPr>
      </p:cxnSp>
      <p:sp>
        <p:nvSpPr>
          <p:cNvPr id="6130" name="Google Shape;6130;p501"/>
          <p:cNvSpPr txBox="1"/>
          <p:nvPr/>
        </p:nvSpPr>
        <p:spPr>
          <a:xfrm>
            <a:off x="415700" y="3758600"/>
            <a:ext cx="152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accent1"/>
                </a:solidFill>
              </a:rPr>
              <a:t>Collective Lens</a:t>
            </a:r>
            <a:br>
              <a:rPr lang="en-GB" sz="1000" b="1">
                <a:solidFill>
                  <a:schemeClr val="accent1"/>
                </a:solidFill>
              </a:rPr>
            </a:br>
            <a:r>
              <a:rPr lang="en-GB" sz="1000" b="1">
                <a:solidFill>
                  <a:schemeClr val="accent1"/>
                </a:solidFill>
              </a:rPr>
              <a:t>(Teams &amp; Processes) </a:t>
            </a:r>
            <a:endParaRPr sz="1000" b="1">
              <a:solidFill>
                <a:schemeClr val="accent1"/>
              </a:solidFill>
            </a:endParaRPr>
          </a:p>
        </p:txBody>
      </p:sp>
      <p:sp>
        <p:nvSpPr>
          <p:cNvPr id="6131" name="Google Shape;6131;p501"/>
          <p:cNvSpPr txBox="1"/>
          <p:nvPr/>
        </p:nvSpPr>
        <p:spPr>
          <a:xfrm>
            <a:off x="7025375" y="3758600"/>
            <a:ext cx="1238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accent1"/>
                </a:solidFill>
              </a:rPr>
              <a:t>Individual Lens </a:t>
            </a:r>
            <a:br>
              <a:rPr lang="en-GB" sz="1000" b="1">
                <a:solidFill>
                  <a:schemeClr val="accent1"/>
                </a:solidFill>
              </a:rPr>
            </a:br>
            <a:r>
              <a:rPr lang="en-GB" sz="1000" b="1">
                <a:solidFill>
                  <a:schemeClr val="accent1"/>
                </a:solidFill>
              </a:rPr>
              <a:t>(Talent)</a:t>
            </a:r>
            <a:endParaRPr sz="1000" b="1">
              <a:solidFill>
                <a:schemeClr val="accent1"/>
              </a:solidFill>
            </a:endParaRPr>
          </a:p>
        </p:txBody>
      </p:sp>
      <p:cxnSp>
        <p:nvCxnSpPr>
          <p:cNvPr id="6132" name="Google Shape;6132;p501"/>
          <p:cNvCxnSpPr/>
          <p:nvPr/>
        </p:nvCxnSpPr>
        <p:spPr>
          <a:xfrm>
            <a:off x="4078800" y="1871050"/>
            <a:ext cx="0" cy="2463000"/>
          </a:xfrm>
          <a:prstGeom prst="straightConnector1">
            <a:avLst/>
          </a:prstGeom>
          <a:noFill/>
          <a:ln w="19050" cap="flat" cmpd="sng">
            <a:solidFill>
              <a:schemeClr val="accent2"/>
            </a:solidFill>
            <a:prstDash val="solid"/>
            <a:round/>
            <a:headEnd type="none" w="med" len="med"/>
            <a:tailEnd type="none" w="med" len="med"/>
          </a:ln>
        </p:spPr>
      </p:cxnSp>
      <p:sp>
        <p:nvSpPr>
          <p:cNvPr id="6133" name="Google Shape;6133;p501"/>
          <p:cNvSpPr txBox="1"/>
          <p:nvPr/>
        </p:nvSpPr>
        <p:spPr>
          <a:xfrm>
            <a:off x="2551350" y="1244000"/>
            <a:ext cx="5120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accent1"/>
                </a:solidFill>
              </a:rPr>
              <a:t>Structural Lenses</a:t>
            </a:r>
            <a:br>
              <a:rPr lang="en-GB" sz="1000" b="1">
                <a:solidFill>
                  <a:schemeClr val="accent1"/>
                </a:solidFill>
              </a:rPr>
            </a:br>
            <a:r>
              <a:rPr lang="en-GB" sz="1000" b="1">
                <a:solidFill>
                  <a:schemeClr val="accent1"/>
                </a:solidFill>
              </a:rPr>
              <a:t>(Tools &amp; Technology) </a:t>
            </a:r>
            <a:endParaRPr sz="1000" b="1">
              <a:solidFill>
                <a:schemeClr val="accent1"/>
              </a:solidFill>
            </a:endParaRPr>
          </a:p>
        </p:txBody>
      </p:sp>
      <p:cxnSp>
        <p:nvCxnSpPr>
          <p:cNvPr id="6134" name="Google Shape;6134;p501"/>
          <p:cNvCxnSpPr/>
          <p:nvPr/>
        </p:nvCxnSpPr>
        <p:spPr>
          <a:xfrm>
            <a:off x="5450025" y="4210875"/>
            <a:ext cx="1564800" cy="0"/>
          </a:xfrm>
          <a:prstGeom prst="straightConnector1">
            <a:avLst/>
          </a:prstGeom>
          <a:noFill/>
          <a:ln w="19050" cap="flat" cmpd="sng">
            <a:solidFill>
              <a:schemeClr val="dk1"/>
            </a:solidFill>
            <a:prstDash val="solid"/>
            <a:round/>
            <a:headEnd type="none" w="med" len="med"/>
            <a:tailEnd type="triangle" w="med" len="med"/>
          </a:ln>
        </p:spPr>
      </p:cxnSp>
      <p:cxnSp>
        <p:nvCxnSpPr>
          <p:cNvPr id="6135" name="Google Shape;6135;p501"/>
          <p:cNvCxnSpPr/>
          <p:nvPr/>
        </p:nvCxnSpPr>
        <p:spPr>
          <a:xfrm rot="10800000">
            <a:off x="1944825" y="4210875"/>
            <a:ext cx="1564800" cy="0"/>
          </a:xfrm>
          <a:prstGeom prst="straightConnector1">
            <a:avLst/>
          </a:prstGeom>
          <a:noFill/>
          <a:ln w="19050" cap="flat" cmpd="sng">
            <a:solidFill>
              <a:schemeClr val="dk1"/>
            </a:solidFill>
            <a:prstDash val="solid"/>
            <a:round/>
            <a:headEnd type="none" w="med" len="med"/>
            <a:tailEnd type="triangle" w="med" len="med"/>
          </a:ln>
        </p:spPr>
      </p:cxnSp>
      <p:cxnSp>
        <p:nvCxnSpPr>
          <p:cNvPr id="6136" name="Google Shape;6136;p501"/>
          <p:cNvCxnSpPr/>
          <p:nvPr/>
        </p:nvCxnSpPr>
        <p:spPr>
          <a:xfrm rot="-5400000">
            <a:off x="3087825" y="2915475"/>
            <a:ext cx="1564800" cy="0"/>
          </a:xfrm>
          <a:prstGeom prst="straightConnector1">
            <a:avLst/>
          </a:prstGeom>
          <a:noFill/>
          <a:ln w="19050" cap="flat" cmpd="sng">
            <a:solidFill>
              <a:schemeClr val="dk1"/>
            </a:solidFill>
            <a:prstDash val="solid"/>
            <a:round/>
            <a:headEnd type="none" w="med" len="med"/>
            <a:tailEnd type="triangle" w="med" len="med"/>
          </a:ln>
        </p:spPr>
      </p:cxnSp>
      <p:sp>
        <p:nvSpPr>
          <p:cNvPr id="6137" name="Google Shape;6137;p501"/>
          <p:cNvSpPr txBox="1"/>
          <p:nvPr/>
        </p:nvSpPr>
        <p:spPr>
          <a:xfrm>
            <a:off x="2097576" y="3766450"/>
            <a:ext cx="1981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dk1"/>
                </a:solidFill>
              </a:rPr>
              <a:t>Improve Coordination </a:t>
            </a:r>
            <a:r>
              <a:rPr lang="en-GB" sz="1500" b="1">
                <a:solidFill>
                  <a:schemeClr val="dk1"/>
                </a:solidFill>
              </a:rPr>
              <a:t>🫱🏼‍🫲🏻</a:t>
            </a:r>
            <a:endParaRPr sz="1500" b="1">
              <a:solidFill>
                <a:schemeClr val="dk1"/>
              </a:solidFill>
            </a:endParaRPr>
          </a:p>
        </p:txBody>
      </p:sp>
      <p:sp>
        <p:nvSpPr>
          <p:cNvPr id="6138" name="Google Shape;6138;p501"/>
          <p:cNvSpPr txBox="1"/>
          <p:nvPr/>
        </p:nvSpPr>
        <p:spPr>
          <a:xfrm>
            <a:off x="5066700" y="3766450"/>
            <a:ext cx="2059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dk1"/>
                </a:solidFill>
              </a:rPr>
              <a:t>Make Tasks more Efficient </a:t>
            </a:r>
            <a:r>
              <a:rPr lang="en-GB" sz="1500" b="1">
                <a:solidFill>
                  <a:schemeClr val="dk1"/>
                </a:solidFill>
              </a:rPr>
              <a:t>😅</a:t>
            </a:r>
            <a:endParaRPr sz="1500" b="1">
              <a:solidFill>
                <a:schemeClr val="dk1"/>
              </a:solidFill>
            </a:endParaRPr>
          </a:p>
        </p:txBody>
      </p:sp>
      <p:sp>
        <p:nvSpPr>
          <p:cNvPr id="6139" name="Google Shape;6139;p501"/>
          <p:cNvSpPr txBox="1"/>
          <p:nvPr/>
        </p:nvSpPr>
        <p:spPr>
          <a:xfrm>
            <a:off x="2600400" y="2090050"/>
            <a:ext cx="1523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chemeClr val="dk1"/>
                </a:solidFill>
              </a:rPr>
              <a:t>Reduce </a:t>
            </a:r>
            <a:br>
              <a:rPr lang="en-GB" sz="1000" b="1">
                <a:solidFill>
                  <a:schemeClr val="dk1"/>
                </a:solidFill>
              </a:rPr>
            </a:br>
            <a:r>
              <a:rPr lang="en-GB" sz="1000" b="1">
                <a:solidFill>
                  <a:schemeClr val="dk1"/>
                </a:solidFill>
              </a:rPr>
              <a:t>Constraints </a:t>
            </a:r>
            <a:br>
              <a:rPr lang="en-GB" sz="1000" b="1">
                <a:solidFill>
                  <a:schemeClr val="dk1"/>
                </a:solidFill>
              </a:rPr>
            </a:br>
            <a:r>
              <a:rPr lang="en-GB" sz="1000" b="1">
                <a:solidFill>
                  <a:schemeClr val="dk1"/>
                </a:solidFill>
              </a:rPr>
              <a:t>&amp; Limitations </a:t>
            </a:r>
            <a:r>
              <a:rPr lang="en-GB" sz="1500" b="1">
                <a:solidFill>
                  <a:schemeClr val="dk1"/>
                </a:solidFill>
              </a:rPr>
              <a:t>🚀</a:t>
            </a:r>
            <a:endParaRPr sz="1500" b="1">
              <a:solidFill>
                <a:schemeClr val="dk1"/>
              </a:solidFill>
            </a:endParaRPr>
          </a:p>
        </p:txBody>
      </p:sp>
      <p:sp>
        <p:nvSpPr>
          <p:cNvPr id="6140" name="Google Shape;6140;p501"/>
          <p:cNvSpPr/>
          <p:nvPr/>
        </p:nvSpPr>
        <p:spPr>
          <a:xfrm>
            <a:off x="6516427" y="2813349"/>
            <a:ext cx="672900" cy="644400"/>
          </a:xfrm>
          <a:prstGeom prst="ellipse">
            <a:avLst/>
          </a:prstGeom>
          <a:solidFill>
            <a:srgbClr val="1F6FEB"/>
          </a:solidFill>
          <a:ln w="9525" cap="flat" cmpd="sng">
            <a:solidFill>
              <a:srgbClr val="8A949D"/>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GB" sz="1100">
                <a:solidFill>
                  <a:srgbClr val="FEFFFE"/>
                </a:solidFill>
                <a:latin typeface="Roboto Medium"/>
                <a:ea typeface="Roboto Medium"/>
                <a:cs typeface="Roboto Medium"/>
                <a:sym typeface="Roboto Medium"/>
              </a:rPr>
              <a:t> Copilot</a:t>
            </a:r>
            <a:endParaRPr sz="1100">
              <a:solidFill>
                <a:srgbClr val="FEFFFE"/>
              </a:solidFill>
              <a:latin typeface="Roboto Medium"/>
              <a:ea typeface="Roboto Medium"/>
              <a:cs typeface="Roboto Medium"/>
              <a:sym typeface="Roboto Medium"/>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2022 GitHub Presentation Template">
      <a:dk1>
        <a:srgbClr val="FEFFFE"/>
      </a:dk1>
      <a:lt1>
        <a:srgbClr val="0A0C10"/>
      </a:lt1>
      <a:dk2>
        <a:srgbClr val="8A949D"/>
      </a:dk2>
      <a:lt2>
        <a:srgbClr val="2F363C"/>
      </a:lt2>
      <a:accent1>
        <a:srgbClr val="A371F7"/>
      </a:accent1>
      <a:accent2>
        <a:srgbClr val="378AFC"/>
      </a:accent2>
      <a:accent3>
        <a:srgbClr val="55D264"/>
      </a:accent3>
      <a:accent4>
        <a:srgbClr val="787DF8"/>
      </a:accent4>
      <a:accent5>
        <a:srgbClr val="57CBC4"/>
      </a:accent5>
      <a:accent6>
        <a:srgbClr val="DB61A1"/>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6077</Words>
  <Application>Microsoft Office PowerPoint</Application>
  <PresentationFormat>On-screen Show (16:9)</PresentationFormat>
  <Paragraphs>394</Paragraphs>
  <Slides>36</Slides>
  <Notes>36</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36</vt:i4>
      </vt:variant>
    </vt:vector>
  </HeadingPairs>
  <TitlesOfParts>
    <vt:vector size="48" baseType="lpstr">
      <vt:lpstr>Google Sans</vt:lpstr>
      <vt:lpstr>Helvetica Neue</vt:lpstr>
      <vt:lpstr>Proxima Nova</vt:lpstr>
      <vt:lpstr>Roboto</vt:lpstr>
      <vt:lpstr>Roboto Medium</vt:lpstr>
      <vt:lpstr>Roboto Mono</vt:lpstr>
      <vt:lpstr>Roboto Slab</vt:lpstr>
      <vt:lpstr>Simple Light</vt:lpstr>
      <vt:lpstr>Office Theme</vt:lpstr>
      <vt:lpstr>Office Theme</vt:lpstr>
      <vt:lpstr>Office Theme</vt:lpstr>
      <vt:lpstr>Office Theme</vt:lpstr>
      <vt:lpstr>PowerPoint Presentation</vt:lpstr>
      <vt:lpstr>What we will Cover... Quick Basics to help you make the best case for GitHub Copilot  </vt:lpstr>
      <vt:lpstr>There is a growing number of metaphors for  how to think 🤔 about GitHub Copilot…. </vt:lpstr>
      <vt:lpstr>Speeding up  Dev Task Completion is where to start measuring… </vt:lpstr>
      <vt:lpstr>Research confirms that Copilot Speeds-up “Dev Task Completion”</vt:lpstr>
      <vt:lpstr>How Value Gets Created:</vt:lpstr>
      <vt:lpstr>Use Modeling to set expectations for the downstream impact </vt:lpstr>
      <vt:lpstr>Measure adoption  as a  “Cascade”    </vt:lpstr>
      <vt:lpstr>Three Lenses of Improvement </vt:lpstr>
      <vt:lpstr>First, Tasks become more Efficient</vt:lpstr>
      <vt:lpstr>PowerPoint Presentation</vt:lpstr>
      <vt:lpstr>Guide the “Cascade of Benefits” so that Adoption, Usage, and Efficiency Gain scales smoothly</vt:lpstr>
      <vt:lpstr>Time Savings is surprisingly consistent, but still Varies</vt:lpstr>
      <vt:lpstr>While Evaluating Watch out for…</vt:lpstr>
      <vt:lpstr>During Roll-out  Watch out for…</vt:lpstr>
      <vt:lpstr>Topics In-Depth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While there are many ways to think about Copilot….</vt:lpstr>
      <vt:lpstr>Speeding up  Dev Task Completion is part of a  “Cascade”   </vt:lpstr>
      <vt:lpstr>There is a growing number of metaphors for how to think about Copilot….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Jason Cook</cp:lastModifiedBy>
  <cp:revision>1</cp:revision>
  <dcterms:modified xsi:type="dcterms:W3CDTF">2024-11-14T15:59:12Z</dcterms:modified>
</cp:coreProperties>
</file>